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257" r:id="rId3"/>
    <p:sldId id="259" r:id="rId4"/>
    <p:sldId id="273" r:id="rId5"/>
    <p:sldId id="282" r:id="rId6"/>
    <p:sldId id="280" r:id="rId7"/>
    <p:sldId id="281" r:id="rId8"/>
    <p:sldId id="260" r:id="rId9"/>
    <p:sldId id="261" r:id="rId10"/>
    <p:sldId id="263" r:id="rId11"/>
    <p:sldId id="265" r:id="rId12"/>
    <p:sldId id="268" r:id="rId13"/>
    <p:sldId id="269" r:id="rId14"/>
    <p:sldId id="270" r:id="rId15"/>
    <p:sldId id="271" r:id="rId16"/>
    <p:sldId id="272" r:id="rId17"/>
    <p:sldId id="277" r:id="rId18"/>
    <p:sldId id="278" r:id="rId19"/>
    <p:sldId id="279" r:id="rId20"/>
    <p:sldId id="284" r:id="rId2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10" userDrawn="1">
          <p15:clr>
            <a:srgbClr val="A4A3A4"/>
          </p15:clr>
        </p15:guide>
        <p15:guide id="4" pos="370" userDrawn="1">
          <p15:clr>
            <a:srgbClr val="A4A3A4"/>
          </p15:clr>
        </p15:guide>
        <p15:guide id="6" pos="7333" userDrawn="1">
          <p15:clr>
            <a:srgbClr val="A4A3A4"/>
          </p15:clr>
        </p15:guide>
        <p15:guide id="7" orient="horz" pos="981" userDrawn="1">
          <p15:clr>
            <a:srgbClr val="A4A3A4"/>
          </p15:clr>
        </p15:guide>
        <p15:guide id="8" pos="982" userDrawn="1">
          <p15:clr>
            <a:srgbClr val="A4A3A4"/>
          </p15:clr>
        </p15:guide>
        <p15:guide id="9" pos="551" userDrawn="1">
          <p15:clr>
            <a:srgbClr val="A4A3A4"/>
          </p15:clr>
        </p15:guide>
        <p15:guide id="10" pos="824" userDrawn="1">
          <p15:clr>
            <a:srgbClr val="A4A3A4"/>
          </p15:clr>
        </p15:guide>
        <p15:guide id="11" orient="horz" pos="159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008080"/>
    <a:srgbClr val="F49092"/>
    <a:srgbClr val="F9D999"/>
    <a:srgbClr val="FAD2D3"/>
    <a:srgbClr val="69D8FF"/>
    <a:srgbClr val="5078C8"/>
    <a:srgbClr val="99CCCC"/>
    <a:srgbClr val="F0A000"/>
    <a:srgbClr val="B8B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87529" autoAdjust="0"/>
  </p:normalViewPr>
  <p:slideViewPr>
    <p:cSldViewPr snapToGrid="0">
      <p:cViewPr varScale="1">
        <p:scale>
          <a:sx n="106" d="100"/>
          <a:sy n="106" d="100"/>
        </p:scale>
        <p:origin x="235" y="77"/>
      </p:cViewPr>
      <p:guideLst>
        <p:guide orient="horz" pos="2137"/>
        <p:guide pos="3840"/>
        <p:guide orient="horz" pos="210"/>
        <p:guide pos="370"/>
        <p:guide pos="7333"/>
        <p:guide orient="horz" pos="981"/>
        <p:guide pos="982"/>
        <p:guide pos="551"/>
        <p:guide pos="824"/>
        <p:guide orient="horz" pos="15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8B6DD-C3DB-4291-AAB6-74DEF31BE4F2}" type="datetimeFigureOut">
              <a:rPr lang="ko-KR" altLang="en-US" smtClean="0"/>
              <a:t>2026-01-28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48C9F-6CB7-4CD4-8A2F-67A6D5B705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6362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48C9F-6CB7-4CD4-8A2F-67A6D5B7050F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0543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48C9F-6CB7-4CD4-8A2F-67A6D5B7050F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9508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48C9F-6CB7-4CD4-8A2F-67A6D5B7050F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432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랜섬웨어</a:t>
            </a:r>
            <a:r>
              <a:rPr lang="en-US" altLang="ko-KR" dirty="0"/>
              <a:t>(Ransomware)</a:t>
            </a:r>
            <a:r>
              <a:rPr lang="ko-KR" altLang="en-US" dirty="0"/>
              <a:t>란</a:t>
            </a:r>
            <a:endParaRPr lang="en-US" altLang="ko-KR" dirty="0"/>
          </a:p>
          <a:p>
            <a:r>
              <a:rPr lang="en-US" altLang="ko-KR" dirty="0"/>
              <a:t>Ransom(</a:t>
            </a:r>
            <a:r>
              <a:rPr lang="ko-KR" altLang="en-US" dirty="0"/>
              <a:t>몸값</a:t>
            </a:r>
            <a:r>
              <a:rPr lang="en-US" altLang="ko-KR" dirty="0"/>
              <a:t>) + Software(</a:t>
            </a:r>
            <a:r>
              <a:rPr lang="ko-KR" altLang="en-US" dirty="0"/>
              <a:t>소프트웨어</a:t>
            </a:r>
            <a:r>
              <a:rPr lang="en-US" altLang="ko-KR" dirty="0"/>
              <a:t>)</a:t>
            </a:r>
            <a:r>
              <a:rPr lang="ko-KR" altLang="en-US" dirty="0"/>
              <a:t>의</a:t>
            </a:r>
            <a:r>
              <a:rPr lang="en-US" altLang="ko-KR" dirty="0"/>
              <a:t> </a:t>
            </a:r>
            <a:r>
              <a:rPr lang="ko-KR" altLang="en-US" dirty="0"/>
              <a:t>합성어로 시스템을 잠그거나 데이터를 암호화해 </a:t>
            </a:r>
            <a:r>
              <a:rPr lang="ko-KR" altLang="en-US" dirty="0" err="1"/>
              <a:t>사용할수</a:t>
            </a:r>
            <a:r>
              <a:rPr lang="ko-KR" altLang="en-US" dirty="0"/>
              <a:t> 없도록 한 뒤</a:t>
            </a:r>
            <a:r>
              <a:rPr lang="en-US" altLang="ko-KR" dirty="0"/>
              <a:t>, </a:t>
            </a:r>
            <a:r>
              <a:rPr lang="ko-KR" altLang="en-US" dirty="0"/>
              <a:t>이를 인질로 금전을 요구하는 해킹 기법을 의미합니다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48C9F-6CB7-4CD4-8A2F-67A6D5B7050F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5500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1" i="0" dirty="0">
                <a:effectLst/>
                <a:latin typeface="Söhne"/>
              </a:rPr>
              <a:t>#F0A000</a:t>
            </a:r>
          </a:p>
          <a:p>
            <a:r>
              <a:rPr lang="en-US" altLang="ko-KR" b="1" i="0" dirty="0">
                <a:effectLst/>
                <a:latin typeface="Söhne"/>
              </a:rPr>
              <a:t>#008080</a:t>
            </a:r>
          </a:p>
          <a:p>
            <a:endParaRPr lang="en-US" altLang="ko-KR" b="1" i="0" dirty="0">
              <a:effectLst/>
              <a:latin typeface="Söhne"/>
            </a:endParaRPr>
          </a:p>
          <a:p>
            <a:r>
              <a:rPr lang="en-US" altLang="ko-KR" dirty="0"/>
              <a:t>#99CCCC</a:t>
            </a:r>
          </a:p>
          <a:p>
            <a:r>
              <a:rPr lang="en-US" altLang="ko-KR" dirty="0"/>
              <a:t>#F9D999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48C9F-6CB7-4CD4-8A2F-67A6D5B7050F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3825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BAAD2E-D0C0-45BE-932A-132F4BFEBB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E711940-1911-4552-9BE1-07FCB8825D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942CBE-B78C-4F05-B9AA-376BB82D5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DC13B-383E-4964-AB86-F495B4255BE6}" type="datetimeFigureOut">
              <a:rPr lang="ko-KR" altLang="en-US" smtClean="0"/>
              <a:t>2026-01-28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0D2779-7591-4294-9F5B-E4599B14F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CD90B6F-7129-44CD-A07C-81D43765E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CFF6E-A222-45ED-9B91-E4B66710D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1712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DD60D8-FDD9-4878-9EF3-4A2BD74E4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234AE3D-837F-4BDE-B889-E0969E9A7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7679120-A9FF-4139-AB4C-33582A1A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DC13B-383E-4964-AB86-F495B4255BE6}" type="datetimeFigureOut">
              <a:rPr lang="ko-KR" altLang="en-US" smtClean="0"/>
              <a:t>2026-01-28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D84CEDF-DD3F-4BBE-B4AA-DD6B95868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9BCB021-48D2-4DC8-BDEB-731F7E44F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CFF6E-A222-45ED-9B91-E4B66710D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7099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7E05D6-B01E-45EB-B9F8-44B8E726A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E2D4068-4FDA-4D80-A680-05FCC1906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A17E0F-78B3-4CC9-804D-0A7F9D32A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DC13B-383E-4964-AB86-F495B4255BE6}" type="datetimeFigureOut">
              <a:rPr lang="ko-KR" altLang="en-US" smtClean="0"/>
              <a:t>2026-01-28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9F38952-715F-4B48-A8C9-5C7414A8F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0A1BBC-78FE-4A44-937F-F60A30935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CFF6E-A222-45ED-9B91-E4B66710D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54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ADC9C7-25B6-4919-AAA6-35B2FF710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0F4FB4-BC09-4090-A284-8EFF28C9B4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4EC6F31-3E33-4218-A2A5-3E5EBE165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1CD6B7D-056F-4A42-96E5-0D1561702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DC13B-383E-4964-AB86-F495B4255BE6}" type="datetimeFigureOut">
              <a:rPr lang="ko-KR" altLang="en-US" smtClean="0"/>
              <a:t>2026-01-28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732AD20-942B-4902-BDED-805BB49CC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773173-E1F4-44BA-9F49-0AE4C1942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CFF6E-A222-45ED-9B91-E4B66710D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823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1C74DA-656F-4438-8FA8-4E66EAE45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2B60E97-3B0B-42A3-85F2-E766300BC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6792C21-71D4-47BD-950C-C1E5CFD5C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784C431-EB12-4004-8A3C-867E37A63F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CEA256E-F9A8-4849-81F3-377F6036B7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2EE6E70-3C0F-4795-BCEA-1623226E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DC13B-383E-4964-AB86-F495B4255BE6}" type="datetimeFigureOut">
              <a:rPr lang="ko-KR" altLang="en-US" smtClean="0"/>
              <a:t>2026-01-28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03F7823-79B8-4407-9A20-4D708E6FF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965BF0F-5820-44B9-B37C-714358562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CFF6E-A222-45ED-9B91-E4B66710D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2032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F96005-08C2-455F-BD8D-38BF05EF1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101D02C-D581-448C-B3D6-72DC6C0FE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DC13B-383E-4964-AB86-F495B4255BE6}" type="datetimeFigureOut">
              <a:rPr lang="ko-KR" altLang="en-US" smtClean="0"/>
              <a:t>2026-01-28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B3F8E3F-5D5F-44AE-8EB2-2754534F9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5FA9025-4C89-4A7D-A822-AC8CB8042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CFF6E-A222-45ED-9B91-E4B66710D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739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3D8C78E-9134-41A1-8A18-98B5BA467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DC13B-383E-4964-AB86-F495B4255BE6}" type="datetimeFigureOut">
              <a:rPr lang="ko-KR" altLang="en-US" smtClean="0"/>
              <a:t>2026-01-28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7209895-0D13-4DD2-8177-5800054F9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3F277DC-F349-4F52-83FE-6A32C5FA7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CFF6E-A222-45ED-9B91-E4B66710D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2437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574A69-AB02-487A-996B-8D8364F32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301205A-FAF1-4E18-ACA1-26D4591DE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220075E-6222-42E4-BC19-456D038DF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F4A059-F50C-4BDE-8ADC-F66BBDD72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DC13B-383E-4964-AB86-F495B4255BE6}" type="datetimeFigureOut">
              <a:rPr lang="ko-KR" altLang="en-US" smtClean="0"/>
              <a:t>2026-01-28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B2FB503-99DC-47DC-8F2A-CAB665EAF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32B6B1F-4D05-464D-8CD2-D94A0381D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CFF6E-A222-45ED-9B91-E4B66710D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9271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C62562-0477-46AC-8C30-F499C8578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12803A6-A53C-4F9B-8B23-282BC4C72B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9748095-A4B9-476E-844E-9F53781240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52D23C2-01C8-49EF-9366-CCA486A41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DC13B-383E-4964-AB86-F495B4255BE6}" type="datetimeFigureOut">
              <a:rPr lang="ko-KR" altLang="en-US" smtClean="0"/>
              <a:t>2026-01-28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2295997-1D68-447A-8D41-33FB25208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8A18C36-92CA-488C-8BFA-FE0941265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CFF6E-A222-45ED-9B91-E4B66710D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8125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20B095-847F-4764-BE0F-E7039E353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75C7626-5EDD-4366-A64E-3875FED3E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3D737CD-93F4-400C-A818-7166B540A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DC13B-383E-4964-AB86-F495B4255BE6}" type="datetimeFigureOut">
              <a:rPr lang="ko-KR" altLang="en-US" smtClean="0"/>
              <a:t>2026-01-28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2E0CE1-7792-4D1E-9FFE-11D44CBAA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C936ADC-F3DD-476B-AA5D-5F582860A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CFF6E-A222-45ED-9B91-E4B66710D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5022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EDF5FDE-F1E2-452C-9CCC-522EE2502A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54E5138-5B1F-4EA1-9A2F-4A957DCE58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EB2318E-DB45-460C-84B8-93E95DAA9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DC13B-383E-4964-AB86-F495B4255BE6}" type="datetimeFigureOut">
              <a:rPr lang="ko-KR" altLang="en-US" smtClean="0"/>
              <a:t>2026-01-28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03E108A-A370-4E81-A500-E3E8EF766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71454D-18EB-4469-83D8-1F7482C3C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CFF6E-A222-45ED-9B91-E4B66710D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11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CA1A513-EE62-4CEA-B45C-5FEA561BA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5CA2412-08CF-4138-87D0-234075F96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2213BC-C81E-4D98-876F-C4B79E767D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DC13B-383E-4964-AB86-F495B4255BE6}" type="datetimeFigureOut">
              <a:rPr lang="ko-KR" altLang="en-US" smtClean="0"/>
              <a:t>2026-01-28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FA91620-9887-4A81-864C-013998983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E0018C7-D045-4E91-B308-16F09E84B3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CFF6E-A222-45ED-9B91-E4B66710D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14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13.png"/><Relationship Id="rId18" Type="http://schemas.openxmlformats.org/officeDocument/2006/relationships/image" Target="../media/image6.png"/><Relationship Id="rId3" Type="http://schemas.openxmlformats.org/officeDocument/2006/relationships/image" Target="../media/image10.png"/><Relationship Id="rId21" Type="http://schemas.openxmlformats.org/officeDocument/2006/relationships/image" Target="../media/image70.png"/><Relationship Id="rId7" Type="http://schemas.openxmlformats.org/officeDocument/2006/relationships/image" Target="../media/image11.png"/><Relationship Id="rId12" Type="http://schemas.openxmlformats.org/officeDocument/2006/relationships/image" Target="../media/image4.png"/><Relationship Id="rId17" Type="http://schemas.openxmlformats.org/officeDocument/2006/relationships/slide" Target="slide14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slide" Target="slide12.xml"/><Relationship Id="rId5" Type="http://schemas.openxmlformats.org/officeDocument/2006/relationships/slide" Target="slide10.xml"/><Relationship Id="rId15" Type="http://schemas.openxmlformats.org/officeDocument/2006/relationships/image" Target="../media/image5.png"/><Relationship Id="rId10" Type="http://schemas.openxmlformats.org/officeDocument/2006/relationships/image" Target="../media/image12.png"/><Relationship Id="rId19" Type="http://schemas.openxmlformats.org/officeDocument/2006/relationships/image" Target="../media/image15.png"/><Relationship Id="rId9" Type="http://schemas.openxmlformats.org/officeDocument/2006/relationships/image" Target="../media/image3.png"/><Relationship Id="rId14" Type="http://schemas.openxmlformats.org/officeDocument/2006/relationships/slide" Target="slide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23.wmf"/><Relationship Id="rId7" Type="http://schemas.openxmlformats.org/officeDocument/2006/relationships/image" Target="../media/image2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27.wmf"/><Relationship Id="rId5" Type="http://schemas.openxmlformats.org/officeDocument/2006/relationships/image" Target="../media/image24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26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02EA5833-BFBC-450E-9511-1B167EECE282}"/>
              </a:ext>
            </a:extLst>
          </p:cNvPr>
          <p:cNvSpPr/>
          <p:nvPr/>
        </p:nvSpPr>
        <p:spPr>
          <a:xfrm>
            <a:off x="12426069" y="5991252"/>
            <a:ext cx="5092700" cy="50927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254000">
            <a:extrusionClr>
              <a:schemeClr val="accent2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14788303-C663-4C59-A1B3-604ECD49B8C2}"/>
              </a:ext>
            </a:extLst>
          </p:cNvPr>
          <p:cNvSpPr/>
          <p:nvPr/>
        </p:nvSpPr>
        <p:spPr>
          <a:xfrm>
            <a:off x="12426069" y="5906692"/>
            <a:ext cx="5092700" cy="5092700"/>
          </a:xfrm>
          <a:prstGeom prst="roundRect">
            <a:avLst/>
          </a:prstGeom>
          <a:solidFill>
            <a:schemeClr val="accent6"/>
          </a:solidFill>
          <a:ln>
            <a:noFill/>
          </a:ln>
          <a:scene3d>
            <a:camera prst="isometricTopUp"/>
            <a:lightRig rig="threePt" dir="t"/>
          </a:scene3d>
          <a:sp3d extrusionH="127000">
            <a:extrusionClr>
              <a:schemeClr val="accent6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0EB6F3AE-8A31-40D0-9838-6F21B8B13CFF}"/>
              </a:ext>
            </a:extLst>
          </p:cNvPr>
          <p:cNvGrpSpPr/>
          <p:nvPr/>
        </p:nvGrpSpPr>
        <p:grpSpPr>
          <a:xfrm>
            <a:off x="-2249997" y="3551082"/>
            <a:ext cx="703008" cy="972701"/>
            <a:chOff x="7643329" y="993487"/>
            <a:chExt cx="703008" cy="972701"/>
          </a:xfrm>
        </p:grpSpPr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C115CD15-51A0-4FF8-9CFA-883DDF65BA40}"/>
                </a:ext>
              </a:extLst>
            </p:cNvPr>
            <p:cNvSpPr/>
            <p:nvPr/>
          </p:nvSpPr>
          <p:spPr>
            <a:xfrm flipV="1">
              <a:off x="7643329" y="1564043"/>
              <a:ext cx="703008" cy="402145"/>
            </a:xfrm>
            <a:custGeom>
              <a:avLst/>
              <a:gdLst>
                <a:gd name="connsiteX0" fmla="*/ 652366 w 703008"/>
                <a:gd name="connsiteY0" fmla="*/ 398839 h 402145"/>
                <a:gd name="connsiteX1" fmla="*/ 700042 w 703008"/>
                <a:gd name="connsiteY1" fmla="*/ 371648 h 402145"/>
                <a:gd name="connsiteX2" fmla="*/ 45497 w 703008"/>
                <a:gd name="connsiteY2" fmla="*/ -3307 h 402145"/>
                <a:gd name="connsiteX3" fmla="*/ -2966 w 703008"/>
                <a:gd name="connsiteY3" fmla="*/ 24341 h 402145"/>
                <a:gd name="connsiteX4" fmla="*/ 652366 w 703008"/>
                <a:gd name="connsiteY4" fmla="*/ 398839 h 40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3008" h="402145">
                  <a:moveTo>
                    <a:pt x="652366" y="398839"/>
                  </a:moveTo>
                  <a:lnTo>
                    <a:pt x="700042" y="371648"/>
                  </a:lnTo>
                  <a:lnTo>
                    <a:pt x="45497" y="-3307"/>
                  </a:lnTo>
                  <a:lnTo>
                    <a:pt x="-2966" y="24341"/>
                  </a:lnTo>
                  <a:lnTo>
                    <a:pt x="652366" y="398839"/>
                  </a:lnTo>
                </a:path>
              </a:pathLst>
            </a:custGeom>
            <a:solidFill>
              <a:srgbClr val="CCEEF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" name="자유형: 도형 45">
              <a:extLst>
                <a:ext uri="{FF2B5EF4-FFF2-40B4-BE49-F238E27FC236}">
                  <a16:creationId xmlns:a16="http://schemas.microsoft.com/office/drawing/2014/main" id="{AE8898E5-158C-4078-84F4-392C01D78D10}"/>
                </a:ext>
              </a:extLst>
            </p:cNvPr>
            <p:cNvSpPr/>
            <p:nvPr/>
          </p:nvSpPr>
          <p:spPr>
            <a:xfrm flipV="1">
              <a:off x="7652029" y="993487"/>
              <a:ext cx="670229" cy="911309"/>
            </a:xfrm>
            <a:custGeom>
              <a:avLst/>
              <a:gdLst>
                <a:gd name="connsiteX0" fmla="*/ 6120 w 670229"/>
                <a:gd name="connsiteY0" fmla="*/ 544581 h 911309"/>
                <a:gd name="connsiteX1" fmla="*/ 640015 w 670229"/>
                <a:gd name="connsiteY1" fmla="*/ 906265 h 911309"/>
                <a:gd name="connsiteX2" fmla="*/ 650784 w 670229"/>
                <a:gd name="connsiteY2" fmla="*/ 906214 h 911309"/>
                <a:gd name="connsiteX3" fmla="*/ 667269 w 670229"/>
                <a:gd name="connsiteY3" fmla="*/ 896194 h 911309"/>
                <a:gd name="connsiteX4" fmla="*/ 656169 w 670229"/>
                <a:gd name="connsiteY4" fmla="*/ 883684 h 911309"/>
                <a:gd name="connsiteX5" fmla="*/ 656169 w 670229"/>
                <a:gd name="connsiteY5" fmla="*/ 384638 h 911309"/>
                <a:gd name="connsiteX6" fmla="*/ 647076 w 670229"/>
                <a:gd name="connsiteY6" fmla="*/ 369004 h 911309"/>
                <a:gd name="connsiteX7" fmla="*/ 40664 w 670229"/>
                <a:gd name="connsiteY7" fmla="*/ 22993 h 911309"/>
                <a:gd name="connsiteX8" fmla="*/ 20928 w 670229"/>
                <a:gd name="connsiteY8" fmla="*/ -3589 h 911309"/>
                <a:gd name="connsiteX9" fmla="*/ 2424 w 670229"/>
                <a:gd name="connsiteY9" fmla="*/ 7359 h 911309"/>
                <a:gd name="connsiteX10" fmla="*/ -2961 w 670229"/>
                <a:gd name="connsiteY10" fmla="*/ 16693 h 911309"/>
                <a:gd name="connsiteX11" fmla="*/ -2961 w 670229"/>
                <a:gd name="connsiteY11" fmla="*/ 528935 h 911309"/>
                <a:gd name="connsiteX12" fmla="*/ 6120 w 670229"/>
                <a:gd name="connsiteY12" fmla="*/ 544581 h 9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0229" h="911309">
                  <a:moveTo>
                    <a:pt x="6120" y="544581"/>
                  </a:moveTo>
                  <a:lnTo>
                    <a:pt x="640015" y="906265"/>
                  </a:lnTo>
                  <a:cubicBezTo>
                    <a:pt x="643444" y="908221"/>
                    <a:pt x="647368" y="908208"/>
                    <a:pt x="650784" y="906214"/>
                  </a:cubicBezTo>
                  <a:lnTo>
                    <a:pt x="667269" y="896194"/>
                  </a:lnTo>
                  <a:lnTo>
                    <a:pt x="656169" y="883684"/>
                  </a:lnTo>
                  <a:lnTo>
                    <a:pt x="656169" y="384638"/>
                  </a:lnTo>
                  <a:cubicBezTo>
                    <a:pt x="656169" y="377996"/>
                    <a:pt x="652854" y="372293"/>
                    <a:pt x="647076" y="369004"/>
                  </a:cubicBezTo>
                  <a:lnTo>
                    <a:pt x="40664" y="22993"/>
                  </a:lnTo>
                  <a:lnTo>
                    <a:pt x="20928" y="-3589"/>
                  </a:lnTo>
                  <a:lnTo>
                    <a:pt x="2424" y="7359"/>
                  </a:lnTo>
                  <a:cubicBezTo>
                    <a:pt x="-992" y="9353"/>
                    <a:pt x="-2961" y="12744"/>
                    <a:pt x="-2961" y="16693"/>
                  </a:cubicBezTo>
                  <a:lnTo>
                    <a:pt x="-2961" y="528935"/>
                  </a:lnTo>
                  <a:cubicBezTo>
                    <a:pt x="-2961" y="535577"/>
                    <a:pt x="354" y="541279"/>
                    <a:pt x="6120" y="544581"/>
                  </a:cubicBezTo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" name="자유형: 도형 46">
              <a:extLst>
                <a:ext uri="{FF2B5EF4-FFF2-40B4-BE49-F238E27FC236}">
                  <a16:creationId xmlns:a16="http://schemas.microsoft.com/office/drawing/2014/main" id="{307B35E8-0734-42EE-B158-E742F4E3DCDF}"/>
                </a:ext>
              </a:extLst>
            </p:cNvPr>
            <p:cNvSpPr/>
            <p:nvPr/>
          </p:nvSpPr>
          <p:spPr>
            <a:xfrm flipV="1">
              <a:off x="7668526" y="1003508"/>
              <a:ext cx="659117" cy="901861"/>
            </a:xfrm>
            <a:custGeom>
              <a:avLst/>
              <a:gdLst>
                <a:gd name="connsiteX0" fmla="*/ 6112 w 659117"/>
                <a:gd name="connsiteY0" fmla="*/ 535139 h 901861"/>
                <a:gd name="connsiteX1" fmla="*/ 639994 w 659117"/>
                <a:gd name="connsiteY1" fmla="*/ 896822 h 901861"/>
                <a:gd name="connsiteX2" fmla="*/ 650777 w 659117"/>
                <a:gd name="connsiteY2" fmla="*/ 896772 h 901861"/>
                <a:gd name="connsiteX3" fmla="*/ 656149 w 659117"/>
                <a:gd name="connsiteY3" fmla="*/ 887437 h 901861"/>
                <a:gd name="connsiteX4" fmla="*/ 656149 w 659117"/>
                <a:gd name="connsiteY4" fmla="*/ 375195 h 901861"/>
                <a:gd name="connsiteX5" fmla="*/ 647068 w 659117"/>
                <a:gd name="connsiteY5" fmla="*/ 359562 h 901861"/>
                <a:gd name="connsiteX6" fmla="*/ 13186 w 659117"/>
                <a:gd name="connsiteY6" fmla="*/ -2122 h 901861"/>
                <a:gd name="connsiteX7" fmla="*/ 2404 w 659117"/>
                <a:gd name="connsiteY7" fmla="*/ -2083 h 901861"/>
                <a:gd name="connsiteX8" fmla="*/ -2969 w 659117"/>
                <a:gd name="connsiteY8" fmla="*/ 7264 h 901861"/>
                <a:gd name="connsiteX9" fmla="*/ -2969 w 659117"/>
                <a:gd name="connsiteY9" fmla="*/ 519505 h 901861"/>
                <a:gd name="connsiteX10" fmla="*/ 6112 w 659117"/>
                <a:gd name="connsiteY10" fmla="*/ 535139 h 90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117" h="901861">
                  <a:moveTo>
                    <a:pt x="6112" y="535139"/>
                  </a:moveTo>
                  <a:lnTo>
                    <a:pt x="639994" y="896822"/>
                  </a:lnTo>
                  <a:cubicBezTo>
                    <a:pt x="643436" y="898778"/>
                    <a:pt x="647348" y="898765"/>
                    <a:pt x="650777" y="896772"/>
                  </a:cubicBezTo>
                  <a:cubicBezTo>
                    <a:pt x="654180" y="894790"/>
                    <a:pt x="656149" y="891400"/>
                    <a:pt x="656149" y="887437"/>
                  </a:cubicBezTo>
                  <a:lnTo>
                    <a:pt x="656149" y="375195"/>
                  </a:lnTo>
                  <a:cubicBezTo>
                    <a:pt x="656149" y="368553"/>
                    <a:pt x="652834" y="362851"/>
                    <a:pt x="647068" y="359562"/>
                  </a:cubicBezTo>
                  <a:lnTo>
                    <a:pt x="13186" y="-2122"/>
                  </a:lnTo>
                  <a:cubicBezTo>
                    <a:pt x="9744" y="-4077"/>
                    <a:pt x="5833" y="-4077"/>
                    <a:pt x="2404" y="-2083"/>
                  </a:cubicBezTo>
                  <a:cubicBezTo>
                    <a:pt x="-1013" y="-90"/>
                    <a:pt x="-2969" y="3301"/>
                    <a:pt x="-2969" y="7264"/>
                  </a:cubicBezTo>
                  <a:lnTo>
                    <a:pt x="-2969" y="519505"/>
                  </a:lnTo>
                  <a:cubicBezTo>
                    <a:pt x="-2969" y="526148"/>
                    <a:pt x="346" y="531850"/>
                    <a:pt x="6112" y="535139"/>
                  </a:cubicBezTo>
                </a:path>
              </a:pathLst>
            </a:custGeom>
            <a:solidFill>
              <a:srgbClr val="FBC80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" name="자유형: 도형 47">
              <a:extLst>
                <a:ext uri="{FF2B5EF4-FFF2-40B4-BE49-F238E27FC236}">
                  <a16:creationId xmlns:a16="http://schemas.microsoft.com/office/drawing/2014/main" id="{A2F40CA0-7C40-46DB-842A-2BA2CDEB1D6A}"/>
                </a:ext>
              </a:extLst>
            </p:cNvPr>
            <p:cNvSpPr/>
            <p:nvPr/>
          </p:nvSpPr>
          <p:spPr>
            <a:xfrm flipV="1">
              <a:off x="7686611" y="1033208"/>
              <a:ext cx="616877" cy="448081"/>
            </a:xfrm>
            <a:custGeom>
              <a:avLst/>
              <a:gdLst>
                <a:gd name="connsiteX0" fmla="*/ -2966 w 616877"/>
                <a:gd name="connsiteY0" fmla="*/ 89026 h 448081"/>
                <a:gd name="connsiteX1" fmla="*/ 313060 w 616877"/>
                <a:gd name="connsiteY1" fmla="*/ -3760 h 448081"/>
                <a:gd name="connsiteX2" fmla="*/ 613911 w 616877"/>
                <a:gd name="connsiteY2" fmla="*/ 444321 h 448081"/>
                <a:gd name="connsiteX3" fmla="*/ 302672 w 616877"/>
                <a:gd name="connsiteY3" fmla="*/ 18834 h 448081"/>
                <a:gd name="connsiteX4" fmla="*/ -2966 w 616877"/>
                <a:gd name="connsiteY4" fmla="*/ 89026 h 448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877" h="448081">
                  <a:moveTo>
                    <a:pt x="-2966" y="89026"/>
                  </a:moveTo>
                  <a:lnTo>
                    <a:pt x="313060" y="-3760"/>
                  </a:lnTo>
                  <a:lnTo>
                    <a:pt x="613911" y="444321"/>
                  </a:lnTo>
                  <a:lnTo>
                    <a:pt x="302672" y="18834"/>
                  </a:lnTo>
                  <a:lnTo>
                    <a:pt x="-2966" y="89026"/>
                  </a:lnTo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" name="자유형: 도형 48">
              <a:extLst>
                <a:ext uri="{FF2B5EF4-FFF2-40B4-BE49-F238E27FC236}">
                  <a16:creationId xmlns:a16="http://schemas.microsoft.com/office/drawing/2014/main" id="{A5955C43-EE47-41CB-AF8E-76A1B49C1E6C}"/>
                </a:ext>
              </a:extLst>
            </p:cNvPr>
            <p:cNvSpPr/>
            <p:nvPr/>
          </p:nvSpPr>
          <p:spPr>
            <a:xfrm flipV="1">
              <a:off x="7699743" y="1042022"/>
              <a:ext cx="582167" cy="407123"/>
            </a:xfrm>
            <a:custGeom>
              <a:avLst/>
              <a:gdLst>
                <a:gd name="connsiteX0" fmla="*/ -2964 w 582167"/>
                <a:gd name="connsiteY0" fmla="*/ 64518 h 407123"/>
                <a:gd name="connsiteX1" fmla="*/ 284438 w 582167"/>
                <a:gd name="connsiteY1" fmla="*/ -3770 h 407123"/>
                <a:gd name="connsiteX2" fmla="*/ 579204 w 582167"/>
                <a:gd name="connsiteY2" fmla="*/ 403354 h 407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2167" h="407123">
                  <a:moveTo>
                    <a:pt x="-2964" y="64518"/>
                  </a:moveTo>
                  <a:lnTo>
                    <a:pt x="284438" y="-3770"/>
                  </a:lnTo>
                  <a:lnTo>
                    <a:pt x="579204" y="403354"/>
                  </a:lnTo>
                  <a:close/>
                </a:path>
              </a:pathLst>
            </a:custGeom>
            <a:solidFill>
              <a:srgbClr val="FCDC7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" name="자유형: 도형 49">
              <a:extLst>
                <a:ext uri="{FF2B5EF4-FFF2-40B4-BE49-F238E27FC236}">
                  <a16:creationId xmlns:a16="http://schemas.microsoft.com/office/drawing/2014/main" id="{DE911190-31A6-40EA-868D-839AEF48FBBB}"/>
                </a:ext>
              </a:extLst>
            </p:cNvPr>
            <p:cNvSpPr/>
            <p:nvPr/>
          </p:nvSpPr>
          <p:spPr>
            <a:xfrm flipV="1">
              <a:off x="7739507" y="1343558"/>
              <a:ext cx="553986" cy="470584"/>
            </a:xfrm>
            <a:custGeom>
              <a:avLst/>
              <a:gdLst>
                <a:gd name="connsiteX0" fmla="*/ 543500 w 553986"/>
                <a:gd name="connsiteY0" fmla="*/ 296690 h 470584"/>
                <a:gd name="connsiteX1" fmla="*/ 19561 w 553986"/>
                <a:gd name="connsiteY1" fmla="*/ -2268 h 470584"/>
                <a:gd name="connsiteX2" fmla="*/ 10646 w 553986"/>
                <a:gd name="connsiteY2" fmla="*/ -2230 h 470584"/>
                <a:gd name="connsiteX3" fmla="*/ -2981 w 553986"/>
                <a:gd name="connsiteY3" fmla="*/ 6051 h 470584"/>
                <a:gd name="connsiteX4" fmla="*/ 6201 w 553986"/>
                <a:gd name="connsiteY4" fmla="*/ 16388 h 470584"/>
                <a:gd name="connsiteX5" fmla="*/ 6201 w 553986"/>
                <a:gd name="connsiteY5" fmla="*/ 146221 h 470584"/>
                <a:gd name="connsiteX6" fmla="*/ 13707 w 553986"/>
                <a:gd name="connsiteY6" fmla="*/ 159149 h 470584"/>
                <a:gd name="connsiteX7" fmla="*/ 514950 w 553986"/>
                <a:gd name="connsiteY7" fmla="*/ 445141 h 470584"/>
                <a:gd name="connsiteX8" fmla="*/ 531270 w 553986"/>
                <a:gd name="connsiteY8" fmla="*/ 467112 h 470584"/>
                <a:gd name="connsiteX9" fmla="*/ 546561 w 553986"/>
                <a:gd name="connsiteY9" fmla="*/ 458069 h 470584"/>
                <a:gd name="connsiteX10" fmla="*/ 551006 w 553986"/>
                <a:gd name="connsiteY10" fmla="*/ 450348 h 470584"/>
                <a:gd name="connsiteX11" fmla="*/ 551006 w 553986"/>
                <a:gd name="connsiteY11" fmla="*/ 309606 h 470584"/>
                <a:gd name="connsiteX12" fmla="*/ 543500 w 553986"/>
                <a:gd name="connsiteY12" fmla="*/ 296690 h 47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3986" h="470584">
                  <a:moveTo>
                    <a:pt x="543500" y="296690"/>
                  </a:moveTo>
                  <a:lnTo>
                    <a:pt x="19561" y="-2268"/>
                  </a:lnTo>
                  <a:cubicBezTo>
                    <a:pt x="16717" y="-3881"/>
                    <a:pt x="13478" y="-3881"/>
                    <a:pt x="10646" y="-2230"/>
                  </a:cubicBezTo>
                  <a:lnTo>
                    <a:pt x="-2981" y="6051"/>
                  </a:lnTo>
                  <a:lnTo>
                    <a:pt x="6201" y="16388"/>
                  </a:lnTo>
                  <a:lnTo>
                    <a:pt x="6201" y="146221"/>
                  </a:lnTo>
                  <a:cubicBezTo>
                    <a:pt x="6201" y="151707"/>
                    <a:pt x="8944" y="156431"/>
                    <a:pt x="13707" y="159149"/>
                  </a:cubicBezTo>
                  <a:lnTo>
                    <a:pt x="514950" y="445141"/>
                  </a:lnTo>
                  <a:lnTo>
                    <a:pt x="531270" y="467112"/>
                  </a:lnTo>
                  <a:lnTo>
                    <a:pt x="546561" y="458069"/>
                  </a:lnTo>
                  <a:cubicBezTo>
                    <a:pt x="549380" y="456418"/>
                    <a:pt x="551006" y="453611"/>
                    <a:pt x="551006" y="450348"/>
                  </a:cubicBezTo>
                  <a:lnTo>
                    <a:pt x="551006" y="309606"/>
                  </a:lnTo>
                  <a:cubicBezTo>
                    <a:pt x="551006" y="304120"/>
                    <a:pt x="548262" y="299408"/>
                    <a:pt x="543500" y="296690"/>
                  </a:cubicBezTo>
                </a:path>
              </a:pathLst>
            </a:custGeom>
            <a:solidFill>
              <a:srgbClr val="FCDC7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" name="자유형: 도형 50">
              <a:extLst>
                <a:ext uri="{FF2B5EF4-FFF2-40B4-BE49-F238E27FC236}">
                  <a16:creationId xmlns:a16="http://schemas.microsoft.com/office/drawing/2014/main" id="{2773364B-9C2E-4E9D-80AD-B3B57F760150}"/>
                </a:ext>
              </a:extLst>
            </p:cNvPr>
            <p:cNvSpPr/>
            <p:nvPr/>
          </p:nvSpPr>
          <p:spPr>
            <a:xfrm flipV="1">
              <a:off x="7735062" y="1343083"/>
              <a:ext cx="544804" cy="462778"/>
            </a:xfrm>
            <a:custGeom>
              <a:avLst/>
              <a:gdLst>
                <a:gd name="connsiteX0" fmla="*/ 534324 w 544804"/>
                <a:gd name="connsiteY0" fmla="*/ 296687 h 462778"/>
                <a:gd name="connsiteX1" fmla="*/ 10373 w 544804"/>
                <a:gd name="connsiteY1" fmla="*/ -2272 h 462778"/>
                <a:gd name="connsiteX2" fmla="*/ 1470 w 544804"/>
                <a:gd name="connsiteY2" fmla="*/ -2233 h 462778"/>
                <a:gd name="connsiteX3" fmla="*/ -2975 w 544804"/>
                <a:gd name="connsiteY3" fmla="*/ 5476 h 462778"/>
                <a:gd name="connsiteX4" fmla="*/ -2975 w 544804"/>
                <a:gd name="connsiteY4" fmla="*/ 146217 h 462778"/>
                <a:gd name="connsiteX5" fmla="*/ 4531 w 544804"/>
                <a:gd name="connsiteY5" fmla="*/ 159133 h 462778"/>
                <a:gd name="connsiteX6" fmla="*/ 528469 w 544804"/>
                <a:gd name="connsiteY6" fmla="*/ 458091 h 462778"/>
                <a:gd name="connsiteX7" fmla="*/ 537372 w 544804"/>
                <a:gd name="connsiteY7" fmla="*/ 458065 h 462778"/>
                <a:gd name="connsiteX8" fmla="*/ 541830 w 544804"/>
                <a:gd name="connsiteY8" fmla="*/ 450344 h 462778"/>
                <a:gd name="connsiteX9" fmla="*/ 541830 w 544804"/>
                <a:gd name="connsiteY9" fmla="*/ 309615 h 462778"/>
                <a:gd name="connsiteX10" fmla="*/ 534324 w 544804"/>
                <a:gd name="connsiteY10" fmla="*/ 296687 h 462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4804" h="462778">
                  <a:moveTo>
                    <a:pt x="534324" y="296687"/>
                  </a:moveTo>
                  <a:lnTo>
                    <a:pt x="10373" y="-2272"/>
                  </a:lnTo>
                  <a:cubicBezTo>
                    <a:pt x="7540" y="-3897"/>
                    <a:pt x="4302" y="-3872"/>
                    <a:pt x="1470" y="-2233"/>
                  </a:cubicBezTo>
                  <a:cubicBezTo>
                    <a:pt x="-1350" y="-595"/>
                    <a:pt x="-2975" y="2224"/>
                    <a:pt x="-2975" y="5476"/>
                  </a:cubicBezTo>
                  <a:lnTo>
                    <a:pt x="-2975" y="146217"/>
                  </a:lnTo>
                  <a:cubicBezTo>
                    <a:pt x="-2975" y="151703"/>
                    <a:pt x="-245" y="156415"/>
                    <a:pt x="4531" y="159133"/>
                  </a:cubicBezTo>
                  <a:lnTo>
                    <a:pt x="528469" y="458091"/>
                  </a:lnTo>
                  <a:cubicBezTo>
                    <a:pt x="531314" y="459716"/>
                    <a:pt x="534565" y="459704"/>
                    <a:pt x="537372" y="458065"/>
                  </a:cubicBezTo>
                  <a:cubicBezTo>
                    <a:pt x="540217" y="456414"/>
                    <a:pt x="541830" y="453620"/>
                    <a:pt x="541830" y="450344"/>
                  </a:cubicBezTo>
                  <a:lnTo>
                    <a:pt x="541830" y="309615"/>
                  </a:lnTo>
                  <a:cubicBezTo>
                    <a:pt x="541830" y="304116"/>
                    <a:pt x="539086" y="299404"/>
                    <a:pt x="534324" y="296687"/>
                  </a:cubicBez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" name="자유형: 도형 51">
              <a:extLst>
                <a:ext uri="{FF2B5EF4-FFF2-40B4-BE49-F238E27FC236}">
                  <a16:creationId xmlns:a16="http://schemas.microsoft.com/office/drawing/2014/main" id="{EBA4A6A4-C57F-4ED4-BC0B-F36C660CD7BC}"/>
                </a:ext>
              </a:extLst>
            </p:cNvPr>
            <p:cNvSpPr/>
            <p:nvPr/>
          </p:nvSpPr>
          <p:spPr>
            <a:xfrm flipV="1">
              <a:off x="7735062" y="1359090"/>
              <a:ext cx="544804" cy="446771"/>
            </a:xfrm>
            <a:custGeom>
              <a:avLst/>
              <a:gdLst>
                <a:gd name="connsiteX0" fmla="*/ 534324 w 544804"/>
                <a:gd name="connsiteY0" fmla="*/ 296694 h 446771"/>
                <a:gd name="connsiteX1" fmla="*/ 10373 w 544804"/>
                <a:gd name="connsiteY1" fmla="*/ -2264 h 446771"/>
                <a:gd name="connsiteX2" fmla="*/ 1470 w 544804"/>
                <a:gd name="connsiteY2" fmla="*/ -2226 h 446771"/>
                <a:gd name="connsiteX3" fmla="*/ -2975 w 544804"/>
                <a:gd name="connsiteY3" fmla="*/ 5495 h 446771"/>
                <a:gd name="connsiteX4" fmla="*/ -2975 w 544804"/>
                <a:gd name="connsiteY4" fmla="*/ 132457 h 446771"/>
                <a:gd name="connsiteX5" fmla="*/ 541830 w 544804"/>
                <a:gd name="connsiteY5" fmla="*/ 443302 h 446771"/>
                <a:gd name="connsiteX6" fmla="*/ 541830 w 544804"/>
                <a:gd name="connsiteY6" fmla="*/ 309622 h 446771"/>
                <a:gd name="connsiteX7" fmla="*/ 534324 w 544804"/>
                <a:gd name="connsiteY7" fmla="*/ 296694 h 44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4804" h="446771">
                  <a:moveTo>
                    <a:pt x="534324" y="296694"/>
                  </a:moveTo>
                  <a:lnTo>
                    <a:pt x="10373" y="-2264"/>
                  </a:lnTo>
                  <a:cubicBezTo>
                    <a:pt x="7540" y="-3890"/>
                    <a:pt x="4302" y="-3865"/>
                    <a:pt x="1470" y="-2226"/>
                  </a:cubicBezTo>
                  <a:cubicBezTo>
                    <a:pt x="-1350" y="-588"/>
                    <a:pt x="-2975" y="2231"/>
                    <a:pt x="-2975" y="5495"/>
                  </a:cubicBezTo>
                  <a:lnTo>
                    <a:pt x="-2975" y="132457"/>
                  </a:lnTo>
                  <a:lnTo>
                    <a:pt x="541830" y="443302"/>
                  </a:lnTo>
                  <a:lnTo>
                    <a:pt x="541830" y="309622"/>
                  </a:lnTo>
                  <a:cubicBezTo>
                    <a:pt x="541830" y="304123"/>
                    <a:pt x="539086" y="299411"/>
                    <a:pt x="534324" y="296694"/>
                  </a:cubicBez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" name="자유형: 도형 52">
              <a:extLst>
                <a:ext uri="{FF2B5EF4-FFF2-40B4-BE49-F238E27FC236}">
                  <a16:creationId xmlns:a16="http://schemas.microsoft.com/office/drawing/2014/main" id="{AE117FB8-04EE-4FD6-882B-647EFE06D20B}"/>
                </a:ext>
              </a:extLst>
            </p:cNvPr>
            <p:cNvSpPr/>
            <p:nvPr/>
          </p:nvSpPr>
          <p:spPr>
            <a:xfrm flipV="1">
              <a:off x="8113928" y="1470088"/>
              <a:ext cx="28574" cy="81470"/>
            </a:xfrm>
            <a:custGeom>
              <a:avLst/>
              <a:gdLst>
                <a:gd name="connsiteX0" fmla="*/ -2295 w 28574"/>
                <a:gd name="connsiteY0" fmla="*/ -3533 h 81470"/>
                <a:gd name="connsiteX1" fmla="*/ -2295 w 28574"/>
                <a:gd name="connsiteY1" fmla="*/ 645 h 81470"/>
                <a:gd name="connsiteX2" fmla="*/ -479 w 28574"/>
                <a:gd name="connsiteY2" fmla="*/ 12545 h 81470"/>
                <a:gd name="connsiteX3" fmla="*/ 5236 w 28574"/>
                <a:gd name="connsiteY3" fmla="*/ 27963 h 81470"/>
                <a:gd name="connsiteX4" fmla="*/ 8157 w 28574"/>
                <a:gd name="connsiteY4" fmla="*/ 34630 h 81470"/>
                <a:gd name="connsiteX5" fmla="*/ 12208 w 28574"/>
                <a:gd name="connsiteY5" fmla="*/ 43533 h 81470"/>
                <a:gd name="connsiteX6" fmla="*/ 15332 w 28574"/>
                <a:gd name="connsiteY6" fmla="*/ 59535 h 81470"/>
                <a:gd name="connsiteX7" fmla="*/ 11484 w 28574"/>
                <a:gd name="connsiteY7" fmla="*/ 66406 h 81470"/>
                <a:gd name="connsiteX8" fmla="*/ 7535 w 28574"/>
                <a:gd name="connsiteY8" fmla="*/ 59090 h 81470"/>
                <a:gd name="connsiteX9" fmla="*/ 7192 w 28574"/>
                <a:gd name="connsiteY9" fmla="*/ 53489 h 81470"/>
                <a:gd name="connsiteX10" fmla="*/ 7192 w 28574"/>
                <a:gd name="connsiteY10" fmla="*/ 44549 h 81470"/>
                <a:gd name="connsiteX11" fmla="*/ -3057 w 28574"/>
                <a:gd name="connsiteY11" fmla="*/ 38694 h 81470"/>
                <a:gd name="connsiteX12" fmla="*/ -3057 w 28574"/>
                <a:gd name="connsiteY12" fmla="*/ 43037 h 81470"/>
                <a:gd name="connsiteX13" fmla="*/ -593 w 28574"/>
                <a:gd name="connsiteY13" fmla="*/ 62138 h 81470"/>
                <a:gd name="connsiteX14" fmla="*/ 6201 w 28574"/>
                <a:gd name="connsiteY14" fmla="*/ 71917 h 81470"/>
                <a:gd name="connsiteX15" fmla="*/ 12005 w 28574"/>
                <a:gd name="connsiteY15" fmla="*/ 75956 h 81470"/>
                <a:gd name="connsiteX16" fmla="*/ 18139 w 28574"/>
                <a:gd name="connsiteY16" fmla="*/ 77937 h 81470"/>
                <a:gd name="connsiteX17" fmla="*/ 22381 w 28574"/>
                <a:gd name="connsiteY17" fmla="*/ 76108 h 81470"/>
                <a:gd name="connsiteX18" fmla="*/ 25518 w 28574"/>
                <a:gd name="connsiteY18" fmla="*/ 64018 h 81470"/>
                <a:gd name="connsiteX19" fmla="*/ 22190 w 28574"/>
                <a:gd name="connsiteY19" fmla="*/ 47114 h 81470"/>
                <a:gd name="connsiteX20" fmla="*/ 15599 w 28574"/>
                <a:gd name="connsiteY20" fmla="*/ 31899 h 81470"/>
                <a:gd name="connsiteX21" fmla="*/ 7928 w 28574"/>
                <a:gd name="connsiteY21" fmla="*/ 10703 h 81470"/>
                <a:gd name="connsiteX22" fmla="*/ 24172 w 28574"/>
                <a:gd name="connsiteY22" fmla="*/ 20000 h 81470"/>
                <a:gd name="connsiteX23" fmla="*/ 24172 w 28574"/>
                <a:gd name="connsiteY23" fmla="*/ 11592 h 81470"/>
                <a:gd name="connsiteX24" fmla="*/ -2295 w 28574"/>
                <a:gd name="connsiteY24" fmla="*/ -3533 h 81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8574" h="81470">
                  <a:moveTo>
                    <a:pt x="-2295" y="-3533"/>
                  </a:moveTo>
                  <a:lnTo>
                    <a:pt x="-2295" y="645"/>
                  </a:lnTo>
                  <a:cubicBezTo>
                    <a:pt x="-2295" y="4315"/>
                    <a:pt x="-1698" y="8278"/>
                    <a:pt x="-479" y="12545"/>
                  </a:cubicBezTo>
                  <a:cubicBezTo>
                    <a:pt x="740" y="16812"/>
                    <a:pt x="2645" y="21943"/>
                    <a:pt x="5236" y="27963"/>
                  </a:cubicBezTo>
                  <a:cubicBezTo>
                    <a:pt x="5338" y="28191"/>
                    <a:pt x="6328" y="30414"/>
                    <a:pt x="8157" y="34630"/>
                  </a:cubicBezTo>
                  <a:cubicBezTo>
                    <a:pt x="9998" y="38872"/>
                    <a:pt x="11345" y="41844"/>
                    <a:pt x="12208" y="43533"/>
                  </a:cubicBezTo>
                  <a:cubicBezTo>
                    <a:pt x="14304" y="48143"/>
                    <a:pt x="15332" y="53464"/>
                    <a:pt x="15332" y="59535"/>
                  </a:cubicBezTo>
                  <a:cubicBezTo>
                    <a:pt x="15332" y="65567"/>
                    <a:pt x="14050" y="67866"/>
                    <a:pt x="11484" y="66406"/>
                  </a:cubicBezTo>
                  <a:cubicBezTo>
                    <a:pt x="9338" y="65174"/>
                    <a:pt x="8030" y="62748"/>
                    <a:pt x="7535" y="59090"/>
                  </a:cubicBezTo>
                  <a:cubicBezTo>
                    <a:pt x="7306" y="57516"/>
                    <a:pt x="7192" y="55661"/>
                    <a:pt x="7192" y="53489"/>
                  </a:cubicBezTo>
                  <a:lnTo>
                    <a:pt x="7192" y="44549"/>
                  </a:lnTo>
                  <a:lnTo>
                    <a:pt x="-3057" y="38694"/>
                  </a:lnTo>
                  <a:lnTo>
                    <a:pt x="-3057" y="43037"/>
                  </a:lnTo>
                  <a:cubicBezTo>
                    <a:pt x="-3057" y="51750"/>
                    <a:pt x="-2244" y="58125"/>
                    <a:pt x="-593" y="62138"/>
                  </a:cubicBezTo>
                  <a:cubicBezTo>
                    <a:pt x="1045" y="66152"/>
                    <a:pt x="3318" y="69415"/>
                    <a:pt x="6201" y="71917"/>
                  </a:cubicBezTo>
                  <a:cubicBezTo>
                    <a:pt x="7801" y="73302"/>
                    <a:pt x="9744" y="74661"/>
                    <a:pt x="12005" y="75956"/>
                  </a:cubicBezTo>
                  <a:cubicBezTo>
                    <a:pt x="14278" y="77251"/>
                    <a:pt x="16323" y="77911"/>
                    <a:pt x="18139" y="77937"/>
                  </a:cubicBezTo>
                  <a:cubicBezTo>
                    <a:pt x="19904" y="77924"/>
                    <a:pt x="21314" y="77315"/>
                    <a:pt x="22381" y="76108"/>
                  </a:cubicBezTo>
                  <a:cubicBezTo>
                    <a:pt x="24477" y="73746"/>
                    <a:pt x="25518" y="69720"/>
                    <a:pt x="25518" y="64018"/>
                  </a:cubicBezTo>
                  <a:cubicBezTo>
                    <a:pt x="25518" y="58315"/>
                    <a:pt x="24400" y="52677"/>
                    <a:pt x="22190" y="47114"/>
                  </a:cubicBezTo>
                  <a:cubicBezTo>
                    <a:pt x="19968" y="41552"/>
                    <a:pt x="17784" y="36472"/>
                    <a:pt x="15599" y="31899"/>
                  </a:cubicBezTo>
                  <a:cubicBezTo>
                    <a:pt x="11662" y="23518"/>
                    <a:pt x="9097" y="16456"/>
                    <a:pt x="7928" y="10703"/>
                  </a:cubicBezTo>
                  <a:lnTo>
                    <a:pt x="24172" y="20000"/>
                  </a:lnTo>
                  <a:lnTo>
                    <a:pt x="24172" y="11592"/>
                  </a:lnTo>
                  <a:lnTo>
                    <a:pt x="-2295" y="-3533"/>
                  </a:lnTo>
                </a:path>
              </a:pathLst>
            </a:custGeom>
            <a:solidFill>
              <a:srgbClr val="65686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" name="자유형: 도형 53">
              <a:extLst>
                <a:ext uri="{FF2B5EF4-FFF2-40B4-BE49-F238E27FC236}">
                  <a16:creationId xmlns:a16="http://schemas.microsoft.com/office/drawing/2014/main" id="{1464802B-24FE-4AE0-9152-BE51AFEA20CF}"/>
                </a:ext>
              </a:extLst>
            </p:cNvPr>
            <p:cNvSpPr/>
            <p:nvPr/>
          </p:nvSpPr>
          <p:spPr>
            <a:xfrm flipV="1">
              <a:off x="8150542" y="1442732"/>
              <a:ext cx="31140" cy="85915"/>
            </a:xfrm>
            <a:custGeom>
              <a:avLst/>
              <a:gdLst>
                <a:gd name="connsiteX0" fmla="*/ 12792 w 31140"/>
                <a:gd name="connsiteY0" fmla="*/ 3124 h 85915"/>
                <a:gd name="connsiteX1" fmla="*/ 1082 w 31140"/>
                <a:gd name="connsiteY1" fmla="*/ -3556 h 85915"/>
                <a:gd name="connsiteX2" fmla="*/ 5235 w 31140"/>
                <a:gd name="connsiteY2" fmla="*/ 23927 h 85915"/>
                <a:gd name="connsiteX3" fmla="*/ 10976 w 31140"/>
                <a:gd name="connsiteY3" fmla="*/ 46000 h 85915"/>
                <a:gd name="connsiteX4" fmla="*/ 14570 w 31140"/>
                <a:gd name="connsiteY4" fmla="*/ 58446 h 85915"/>
                <a:gd name="connsiteX5" fmla="*/ 16246 w 31140"/>
                <a:gd name="connsiteY5" fmla="*/ 64135 h 85915"/>
                <a:gd name="connsiteX6" fmla="*/ 16957 w 31140"/>
                <a:gd name="connsiteY6" fmla="*/ 66612 h 85915"/>
                <a:gd name="connsiteX7" fmla="*/ -3083 w 31140"/>
                <a:gd name="connsiteY7" fmla="*/ 55156 h 85915"/>
                <a:gd name="connsiteX8" fmla="*/ -3083 w 31140"/>
                <a:gd name="connsiteY8" fmla="*/ 64579 h 85915"/>
                <a:gd name="connsiteX9" fmla="*/ 28057 w 31140"/>
                <a:gd name="connsiteY9" fmla="*/ 82359 h 85915"/>
                <a:gd name="connsiteX10" fmla="*/ 28057 w 31140"/>
                <a:gd name="connsiteY10" fmla="*/ 74549 h 85915"/>
                <a:gd name="connsiteX11" fmla="*/ 26762 w 31140"/>
                <a:gd name="connsiteY11" fmla="*/ 68948 h 85915"/>
                <a:gd name="connsiteX12" fmla="*/ 23917 w 31140"/>
                <a:gd name="connsiteY12" fmla="*/ 59728 h 85915"/>
                <a:gd name="connsiteX13" fmla="*/ 12792 w 31140"/>
                <a:gd name="connsiteY13" fmla="*/ 3124 h 85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140" h="85915">
                  <a:moveTo>
                    <a:pt x="12792" y="3124"/>
                  </a:moveTo>
                  <a:lnTo>
                    <a:pt x="1082" y="-3556"/>
                  </a:lnTo>
                  <a:cubicBezTo>
                    <a:pt x="1717" y="5944"/>
                    <a:pt x="3114" y="15100"/>
                    <a:pt x="5235" y="23927"/>
                  </a:cubicBezTo>
                  <a:cubicBezTo>
                    <a:pt x="7356" y="32753"/>
                    <a:pt x="9274" y="40119"/>
                    <a:pt x="10976" y="46000"/>
                  </a:cubicBezTo>
                  <a:cubicBezTo>
                    <a:pt x="12665" y="51879"/>
                    <a:pt x="13846" y="56032"/>
                    <a:pt x="14570" y="58446"/>
                  </a:cubicBezTo>
                  <a:cubicBezTo>
                    <a:pt x="15281" y="60884"/>
                    <a:pt x="15840" y="62776"/>
                    <a:pt x="16246" y="64135"/>
                  </a:cubicBezTo>
                  <a:cubicBezTo>
                    <a:pt x="16665" y="65519"/>
                    <a:pt x="16907" y="66332"/>
                    <a:pt x="16957" y="66612"/>
                  </a:cubicBezTo>
                  <a:lnTo>
                    <a:pt x="-3083" y="55156"/>
                  </a:lnTo>
                  <a:lnTo>
                    <a:pt x="-3083" y="64579"/>
                  </a:lnTo>
                  <a:lnTo>
                    <a:pt x="28057" y="82359"/>
                  </a:lnTo>
                  <a:lnTo>
                    <a:pt x="28057" y="74549"/>
                  </a:lnTo>
                  <a:cubicBezTo>
                    <a:pt x="27917" y="73216"/>
                    <a:pt x="27499" y="71349"/>
                    <a:pt x="26762" y="68948"/>
                  </a:cubicBezTo>
                  <a:cubicBezTo>
                    <a:pt x="26051" y="66535"/>
                    <a:pt x="25098" y="63475"/>
                    <a:pt x="23917" y="59728"/>
                  </a:cubicBezTo>
                  <a:cubicBezTo>
                    <a:pt x="17554" y="39421"/>
                    <a:pt x="13821" y="20536"/>
                    <a:pt x="12792" y="3124"/>
                  </a:cubicBezTo>
                </a:path>
              </a:pathLst>
            </a:custGeom>
            <a:solidFill>
              <a:srgbClr val="65686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" name="자유형: 도형 54">
              <a:extLst>
                <a:ext uri="{FF2B5EF4-FFF2-40B4-BE49-F238E27FC236}">
                  <a16:creationId xmlns:a16="http://schemas.microsoft.com/office/drawing/2014/main" id="{F5A5A9DF-5304-4C00-89EA-C1E04CF74F98}"/>
                </a:ext>
              </a:extLst>
            </p:cNvPr>
            <p:cNvSpPr/>
            <p:nvPr/>
          </p:nvSpPr>
          <p:spPr>
            <a:xfrm flipV="1">
              <a:off x="8189353" y="1423225"/>
              <a:ext cx="28422" cy="81321"/>
            </a:xfrm>
            <a:custGeom>
              <a:avLst/>
              <a:gdLst>
                <a:gd name="connsiteX0" fmla="*/ 10899 w 28422"/>
                <a:gd name="connsiteY0" fmla="*/ -740 h 81321"/>
                <a:gd name="connsiteX1" fmla="*/ -3109 w 28422"/>
                <a:gd name="connsiteY1" fmla="*/ 5813 h 81321"/>
                <a:gd name="connsiteX2" fmla="*/ -3109 w 28422"/>
                <a:gd name="connsiteY2" fmla="*/ 14665 h 81321"/>
                <a:gd name="connsiteX3" fmla="*/ 6962 w 28422"/>
                <a:gd name="connsiteY3" fmla="*/ 20418 h 81321"/>
                <a:gd name="connsiteX4" fmla="*/ 6962 w 28422"/>
                <a:gd name="connsiteY4" fmla="*/ 12684 h 81321"/>
                <a:gd name="connsiteX5" fmla="*/ 8829 w 28422"/>
                <a:gd name="connsiteY5" fmla="*/ 7718 h 81321"/>
                <a:gd name="connsiteX6" fmla="*/ 11115 w 28422"/>
                <a:gd name="connsiteY6" fmla="*/ 8569 h 81321"/>
                <a:gd name="connsiteX7" fmla="*/ 11369 w 28422"/>
                <a:gd name="connsiteY7" fmla="*/ 8708 h 81321"/>
                <a:gd name="connsiteX8" fmla="*/ 14900 w 28422"/>
                <a:gd name="connsiteY8" fmla="*/ 17662 h 81321"/>
                <a:gd name="connsiteX9" fmla="*/ 14900 w 28422"/>
                <a:gd name="connsiteY9" fmla="*/ 35709 h 81321"/>
                <a:gd name="connsiteX10" fmla="*/ 14087 w 28422"/>
                <a:gd name="connsiteY10" fmla="*/ 40992 h 81321"/>
                <a:gd name="connsiteX11" fmla="*/ 10963 w 28422"/>
                <a:gd name="connsiteY11" fmla="*/ 41106 h 81321"/>
                <a:gd name="connsiteX12" fmla="*/ 6797 w 28422"/>
                <a:gd name="connsiteY12" fmla="*/ 31873 h 81321"/>
                <a:gd name="connsiteX13" fmla="*/ -2652 w 28422"/>
                <a:gd name="connsiteY13" fmla="*/ 26857 h 81321"/>
                <a:gd name="connsiteX14" fmla="*/ -2652 w 28422"/>
                <a:gd name="connsiteY14" fmla="*/ 62849 h 81321"/>
                <a:gd name="connsiteX15" fmla="*/ 23434 w 28422"/>
                <a:gd name="connsiteY15" fmla="*/ 77746 h 81321"/>
                <a:gd name="connsiteX16" fmla="*/ 23434 w 28422"/>
                <a:gd name="connsiteY16" fmla="*/ 68132 h 81321"/>
                <a:gd name="connsiteX17" fmla="*/ 7242 w 28422"/>
                <a:gd name="connsiteY17" fmla="*/ 58886 h 81321"/>
                <a:gd name="connsiteX18" fmla="*/ 7242 w 28422"/>
                <a:gd name="connsiteY18" fmla="*/ 44573 h 81321"/>
                <a:gd name="connsiteX19" fmla="*/ 9985 w 28422"/>
                <a:gd name="connsiteY19" fmla="*/ 48561 h 81321"/>
                <a:gd name="connsiteX20" fmla="*/ 14328 w 28422"/>
                <a:gd name="connsiteY20" fmla="*/ 51952 h 81321"/>
                <a:gd name="connsiteX21" fmla="*/ 22914 w 28422"/>
                <a:gd name="connsiteY21" fmla="*/ 51431 h 81321"/>
                <a:gd name="connsiteX22" fmla="*/ 25314 w 28422"/>
                <a:gd name="connsiteY22" fmla="*/ 35582 h 81321"/>
                <a:gd name="connsiteX23" fmla="*/ 24501 w 28422"/>
                <a:gd name="connsiteY23" fmla="*/ 18716 h 81321"/>
                <a:gd name="connsiteX24" fmla="*/ 22062 w 28422"/>
                <a:gd name="connsiteY24" fmla="*/ 10347 h 81321"/>
                <a:gd name="connsiteX25" fmla="*/ 10899 w 28422"/>
                <a:gd name="connsiteY25" fmla="*/ -740 h 8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8422" h="81321">
                  <a:moveTo>
                    <a:pt x="10899" y="-740"/>
                  </a:moveTo>
                  <a:cubicBezTo>
                    <a:pt x="1565" y="-6074"/>
                    <a:pt x="-3109" y="-3877"/>
                    <a:pt x="-3109" y="5813"/>
                  </a:cubicBezTo>
                  <a:lnTo>
                    <a:pt x="-3109" y="14665"/>
                  </a:lnTo>
                  <a:lnTo>
                    <a:pt x="6962" y="20418"/>
                  </a:lnTo>
                  <a:lnTo>
                    <a:pt x="6962" y="12684"/>
                  </a:lnTo>
                  <a:cubicBezTo>
                    <a:pt x="6962" y="9445"/>
                    <a:pt x="7597" y="7769"/>
                    <a:pt x="8829" y="7718"/>
                  </a:cubicBezTo>
                  <a:lnTo>
                    <a:pt x="11115" y="8569"/>
                  </a:lnTo>
                  <a:lnTo>
                    <a:pt x="11369" y="8708"/>
                  </a:lnTo>
                  <a:cubicBezTo>
                    <a:pt x="13719" y="10055"/>
                    <a:pt x="14900" y="13039"/>
                    <a:pt x="14900" y="17662"/>
                  </a:cubicBezTo>
                  <a:lnTo>
                    <a:pt x="14900" y="35709"/>
                  </a:lnTo>
                  <a:cubicBezTo>
                    <a:pt x="14900" y="38261"/>
                    <a:pt x="14633" y="40014"/>
                    <a:pt x="14087" y="40992"/>
                  </a:cubicBezTo>
                  <a:cubicBezTo>
                    <a:pt x="13566" y="41945"/>
                    <a:pt x="12525" y="41995"/>
                    <a:pt x="10963" y="41106"/>
                  </a:cubicBezTo>
                  <a:cubicBezTo>
                    <a:pt x="8194" y="39519"/>
                    <a:pt x="6797" y="36433"/>
                    <a:pt x="6797" y="31873"/>
                  </a:cubicBezTo>
                  <a:lnTo>
                    <a:pt x="-2652" y="26857"/>
                  </a:lnTo>
                  <a:lnTo>
                    <a:pt x="-2652" y="62849"/>
                  </a:lnTo>
                  <a:lnTo>
                    <a:pt x="23434" y="77746"/>
                  </a:lnTo>
                  <a:lnTo>
                    <a:pt x="23434" y="68132"/>
                  </a:lnTo>
                  <a:lnTo>
                    <a:pt x="7242" y="58886"/>
                  </a:lnTo>
                  <a:lnTo>
                    <a:pt x="7242" y="44573"/>
                  </a:lnTo>
                  <a:cubicBezTo>
                    <a:pt x="7750" y="45856"/>
                    <a:pt x="8664" y="47177"/>
                    <a:pt x="9985" y="48561"/>
                  </a:cubicBezTo>
                  <a:cubicBezTo>
                    <a:pt x="11318" y="49933"/>
                    <a:pt x="12766" y="51063"/>
                    <a:pt x="14328" y="51952"/>
                  </a:cubicBezTo>
                  <a:cubicBezTo>
                    <a:pt x="18443" y="54302"/>
                    <a:pt x="21313" y="54136"/>
                    <a:pt x="22914" y="51431"/>
                  </a:cubicBezTo>
                  <a:cubicBezTo>
                    <a:pt x="24514" y="48726"/>
                    <a:pt x="25314" y="43443"/>
                    <a:pt x="25314" y="35582"/>
                  </a:cubicBezTo>
                  <a:cubicBezTo>
                    <a:pt x="25314" y="27708"/>
                    <a:pt x="25047" y="22094"/>
                    <a:pt x="24501" y="18716"/>
                  </a:cubicBezTo>
                  <a:cubicBezTo>
                    <a:pt x="23942" y="15351"/>
                    <a:pt x="23117" y="12544"/>
                    <a:pt x="22062" y="10347"/>
                  </a:cubicBezTo>
                  <a:cubicBezTo>
                    <a:pt x="20005" y="6054"/>
                    <a:pt x="16271" y="2346"/>
                    <a:pt x="10899" y="-740"/>
                  </a:cubicBezTo>
                </a:path>
              </a:pathLst>
            </a:custGeom>
            <a:solidFill>
              <a:srgbClr val="65686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" name="자유형: 도형 55">
              <a:extLst>
                <a:ext uri="{FF2B5EF4-FFF2-40B4-BE49-F238E27FC236}">
                  <a16:creationId xmlns:a16="http://schemas.microsoft.com/office/drawing/2014/main" id="{BC85EFEE-98E4-465F-885E-D94809FF411D}"/>
                </a:ext>
              </a:extLst>
            </p:cNvPr>
            <p:cNvSpPr/>
            <p:nvPr/>
          </p:nvSpPr>
          <p:spPr>
            <a:xfrm flipV="1">
              <a:off x="8226780" y="1404714"/>
              <a:ext cx="30543" cy="78043"/>
            </a:xfrm>
            <a:custGeom>
              <a:avLst/>
              <a:gdLst>
                <a:gd name="connsiteX0" fmla="*/ 27409 w 30543"/>
                <a:gd name="connsiteY0" fmla="*/ 29269 h 78043"/>
                <a:gd name="connsiteX1" fmla="*/ 23687 w 30543"/>
                <a:gd name="connsiteY1" fmla="*/ 11362 h 78043"/>
                <a:gd name="connsiteX2" fmla="*/ 11711 w 30543"/>
                <a:gd name="connsiteY2" fmla="*/ -665 h 78043"/>
                <a:gd name="connsiteX3" fmla="*/ 167 w 30543"/>
                <a:gd name="connsiteY3" fmla="*/ -2506 h 78043"/>
                <a:gd name="connsiteX4" fmla="*/ -3135 w 30543"/>
                <a:gd name="connsiteY4" fmla="*/ 10651 h 78043"/>
                <a:gd name="connsiteX5" fmla="*/ -3135 w 30543"/>
                <a:gd name="connsiteY5" fmla="*/ 15261 h 78043"/>
                <a:gd name="connsiteX6" fmla="*/ 6923 w 30543"/>
                <a:gd name="connsiteY6" fmla="*/ 21002 h 78043"/>
                <a:gd name="connsiteX7" fmla="*/ 6923 w 30543"/>
                <a:gd name="connsiteY7" fmla="*/ 16112 h 78043"/>
                <a:gd name="connsiteX8" fmla="*/ 7838 w 30543"/>
                <a:gd name="connsiteY8" fmla="*/ 8581 h 78043"/>
                <a:gd name="connsiteX9" fmla="*/ 11762 w 30543"/>
                <a:gd name="connsiteY9" fmla="*/ 8581 h 78043"/>
                <a:gd name="connsiteX10" fmla="*/ 15839 w 30543"/>
                <a:gd name="connsiteY10" fmla="*/ 13623 h 78043"/>
                <a:gd name="connsiteX11" fmla="*/ 16868 w 30543"/>
                <a:gd name="connsiteY11" fmla="*/ 23694 h 78043"/>
                <a:gd name="connsiteX12" fmla="*/ 15547 w 30543"/>
                <a:gd name="connsiteY12" fmla="*/ 32622 h 78043"/>
                <a:gd name="connsiteX13" fmla="*/ 10378 w 30543"/>
                <a:gd name="connsiteY13" fmla="*/ 32546 h 78043"/>
                <a:gd name="connsiteX14" fmla="*/ 7330 w 30543"/>
                <a:gd name="connsiteY14" fmla="*/ 30806 h 78043"/>
                <a:gd name="connsiteX15" fmla="*/ 7330 w 30543"/>
                <a:gd name="connsiteY15" fmla="*/ 38972 h 78043"/>
                <a:gd name="connsiteX16" fmla="*/ 10289 w 30543"/>
                <a:gd name="connsiteY16" fmla="*/ 40674 h 78043"/>
                <a:gd name="connsiteX17" fmla="*/ 15458 w 30543"/>
                <a:gd name="connsiteY17" fmla="*/ 46173 h 78043"/>
                <a:gd name="connsiteX18" fmla="*/ 16868 w 30543"/>
                <a:gd name="connsiteY18" fmla="*/ 55330 h 78043"/>
                <a:gd name="connsiteX19" fmla="*/ 15686 w 30543"/>
                <a:gd name="connsiteY19" fmla="*/ 62467 h 78043"/>
                <a:gd name="connsiteX20" fmla="*/ 11940 w 30543"/>
                <a:gd name="connsiteY20" fmla="*/ 62328 h 78043"/>
                <a:gd name="connsiteX21" fmla="*/ 8359 w 30543"/>
                <a:gd name="connsiteY21" fmla="*/ 58175 h 78043"/>
                <a:gd name="connsiteX22" fmla="*/ 7330 w 30543"/>
                <a:gd name="connsiteY22" fmla="*/ 50288 h 78043"/>
                <a:gd name="connsiteX23" fmla="*/ 7330 w 30543"/>
                <a:gd name="connsiteY23" fmla="*/ 48141 h 78043"/>
                <a:gd name="connsiteX24" fmla="*/ -3059 w 30543"/>
                <a:gd name="connsiteY24" fmla="*/ 42223 h 78043"/>
                <a:gd name="connsiteX25" fmla="*/ -3059 w 30543"/>
                <a:gd name="connsiteY25" fmla="*/ 44420 h 78043"/>
                <a:gd name="connsiteX26" fmla="*/ 370 w 30543"/>
                <a:gd name="connsiteY26" fmla="*/ 60498 h 78043"/>
                <a:gd name="connsiteX27" fmla="*/ 11749 w 30543"/>
                <a:gd name="connsiteY27" fmla="*/ 71484 h 78043"/>
                <a:gd name="connsiteX28" fmla="*/ 23522 w 30543"/>
                <a:gd name="connsiteY28" fmla="*/ 73592 h 78043"/>
                <a:gd name="connsiteX29" fmla="*/ 27281 w 30543"/>
                <a:gd name="connsiteY29" fmla="*/ 61756 h 78043"/>
                <a:gd name="connsiteX30" fmla="*/ 25465 w 30543"/>
                <a:gd name="connsiteY30" fmla="*/ 50973 h 78043"/>
                <a:gd name="connsiteX31" fmla="*/ 20030 w 30543"/>
                <a:gd name="connsiteY31" fmla="*/ 42592 h 78043"/>
                <a:gd name="connsiteX32" fmla="*/ 25719 w 30543"/>
                <a:gd name="connsiteY32" fmla="*/ 39594 h 78043"/>
                <a:gd name="connsiteX33" fmla="*/ 27409 w 30543"/>
                <a:gd name="connsiteY33" fmla="*/ 29269 h 78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0543" h="78043">
                  <a:moveTo>
                    <a:pt x="27409" y="29269"/>
                  </a:moveTo>
                  <a:cubicBezTo>
                    <a:pt x="27409" y="22208"/>
                    <a:pt x="26151" y="16239"/>
                    <a:pt x="23687" y="11362"/>
                  </a:cubicBezTo>
                  <a:cubicBezTo>
                    <a:pt x="21185" y="6486"/>
                    <a:pt x="17198" y="2460"/>
                    <a:pt x="11711" y="-665"/>
                  </a:cubicBezTo>
                  <a:cubicBezTo>
                    <a:pt x="6237" y="-3801"/>
                    <a:pt x="2377" y="-4424"/>
                    <a:pt x="167" y="-2506"/>
                  </a:cubicBezTo>
                  <a:cubicBezTo>
                    <a:pt x="-2030" y="-614"/>
                    <a:pt x="-3135" y="3793"/>
                    <a:pt x="-3135" y="10651"/>
                  </a:cubicBezTo>
                  <a:lnTo>
                    <a:pt x="-3135" y="15261"/>
                  </a:lnTo>
                  <a:lnTo>
                    <a:pt x="6923" y="21002"/>
                  </a:lnTo>
                  <a:lnTo>
                    <a:pt x="6923" y="16112"/>
                  </a:lnTo>
                  <a:cubicBezTo>
                    <a:pt x="6923" y="12238"/>
                    <a:pt x="7228" y="9724"/>
                    <a:pt x="7838" y="8581"/>
                  </a:cubicBezTo>
                  <a:cubicBezTo>
                    <a:pt x="8422" y="7425"/>
                    <a:pt x="9743" y="7425"/>
                    <a:pt x="11762" y="8581"/>
                  </a:cubicBezTo>
                  <a:cubicBezTo>
                    <a:pt x="13807" y="9749"/>
                    <a:pt x="15166" y="11426"/>
                    <a:pt x="15839" y="13623"/>
                  </a:cubicBezTo>
                  <a:cubicBezTo>
                    <a:pt x="16525" y="15807"/>
                    <a:pt x="16868" y="19173"/>
                    <a:pt x="16868" y="23694"/>
                  </a:cubicBezTo>
                  <a:cubicBezTo>
                    <a:pt x="16868" y="28228"/>
                    <a:pt x="16410" y="31187"/>
                    <a:pt x="15547" y="32622"/>
                  </a:cubicBezTo>
                  <a:cubicBezTo>
                    <a:pt x="14658" y="34032"/>
                    <a:pt x="12930" y="34019"/>
                    <a:pt x="10378" y="32546"/>
                  </a:cubicBezTo>
                  <a:lnTo>
                    <a:pt x="7330" y="30806"/>
                  </a:lnTo>
                  <a:lnTo>
                    <a:pt x="7330" y="38972"/>
                  </a:lnTo>
                  <a:lnTo>
                    <a:pt x="10289" y="40674"/>
                  </a:lnTo>
                  <a:cubicBezTo>
                    <a:pt x="12804" y="42109"/>
                    <a:pt x="14531" y="43938"/>
                    <a:pt x="15458" y="46173"/>
                  </a:cubicBezTo>
                  <a:cubicBezTo>
                    <a:pt x="16385" y="48408"/>
                    <a:pt x="16868" y="51456"/>
                    <a:pt x="16868" y="55330"/>
                  </a:cubicBezTo>
                  <a:cubicBezTo>
                    <a:pt x="16868" y="59216"/>
                    <a:pt x="16474" y="61591"/>
                    <a:pt x="15686" y="62467"/>
                  </a:cubicBezTo>
                  <a:cubicBezTo>
                    <a:pt x="14886" y="63343"/>
                    <a:pt x="13642" y="63305"/>
                    <a:pt x="11940" y="62328"/>
                  </a:cubicBezTo>
                  <a:cubicBezTo>
                    <a:pt x="10225" y="61350"/>
                    <a:pt x="9032" y="59978"/>
                    <a:pt x="8359" y="58175"/>
                  </a:cubicBezTo>
                  <a:cubicBezTo>
                    <a:pt x="7660" y="56384"/>
                    <a:pt x="7330" y="53755"/>
                    <a:pt x="7330" y="50288"/>
                  </a:cubicBezTo>
                  <a:lnTo>
                    <a:pt x="7330" y="48141"/>
                  </a:lnTo>
                  <a:lnTo>
                    <a:pt x="-3059" y="42223"/>
                  </a:lnTo>
                  <a:lnTo>
                    <a:pt x="-3059" y="44420"/>
                  </a:lnTo>
                  <a:cubicBezTo>
                    <a:pt x="-3059" y="50859"/>
                    <a:pt x="-1916" y="56219"/>
                    <a:pt x="370" y="60498"/>
                  </a:cubicBezTo>
                  <a:cubicBezTo>
                    <a:pt x="2631" y="64779"/>
                    <a:pt x="6415" y="68436"/>
                    <a:pt x="11749" y="71484"/>
                  </a:cubicBezTo>
                  <a:cubicBezTo>
                    <a:pt x="17083" y="74519"/>
                    <a:pt x="21008" y="75231"/>
                    <a:pt x="23522" y="73592"/>
                  </a:cubicBezTo>
                  <a:cubicBezTo>
                    <a:pt x="26011" y="71954"/>
                    <a:pt x="27281" y="68017"/>
                    <a:pt x="27281" y="61756"/>
                  </a:cubicBezTo>
                  <a:cubicBezTo>
                    <a:pt x="27281" y="57883"/>
                    <a:pt x="26672" y="54288"/>
                    <a:pt x="25465" y="50973"/>
                  </a:cubicBezTo>
                  <a:cubicBezTo>
                    <a:pt x="24284" y="47672"/>
                    <a:pt x="22468" y="44852"/>
                    <a:pt x="20030" y="42592"/>
                  </a:cubicBezTo>
                  <a:cubicBezTo>
                    <a:pt x="22697" y="42858"/>
                    <a:pt x="24602" y="41868"/>
                    <a:pt x="25719" y="39594"/>
                  </a:cubicBezTo>
                  <a:cubicBezTo>
                    <a:pt x="26837" y="37321"/>
                    <a:pt x="27409" y="33879"/>
                    <a:pt x="27409" y="29269"/>
                  </a:cubicBezTo>
                </a:path>
              </a:pathLst>
            </a:custGeom>
            <a:solidFill>
              <a:srgbClr val="65686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" name="자유형: 도형 56">
              <a:extLst>
                <a:ext uri="{FF2B5EF4-FFF2-40B4-BE49-F238E27FC236}">
                  <a16:creationId xmlns:a16="http://schemas.microsoft.com/office/drawing/2014/main" id="{CA9FCFCB-FAB0-4C99-A370-5ABCD11CA50C}"/>
                </a:ext>
              </a:extLst>
            </p:cNvPr>
            <p:cNvSpPr/>
            <p:nvPr/>
          </p:nvSpPr>
          <p:spPr>
            <a:xfrm flipV="1">
              <a:off x="7749552" y="1659813"/>
              <a:ext cx="73469" cy="85356"/>
            </a:xfrm>
            <a:custGeom>
              <a:avLst/>
              <a:gdLst>
                <a:gd name="connsiteX0" fmla="*/ 25040 w 73469"/>
                <a:gd name="connsiteY0" fmla="*/ -3070 h 85356"/>
                <a:gd name="connsiteX1" fmla="*/ 28316 w 73469"/>
                <a:gd name="connsiteY1" fmla="*/ 26279 h 85356"/>
                <a:gd name="connsiteX2" fmla="*/ 6536 w 73469"/>
                <a:gd name="connsiteY2" fmla="*/ -3362 h 85356"/>
                <a:gd name="connsiteX3" fmla="*/ -2468 w 73469"/>
                <a:gd name="connsiteY3" fmla="*/ 6963 h 85356"/>
                <a:gd name="connsiteX4" fmla="*/ 22093 w 73469"/>
                <a:gd name="connsiteY4" fmla="*/ 32642 h 85356"/>
                <a:gd name="connsiteX5" fmla="*/ -2824 w 73469"/>
                <a:gd name="connsiteY5" fmla="*/ 29264 h 85356"/>
                <a:gd name="connsiteX6" fmla="*/ 6142 w 73469"/>
                <a:gd name="connsiteY6" fmla="*/ 49863 h 85356"/>
                <a:gd name="connsiteX7" fmla="*/ 28227 w 73469"/>
                <a:gd name="connsiteY7" fmla="*/ 46129 h 85356"/>
                <a:gd name="connsiteX8" fmla="*/ 25040 w 73469"/>
                <a:gd name="connsiteY8" fmla="*/ 70933 h 85356"/>
                <a:gd name="connsiteX9" fmla="*/ 42794 w 73469"/>
                <a:gd name="connsiteY9" fmla="*/ 81093 h 85356"/>
                <a:gd name="connsiteX10" fmla="*/ 40153 w 73469"/>
                <a:gd name="connsiteY10" fmla="*/ 53343 h 85356"/>
                <a:gd name="connsiteX11" fmla="*/ 61679 w 73469"/>
                <a:gd name="connsiteY11" fmla="*/ 81994 h 85356"/>
                <a:gd name="connsiteX12" fmla="*/ 70646 w 73469"/>
                <a:gd name="connsiteY12" fmla="*/ 71606 h 85356"/>
                <a:gd name="connsiteX13" fmla="*/ 45690 w 73469"/>
                <a:gd name="connsiteY13" fmla="*/ 46129 h 85356"/>
                <a:gd name="connsiteX14" fmla="*/ 70646 w 73469"/>
                <a:gd name="connsiteY14" fmla="*/ 48403 h 85356"/>
                <a:gd name="connsiteX15" fmla="*/ 61679 w 73469"/>
                <a:gd name="connsiteY15" fmla="*/ 27867 h 85356"/>
                <a:gd name="connsiteX16" fmla="*/ 40153 w 73469"/>
                <a:gd name="connsiteY16" fmla="*/ 32452 h 85356"/>
                <a:gd name="connsiteX17" fmla="*/ 42794 w 73469"/>
                <a:gd name="connsiteY17" fmla="*/ 7077 h 85356"/>
                <a:gd name="connsiteX18" fmla="*/ 25040 w 73469"/>
                <a:gd name="connsiteY18" fmla="*/ -3070 h 85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3469" h="85356">
                  <a:moveTo>
                    <a:pt x="25040" y="-3070"/>
                  </a:moveTo>
                  <a:lnTo>
                    <a:pt x="28316" y="26279"/>
                  </a:lnTo>
                  <a:lnTo>
                    <a:pt x="6536" y="-3362"/>
                  </a:lnTo>
                  <a:lnTo>
                    <a:pt x="-2468" y="6963"/>
                  </a:lnTo>
                  <a:lnTo>
                    <a:pt x="22093" y="32642"/>
                  </a:lnTo>
                  <a:lnTo>
                    <a:pt x="-2824" y="29264"/>
                  </a:lnTo>
                  <a:lnTo>
                    <a:pt x="6142" y="49863"/>
                  </a:lnTo>
                  <a:lnTo>
                    <a:pt x="28227" y="46129"/>
                  </a:lnTo>
                  <a:lnTo>
                    <a:pt x="25040" y="70933"/>
                  </a:lnTo>
                  <a:lnTo>
                    <a:pt x="42794" y="81093"/>
                  </a:lnTo>
                  <a:lnTo>
                    <a:pt x="40153" y="53343"/>
                  </a:lnTo>
                  <a:lnTo>
                    <a:pt x="61679" y="81994"/>
                  </a:lnTo>
                  <a:lnTo>
                    <a:pt x="70646" y="71606"/>
                  </a:lnTo>
                  <a:lnTo>
                    <a:pt x="45690" y="46129"/>
                  </a:lnTo>
                  <a:lnTo>
                    <a:pt x="70646" y="48403"/>
                  </a:lnTo>
                  <a:lnTo>
                    <a:pt x="61679" y="27867"/>
                  </a:lnTo>
                  <a:lnTo>
                    <a:pt x="40153" y="32452"/>
                  </a:lnTo>
                  <a:lnTo>
                    <a:pt x="42794" y="7077"/>
                  </a:lnTo>
                  <a:lnTo>
                    <a:pt x="25040" y="-3070"/>
                  </a:lnTo>
                </a:path>
              </a:pathLst>
            </a:custGeom>
            <a:solidFill>
              <a:srgbClr val="65686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" name="자유형: 도형 57">
              <a:extLst>
                <a:ext uri="{FF2B5EF4-FFF2-40B4-BE49-F238E27FC236}">
                  <a16:creationId xmlns:a16="http://schemas.microsoft.com/office/drawing/2014/main" id="{EC417483-EEBC-48CC-B31F-9B051430CE73}"/>
                </a:ext>
              </a:extLst>
            </p:cNvPr>
            <p:cNvSpPr/>
            <p:nvPr/>
          </p:nvSpPr>
          <p:spPr>
            <a:xfrm flipV="1">
              <a:off x="7840243" y="1607997"/>
              <a:ext cx="73456" cy="85356"/>
            </a:xfrm>
            <a:custGeom>
              <a:avLst/>
              <a:gdLst>
                <a:gd name="connsiteX0" fmla="*/ 24953 w 73456"/>
                <a:gd name="connsiteY0" fmla="*/ -3117 h 85356"/>
                <a:gd name="connsiteX1" fmla="*/ 28255 w 73456"/>
                <a:gd name="connsiteY1" fmla="*/ 26233 h 85356"/>
                <a:gd name="connsiteX2" fmla="*/ 6449 w 73456"/>
                <a:gd name="connsiteY2" fmla="*/ -3409 h 85356"/>
                <a:gd name="connsiteX3" fmla="*/ -2543 w 73456"/>
                <a:gd name="connsiteY3" fmla="*/ 6929 h 85356"/>
                <a:gd name="connsiteX4" fmla="*/ 22032 w 73456"/>
                <a:gd name="connsiteY4" fmla="*/ 32608 h 85356"/>
                <a:gd name="connsiteX5" fmla="*/ -2886 w 73456"/>
                <a:gd name="connsiteY5" fmla="*/ 29230 h 85356"/>
                <a:gd name="connsiteX6" fmla="*/ 6068 w 73456"/>
                <a:gd name="connsiteY6" fmla="*/ 49830 h 85356"/>
                <a:gd name="connsiteX7" fmla="*/ 28153 w 73456"/>
                <a:gd name="connsiteY7" fmla="*/ 46096 h 85356"/>
                <a:gd name="connsiteX8" fmla="*/ 24953 w 73456"/>
                <a:gd name="connsiteY8" fmla="*/ 70899 h 85356"/>
                <a:gd name="connsiteX9" fmla="*/ 42733 w 73456"/>
                <a:gd name="connsiteY9" fmla="*/ 81059 h 85356"/>
                <a:gd name="connsiteX10" fmla="*/ 40078 w 73456"/>
                <a:gd name="connsiteY10" fmla="*/ 53297 h 85356"/>
                <a:gd name="connsiteX11" fmla="*/ 61617 w 73456"/>
                <a:gd name="connsiteY11" fmla="*/ 81948 h 85356"/>
                <a:gd name="connsiteX12" fmla="*/ 70571 w 73456"/>
                <a:gd name="connsiteY12" fmla="*/ 71559 h 85356"/>
                <a:gd name="connsiteX13" fmla="*/ 45616 w 73456"/>
                <a:gd name="connsiteY13" fmla="*/ 46083 h 85356"/>
                <a:gd name="connsiteX14" fmla="*/ 70571 w 73456"/>
                <a:gd name="connsiteY14" fmla="*/ 48357 h 85356"/>
                <a:gd name="connsiteX15" fmla="*/ 61617 w 73456"/>
                <a:gd name="connsiteY15" fmla="*/ 27820 h 85356"/>
                <a:gd name="connsiteX16" fmla="*/ 40078 w 73456"/>
                <a:gd name="connsiteY16" fmla="*/ 32405 h 85356"/>
                <a:gd name="connsiteX17" fmla="*/ 42733 w 73456"/>
                <a:gd name="connsiteY17" fmla="*/ 7031 h 85356"/>
                <a:gd name="connsiteX18" fmla="*/ 24953 w 73456"/>
                <a:gd name="connsiteY18" fmla="*/ -3117 h 85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3456" h="85356">
                  <a:moveTo>
                    <a:pt x="24953" y="-3117"/>
                  </a:moveTo>
                  <a:lnTo>
                    <a:pt x="28255" y="26233"/>
                  </a:lnTo>
                  <a:lnTo>
                    <a:pt x="6449" y="-3409"/>
                  </a:lnTo>
                  <a:lnTo>
                    <a:pt x="-2543" y="6929"/>
                  </a:lnTo>
                  <a:lnTo>
                    <a:pt x="22032" y="32608"/>
                  </a:lnTo>
                  <a:lnTo>
                    <a:pt x="-2886" y="29230"/>
                  </a:lnTo>
                  <a:lnTo>
                    <a:pt x="6068" y="49830"/>
                  </a:lnTo>
                  <a:lnTo>
                    <a:pt x="28153" y="46096"/>
                  </a:lnTo>
                  <a:lnTo>
                    <a:pt x="24953" y="70899"/>
                  </a:lnTo>
                  <a:lnTo>
                    <a:pt x="42733" y="81059"/>
                  </a:lnTo>
                  <a:lnTo>
                    <a:pt x="40078" y="53297"/>
                  </a:lnTo>
                  <a:lnTo>
                    <a:pt x="61617" y="81948"/>
                  </a:lnTo>
                  <a:lnTo>
                    <a:pt x="70571" y="71559"/>
                  </a:lnTo>
                  <a:lnTo>
                    <a:pt x="45616" y="46083"/>
                  </a:lnTo>
                  <a:lnTo>
                    <a:pt x="70571" y="48357"/>
                  </a:lnTo>
                  <a:lnTo>
                    <a:pt x="61617" y="27820"/>
                  </a:lnTo>
                  <a:lnTo>
                    <a:pt x="40078" y="32405"/>
                  </a:lnTo>
                  <a:lnTo>
                    <a:pt x="42733" y="7031"/>
                  </a:lnTo>
                  <a:lnTo>
                    <a:pt x="24953" y="-3117"/>
                  </a:lnTo>
                </a:path>
              </a:pathLst>
            </a:custGeom>
            <a:solidFill>
              <a:srgbClr val="65686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" name="자유형: 도형 58">
              <a:extLst>
                <a:ext uri="{FF2B5EF4-FFF2-40B4-BE49-F238E27FC236}">
                  <a16:creationId xmlns:a16="http://schemas.microsoft.com/office/drawing/2014/main" id="{E97C4FA3-9019-4FD5-805C-C96D94952D83}"/>
                </a:ext>
              </a:extLst>
            </p:cNvPr>
            <p:cNvSpPr/>
            <p:nvPr/>
          </p:nvSpPr>
          <p:spPr>
            <a:xfrm flipV="1">
              <a:off x="7930921" y="1556181"/>
              <a:ext cx="73469" cy="85356"/>
            </a:xfrm>
            <a:custGeom>
              <a:avLst/>
              <a:gdLst>
                <a:gd name="connsiteX0" fmla="*/ 24903 w 73469"/>
                <a:gd name="connsiteY0" fmla="*/ -3150 h 85356"/>
                <a:gd name="connsiteX1" fmla="*/ 28193 w 73469"/>
                <a:gd name="connsiteY1" fmla="*/ 26187 h 85356"/>
                <a:gd name="connsiteX2" fmla="*/ 6399 w 73469"/>
                <a:gd name="connsiteY2" fmla="*/ -3455 h 85356"/>
                <a:gd name="connsiteX3" fmla="*/ -2592 w 73469"/>
                <a:gd name="connsiteY3" fmla="*/ 6883 h 85356"/>
                <a:gd name="connsiteX4" fmla="*/ 21957 w 73469"/>
                <a:gd name="connsiteY4" fmla="*/ 32562 h 85356"/>
                <a:gd name="connsiteX5" fmla="*/ -2948 w 73469"/>
                <a:gd name="connsiteY5" fmla="*/ 29184 h 85356"/>
                <a:gd name="connsiteX6" fmla="*/ 6018 w 73469"/>
                <a:gd name="connsiteY6" fmla="*/ 49784 h 85356"/>
                <a:gd name="connsiteX7" fmla="*/ 28091 w 73469"/>
                <a:gd name="connsiteY7" fmla="*/ 46050 h 85356"/>
                <a:gd name="connsiteX8" fmla="*/ 24903 w 73469"/>
                <a:gd name="connsiteY8" fmla="*/ 70853 h 85356"/>
                <a:gd name="connsiteX9" fmla="*/ 42658 w 73469"/>
                <a:gd name="connsiteY9" fmla="*/ 81013 h 85356"/>
                <a:gd name="connsiteX10" fmla="*/ 40016 w 73469"/>
                <a:gd name="connsiteY10" fmla="*/ 53251 h 85356"/>
                <a:gd name="connsiteX11" fmla="*/ 61556 w 73469"/>
                <a:gd name="connsiteY11" fmla="*/ 81902 h 85356"/>
                <a:gd name="connsiteX12" fmla="*/ 70522 w 73469"/>
                <a:gd name="connsiteY12" fmla="*/ 71526 h 85356"/>
                <a:gd name="connsiteX13" fmla="*/ 45566 w 73469"/>
                <a:gd name="connsiteY13" fmla="*/ 46050 h 85356"/>
                <a:gd name="connsiteX14" fmla="*/ 70522 w 73469"/>
                <a:gd name="connsiteY14" fmla="*/ 48310 h 85356"/>
                <a:gd name="connsiteX15" fmla="*/ 61556 w 73469"/>
                <a:gd name="connsiteY15" fmla="*/ 27787 h 85356"/>
                <a:gd name="connsiteX16" fmla="*/ 40016 w 73469"/>
                <a:gd name="connsiteY16" fmla="*/ 32372 h 85356"/>
                <a:gd name="connsiteX17" fmla="*/ 42658 w 73469"/>
                <a:gd name="connsiteY17" fmla="*/ 6997 h 85356"/>
                <a:gd name="connsiteX18" fmla="*/ 24903 w 73469"/>
                <a:gd name="connsiteY18" fmla="*/ -3150 h 85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3469" h="85356">
                  <a:moveTo>
                    <a:pt x="24903" y="-3150"/>
                  </a:moveTo>
                  <a:lnTo>
                    <a:pt x="28193" y="26187"/>
                  </a:lnTo>
                  <a:lnTo>
                    <a:pt x="6399" y="-3455"/>
                  </a:lnTo>
                  <a:lnTo>
                    <a:pt x="-2592" y="6883"/>
                  </a:lnTo>
                  <a:lnTo>
                    <a:pt x="21957" y="32562"/>
                  </a:lnTo>
                  <a:lnTo>
                    <a:pt x="-2948" y="29184"/>
                  </a:lnTo>
                  <a:lnTo>
                    <a:pt x="6018" y="49784"/>
                  </a:lnTo>
                  <a:lnTo>
                    <a:pt x="28091" y="46050"/>
                  </a:lnTo>
                  <a:lnTo>
                    <a:pt x="24903" y="70853"/>
                  </a:lnTo>
                  <a:lnTo>
                    <a:pt x="42658" y="81013"/>
                  </a:lnTo>
                  <a:lnTo>
                    <a:pt x="40016" y="53251"/>
                  </a:lnTo>
                  <a:lnTo>
                    <a:pt x="61556" y="81902"/>
                  </a:lnTo>
                  <a:lnTo>
                    <a:pt x="70522" y="71526"/>
                  </a:lnTo>
                  <a:lnTo>
                    <a:pt x="45566" y="46050"/>
                  </a:lnTo>
                  <a:lnTo>
                    <a:pt x="70522" y="48310"/>
                  </a:lnTo>
                  <a:lnTo>
                    <a:pt x="61556" y="27787"/>
                  </a:lnTo>
                  <a:lnTo>
                    <a:pt x="40016" y="32372"/>
                  </a:lnTo>
                  <a:lnTo>
                    <a:pt x="42658" y="6997"/>
                  </a:lnTo>
                  <a:lnTo>
                    <a:pt x="24903" y="-3150"/>
                  </a:lnTo>
                </a:path>
              </a:pathLst>
            </a:custGeom>
            <a:solidFill>
              <a:srgbClr val="65686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" name="자유형: 도형 59">
              <a:extLst>
                <a:ext uri="{FF2B5EF4-FFF2-40B4-BE49-F238E27FC236}">
                  <a16:creationId xmlns:a16="http://schemas.microsoft.com/office/drawing/2014/main" id="{EC2D5CF2-7376-4C2C-9545-9D0497D16B6F}"/>
                </a:ext>
              </a:extLst>
            </p:cNvPr>
            <p:cNvSpPr/>
            <p:nvPr/>
          </p:nvSpPr>
          <p:spPr>
            <a:xfrm flipV="1">
              <a:off x="8021599" y="1504366"/>
              <a:ext cx="73469" cy="85343"/>
            </a:xfrm>
            <a:custGeom>
              <a:avLst/>
              <a:gdLst>
                <a:gd name="connsiteX0" fmla="*/ 24841 w 73469"/>
                <a:gd name="connsiteY0" fmla="*/ -3209 h 85343"/>
                <a:gd name="connsiteX1" fmla="*/ 28131 w 73469"/>
                <a:gd name="connsiteY1" fmla="*/ 26128 h 85343"/>
                <a:gd name="connsiteX2" fmla="*/ 6338 w 73469"/>
                <a:gd name="connsiteY2" fmla="*/ -3501 h 85343"/>
                <a:gd name="connsiteX3" fmla="*/ -2654 w 73469"/>
                <a:gd name="connsiteY3" fmla="*/ 6824 h 85343"/>
                <a:gd name="connsiteX4" fmla="*/ 21908 w 73469"/>
                <a:gd name="connsiteY4" fmla="*/ 32503 h 85343"/>
                <a:gd name="connsiteX5" fmla="*/ -3010 w 73469"/>
                <a:gd name="connsiteY5" fmla="*/ 29138 h 85343"/>
                <a:gd name="connsiteX6" fmla="*/ 5944 w 73469"/>
                <a:gd name="connsiteY6" fmla="*/ 49725 h 85343"/>
                <a:gd name="connsiteX7" fmla="*/ 28029 w 73469"/>
                <a:gd name="connsiteY7" fmla="*/ 46003 h 85343"/>
                <a:gd name="connsiteX8" fmla="*/ 24841 w 73469"/>
                <a:gd name="connsiteY8" fmla="*/ 70807 h 85343"/>
                <a:gd name="connsiteX9" fmla="*/ 42609 w 73469"/>
                <a:gd name="connsiteY9" fmla="*/ 80954 h 85343"/>
                <a:gd name="connsiteX10" fmla="*/ 39967 w 73469"/>
                <a:gd name="connsiteY10" fmla="*/ 53205 h 85343"/>
                <a:gd name="connsiteX11" fmla="*/ 61494 w 73469"/>
                <a:gd name="connsiteY11" fmla="*/ 81843 h 85343"/>
                <a:gd name="connsiteX12" fmla="*/ 70460 w 73469"/>
                <a:gd name="connsiteY12" fmla="*/ 71467 h 85343"/>
                <a:gd name="connsiteX13" fmla="*/ 45504 w 73469"/>
                <a:gd name="connsiteY13" fmla="*/ 45991 h 85343"/>
                <a:gd name="connsiteX14" fmla="*/ 70460 w 73469"/>
                <a:gd name="connsiteY14" fmla="*/ 48251 h 85343"/>
                <a:gd name="connsiteX15" fmla="*/ 61494 w 73469"/>
                <a:gd name="connsiteY15" fmla="*/ 27728 h 85343"/>
                <a:gd name="connsiteX16" fmla="*/ 39967 w 73469"/>
                <a:gd name="connsiteY16" fmla="*/ 32313 h 85343"/>
                <a:gd name="connsiteX17" fmla="*/ 42609 w 73469"/>
                <a:gd name="connsiteY17" fmla="*/ 6938 h 85343"/>
                <a:gd name="connsiteX18" fmla="*/ 24841 w 73469"/>
                <a:gd name="connsiteY18" fmla="*/ -3209 h 8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3469" h="85343">
                  <a:moveTo>
                    <a:pt x="24841" y="-3209"/>
                  </a:moveTo>
                  <a:lnTo>
                    <a:pt x="28131" y="26128"/>
                  </a:lnTo>
                  <a:lnTo>
                    <a:pt x="6338" y="-3501"/>
                  </a:lnTo>
                  <a:lnTo>
                    <a:pt x="-2654" y="6824"/>
                  </a:lnTo>
                  <a:lnTo>
                    <a:pt x="21908" y="32503"/>
                  </a:lnTo>
                  <a:lnTo>
                    <a:pt x="-3010" y="29138"/>
                  </a:lnTo>
                  <a:lnTo>
                    <a:pt x="5944" y="49725"/>
                  </a:lnTo>
                  <a:lnTo>
                    <a:pt x="28029" y="46003"/>
                  </a:lnTo>
                  <a:lnTo>
                    <a:pt x="24841" y="70807"/>
                  </a:lnTo>
                  <a:lnTo>
                    <a:pt x="42609" y="80954"/>
                  </a:lnTo>
                  <a:lnTo>
                    <a:pt x="39967" y="53205"/>
                  </a:lnTo>
                  <a:lnTo>
                    <a:pt x="61494" y="81843"/>
                  </a:lnTo>
                  <a:lnTo>
                    <a:pt x="70460" y="71467"/>
                  </a:lnTo>
                  <a:lnTo>
                    <a:pt x="45504" y="45991"/>
                  </a:lnTo>
                  <a:lnTo>
                    <a:pt x="70460" y="48251"/>
                  </a:lnTo>
                  <a:lnTo>
                    <a:pt x="61494" y="27728"/>
                  </a:lnTo>
                  <a:lnTo>
                    <a:pt x="39967" y="32313"/>
                  </a:lnTo>
                  <a:lnTo>
                    <a:pt x="42609" y="6938"/>
                  </a:lnTo>
                  <a:lnTo>
                    <a:pt x="24841" y="-3209"/>
                  </a:lnTo>
                </a:path>
              </a:pathLst>
            </a:custGeom>
            <a:solidFill>
              <a:srgbClr val="65686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94FDF403-0C41-42C3-B2C0-9A4105504CD6}"/>
              </a:ext>
            </a:extLst>
          </p:cNvPr>
          <p:cNvGrpSpPr/>
          <p:nvPr/>
        </p:nvGrpSpPr>
        <p:grpSpPr>
          <a:xfrm>
            <a:off x="13383960" y="1626029"/>
            <a:ext cx="639878" cy="1007213"/>
            <a:chOff x="6351054" y="3656315"/>
            <a:chExt cx="639878" cy="1007213"/>
          </a:xfrm>
        </p:grpSpPr>
        <p:sp>
          <p:nvSpPr>
            <p:cNvPr id="83" name="자유형: 도형 82">
              <a:extLst>
                <a:ext uri="{FF2B5EF4-FFF2-40B4-BE49-F238E27FC236}">
                  <a16:creationId xmlns:a16="http://schemas.microsoft.com/office/drawing/2014/main" id="{08C4B470-554C-4A0E-979E-8BB99784AAA2}"/>
                </a:ext>
              </a:extLst>
            </p:cNvPr>
            <p:cNvSpPr/>
            <p:nvPr/>
          </p:nvSpPr>
          <p:spPr>
            <a:xfrm flipV="1">
              <a:off x="6351054" y="4284014"/>
              <a:ext cx="635520" cy="379514"/>
            </a:xfrm>
            <a:custGeom>
              <a:avLst/>
              <a:gdLst>
                <a:gd name="connsiteX0" fmla="*/ 450998 w 635520"/>
                <a:gd name="connsiteY0" fmla="*/ 244513 h 379514"/>
                <a:gd name="connsiteX1" fmla="*/ 633459 w 635520"/>
                <a:gd name="connsiteY1" fmla="*/ 348399 h 379514"/>
                <a:gd name="connsiteX2" fmla="*/ 572575 w 635520"/>
                <a:gd name="connsiteY2" fmla="*/ 378625 h 379514"/>
                <a:gd name="connsiteX3" fmla="*/ 382088 w 635520"/>
                <a:gd name="connsiteY3" fmla="*/ 268262 h 379514"/>
                <a:gd name="connsiteX4" fmla="*/ 342959 w 635520"/>
                <a:gd name="connsiteY4" fmla="*/ 271462 h 379514"/>
                <a:gd name="connsiteX5" fmla="*/ 186356 w 635520"/>
                <a:gd name="connsiteY5" fmla="*/ 174637 h 379514"/>
                <a:gd name="connsiteX6" fmla="*/ 189226 w 635520"/>
                <a:gd name="connsiteY6" fmla="*/ 156514 h 379514"/>
                <a:gd name="connsiteX7" fmla="*/ -2061 w 635520"/>
                <a:gd name="connsiteY7" fmla="*/ 45694 h 379514"/>
                <a:gd name="connsiteX8" fmla="*/ 45856 w 635520"/>
                <a:gd name="connsiteY8" fmla="*/ 13817 h 379514"/>
                <a:gd name="connsiteX9" fmla="*/ 221395 w 635520"/>
                <a:gd name="connsiteY9" fmla="*/ 113766 h 379514"/>
                <a:gd name="connsiteX10" fmla="*/ 232787 w 635520"/>
                <a:gd name="connsiteY10" fmla="*/ 105956 h 379514"/>
                <a:gd name="connsiteX11" fmla="*/ 186965 w 635520"/>
                <a:gd name="connsiteY11" fmla="*/ 11747 h 379514"/>
                <a:gd name="connsiteX12" fmla="*/ 275853 w 635520"/>
                <a:gd name="connsiteY12" fmla="*/ -889 h 379514"/>
                <a:gd name="connsiteX13" fmla="*/ 311463 w 635520"/>
                <a:gd name="connsiteY13" fmla="*/ 79781 h 379514"/>
                <a:gd name="connsiteX14" fmla="*/ 342959 w 635520"/>
                <a:gd name="connsiteY14" fmla="*/ 77813 h 379514"/>
                <a:gd name="connsiteX15" fmla="*/ 498776 w 635520"/>
                <a:gd name="connsiteY15" fmla="*/ 165150 h 379514"/>
                <a:gd name="connsiteX16" fmla="*/ 586266 w 635520"/>
                <a:gd name="connsiteY16" fmla="*/ 165150 h 379514"/>
                <a:gd name="connsiteX17" fmla="*/ 586266 w 635520"/>
                <a:gd name="connsiteY17" fmla="*/ 224624 h 379514"/>
                <a:gd name="connsiteX18" fmla="*/ 476665 w 635520"/>
                <a:gd name="connsiteY18" fmla="*/ 224713 h 379514"/>
                <a:gd name="connsiteX19" fmla="*/ 450998 w 635520"/>
                <a:gd name="connsiteY19" fmla="*/ 244513 h 379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5520" h="379514">
                  <a:moveTo>
                    <a:pt x="450998" y="244513"/>
                  </a:moveTo>
                  <a:cubicBezTo>
                    <a:pt x="507094" y="276441"/>
                    <a:pt x="566352" y="310197"/>
                    <a:pt x="633459" y="348399"/>
                  </a:cubicBezTo>
                  <a:lnTo>
                    <a:pt x="572575" y="378625"/>
                  </a:lnTo>
                  <a:cubicBezTo>
                    <a:pt x="505469" y="339750"/>
                    <a:pt x="441765" y="302857"/>
                    <a:pt x="382088" y="268262"/>
                  </a:cubicBezTo>
                  <a:cubicBezTo>
                    <a:pt x="369553" y="270268"/>
                    <a:pt x="356472" y="271462"/>
                    <a:pt x="342959" y="271462"/>
                  </a:cubicBezTo>
                  <a:cubicBezTo>
                    <a:pt x="256701" y="271462"/>
                    <a:pt x="186356" y="227965"/>
                    <a:pt x="186356" y="174637"/>
                  </a:cubicBezTo>
                  <a:cubicBezTo>
                    <a:pt x="186356" y="168440"/>
                    <a:pt x="187397" y="162394"/>
                    <a:pt x="189226" y="156514"/>
                  </a:cubicBezTo>
                  <a:cubicBezTo>
                    <a:pt x="111223" y="111315"/>
                    <a:pt x="46199" y="73660"/>
                    <a:pt x="-2061" y="45694"/>
                  </a:cubicBezTo>
                  <a:lnTo>
                    <a:pt x="45856" y="13817"/>
                  </a:lnTo>
                  <a:cubicBezTo>
                    <a:pt x="110042" y="50368"/>
                    <a:pt x="167115" y="82854"/>
                    <a:pt x="221395" y="113766"/>
                  </a:cubicBezTo>
                  <a:cubicBezTo>
                    <a:pt x="224977" y="111036"/>
                    <a:pt x="228761" y="108432"/>
                    <a:pt x="232787" y="105956"/>
                  </a:cubicBezTo>
                  <a:lnTo>
                    <a:pt x="186965" y="11747"/>
                  </a:lnTo>
                  <a:lnTo>
                    <a:pt x="275853" y="-889"/>
                  </a:lnTo>
                  <a:lnTo>
                    <a:pt x="311463" y="79781"/>
                  </a:lnTo>
                  <a:cubicBezTo>
                    <a:pt x="321636" y="78498"/>
                    <a:pt x="332164" y="77813"/>
                    <a:pt x="342959" y="77813"/>
                  </a:cubicBezTo>
                  <a:cubicBezTo>
                    <a:pt x="424024" y="77813"/>
                    <a:pt x="491003" y="116243"/>
                    <a:pt x="498776" y="165150"/>
                  </a:cubicBezTo>
                  <a:lnTo>
                    <a:pt x="586266" y="165150"/>
                  </a:lnTo>
                  <a:lnTo>
                    <a:pt x="586266" y="224624"/>
                  </a:lnTo>
                  <a:lnTo>
                    <a:pt x="476665" y="224713"/>
                  </a:lnTo>
                  <a:cubicBezTo>
                    <a:pt x="469502" y="231991"/>
                    <a:pt x="460892" y="238645"/>
                    <a:pt x="450998" y="244513"/>
                  </a:cubicBezTo>
                </a:path>
              </a:pathLst>
            </a:custGeom>
            <a:solidFill>
              <a:srgbClr val="CCEEF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4" name="자유형: 도형 83">
              <a:extLst>
                <a:ext uri="{FF2B5EF4-FFF2-40B4-BE49-F238E27FC236}">
                  <a16:creationId xmlns:a16="http://schemas.microsoft.com/office/drawing/2014/main" id="{C7848C62-CDD2-44E4-8D91-440D4617B2E5}"/>
                </a:ext>
              </a:extLst>
            </p:cNvPr>
            <p:cNvSpPr/>
            <p:nvPr/>
          </p:nvSpPr>
          <p:spPr>
            <a:xfrm flipV="1">
              <a:off x="6571422" y="4419920"/>
              <a:ext cx="209388" cy="130131"/>
            </a:xfrm>
            <a:custGeom>
              <a:avLst/>
              <a:gdLst>
                <a:gd name="connsiteX0" fmla="*/ 100894 w 209388"/>
                <a:gd name="connsiteY0" fmla="*/ 129191 h 130131"/>
                <a:gd name="connsiteX1" fmla="*/ -2052 w 209388"/>
                <a:gd name="connsiteY1" fmla="*/ 61411 h 130131"/>
                <a:gd name="connsiteX2" fmla="*/ 104349 w 209388"/>
                <a:gd name="connsiteY2" fmla="*/ -819 h 130131"/>
                <a:gd name="connsiteX3" fmla="*/ 207308 w 209388"/>
                <a:gd name="connsiteY3" fmla="*/ 66974 h 130131"/>
                <a:gd name="connsiteX4" fmla="*/ 100894 w 209388"/>
                <a:gd name="connsiteY4" fmla="*/ 129191 h 13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388" h="130131">
                  <a:moveTo>
                    <a:pt x="100894" y="129191"/>
                  </a:moveTo>
                  <a:cubicBezTo>
                    <a:pt x="43097" y="127667"/>
                    <a:pt x="-3017" y="97314"/>
                    <a:pt x="-2052" y="61411"/>
                  </a:cubicBezTo>
                  <a:cubicBezTo>
                    <a:pt x="-1099" y="25508"/>
                    <a:pt x="46551" y="-2356"/>
                    <a:pt x="104349" y="-819"/>
                  </a:cubicBezTo>
                  <a:cubicBezTo>
                    <a:pt x="162159" y="718"/>
                    <a:pt x="208260" y="31071"/>
                    <a:pt x="207308" y="66974"/>
                  </a:cubicBezTo>
                  <a:cubicBezTo>
                    <a:pt x="206355" y="102864"/>
                    <a:pt x="158705" y="130728"/>
                    <a:pt x="100894" y="129191"/>
                  </a:cubicBezTo>
                </a:path>
              </a:pathLst>
            </a:custGeom>
            <a:solidFill>
              <a:srgbClr val="D6EFFB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5" name="자유형: 도형 84">
              <a:extLst>
                <a:ext uri="{FF2B5EF4-FFF2-40B4-BE49-F238E27FC236}">
                  <a16:creationId xmlns:a16="http://schemas.microsoft.com/office/drawing/2014/main" id="{9F9765B7-8691-4D8B-B043-9C276C161E06}"/>
                </a:ext>
              </a:extLst>
            </p:cNvPr>
            <p:cNvSpPr/>
            <p:nvPr/>
          </p:nvSpPr>
          <p:spPr>
            <a:xfrm flipV="1">
              <a:off x="6550799" y="4520653"/>
              <a:ext cx="128066" cy="131483"/>
            </a:xfrm>
            <a:custGeom>
              <a:avLst/>
              <a:gdLst>
                <a:gd name="connsiteX0" fmla="*/ 56573 w 128066"/>
                <a:gd name="connsiteY0" fmla="*/ 130694 h 131483"/>
                <a:gd name="connsiteX1" fmla="*/ -2025 w 128066"/>
                <a:gd name="connsiteY1" fmla="*/ 19633 h 131483"/>
                <a:gd name="connsiteX2" fmla="*/ -2025 w 128066"/>
                <a:gd name="connsiteY2" fmla="*/ 10197 h 131483"/>
                <a:gd name="connsiteX3" fmla="*/ 75331 w 128066"/>
                <a:gd name="connsiteY3" fmla="*/ -789 h 131483"/>
                <a:gd name="connsiteX4" fmla="*/ 126042 w 128066"/>
                <a:gd name="connsiteY4" fmla="*/ 112863 h 131483"/>
                <a:gd name="connsiteX5" fmla="*/ 126042 w 128066"/>
                <a:gd name="connsiteY5" fmla="*/ 122300 h 131483"/>
                <a:gd name="connsiteX6" fmla="*/ 56573 w 128066"/>
                <a:gd name="connsiteY6" fmla="*/ 130694 h 13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066" h="131483">
                  <a:moveTo>
                    <a:pt x="56573" y="130694"/>
                  </a:moveTo>
                  <a:lnTo>
                    <a:pt x="-2025" y="19633"/>
                  </a:lnTo>
                  <a:lnTo>
                    <a:pt x="-2025" y="10197"/>
                  </a:lnTo>
                  <a:lnTo>
                    <a:pt x="75331" y="-789"/>
                  </a:lnTo>
                  <a:lnTo>
                    <a:pt x="126042" y="112863"/>
                  </a:lnTo>
                  <a:lnTo>
                    <a:pt x="126042" y="122300"/>
                  </a:lnTo>
                  <a:lnTo>
                    <a:pt x="56573" y="130694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6" name="자유형: 도형 85">
              <a:extLst>
                <a:ext uri="{FF2B5EF4-FFF2-40B4-BE49-F238E27FC236}">
                  <a16:creationId xmlns:a16="http://schemas.microsoft.com/office/drawing/2014/main" id="{71ED2BDE-9DCE-4EED-87A0-9DA976029A64}"/>
                </a:ext>
              </a:extLst>
            </p:cNvPr>
            <p:cNvSpPr/>
            <p:nvPr/>
          </p:nvSpPr>
          <p:spPr>
            <a:xfrm flipV="1">
              <a:off x="6577088" y="4414621"/>
              <a:ext cx="195351" cy="124294"/>
            </a:xfrm>
            <a:custGeom>
              <a:avLst/>
              <a:gdLst>
                <a:gd name="connsiteX0" fmla="*/ 95597 w 195351"/>
                <a:gd name="connsiteY0" fmla="*/ 123408 h 124294"/>
                <a:gd name="connsiteX1" fmla="*/ -2065 w 195351"/>
                <a:gd name="connsiteY1" fmla="*/ 61267 h 124294"/>
                <a:gd name="connsiteX2" fmla="*/ 95597 w 195351"/>
                <a:gd name="connsiteY2" fmla="*/ -887 h 124294"/>
                <a:gd name="connsiteX3" fmla="*/ 193286 w 195351"/>
                <a:gd name="connsiteY3" fmla="*/ 61267 h 124294"/>
                <a:gd name="connsiteX4" fmla="*/ 95597 w 195351"/>
                <a:gd name="connsiteY4" fmla="*/ 123408 h 12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351" h="124294">
                  <a:moveTo>
                    <a:pt x="95597" y="123408"/>
                  </a:moveTo>
                  <a:cubicBezTo>
                    <a:pt x="41661" y="123408"/>
                    <a:pt x="-2065" y="95582"/>
                    <a:pt x="-2065" y="61267"/>
                  </a:cubicBezTo>
                  <a:cubicBezTo>
                    <a:pt x="-2065" y="26939"/>
                    <a:pt x="41661" y="-887"/>
                    <a:pt x="95597" y="-887"/>
                  </a:cubicBezTo>
                  <a:cubicBezTo>
                    <a:pt x="149534" y="-887"/>
                    <a:pt x="193286" y="26939"/>
                    <a:pt x="193286" y="61267"/>
                  </a:cubicBezTo>
                  <a:cubicBezTo>
                    <a:pt x="193286" y="95582"/>
                    <a:pt x="149534" y="123408"/>
                    <a:pt x="95597" y="123408"/>
                  </a:cubicBez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7" name="자유형: 도형 86">
              <a:extLst>
                <a:ext uri="{FF2B5EF4-FFF2-40B4-BE49-F238E27FC236}">
                  <a16:creationId xmlns:a16="http://schemas.microsoft.com/office/drawing/2014/main" id="{3C684BAF-C29A-42B5-89F5-989272D6E80E}"/>
                </a:ext>
              </a:extLst>
            </p:cNvPr>
            <p:cNvSpPr/>
            <p:nvPr/>
          </p:nvSpPr>
          <p:spPr>
            <a:xfrm flipV="1">
              <a:off x="6745947" y="4431665"/>
              <a:ext cx="177228" cy="53606"/>
            </a:xfrm>
            <a:custGeom>
              <a:avLst/>
              <a:gdLst>
                <a:gd name="connsiteX0" fmla="*/ -2175 w 177228"/>
                <a:gd name="connsiteY0" fmla="*/ 52704 h 53606"/>
                <a:gd name="connsiteX1" fmla="*/ 175054 w 177228"/>
                <a:gd name="connsiteY1" fmla="*/ 52577 h 53606"/>
                <a:gd name="connsiteX2" fmla="*/ 175054 w 177228"/>
                <a:gd name="connsiteY2" fmla="*/ -903 h 53606"/>
                <a:gd name="connsiteX3" fmla="*/ -574 w 177228"/>
                <a:gd name="connsiteY3" fmla="*/ -903 h 53606"/>
                <a:gd name="connsiteX4" fmla="*/ -2175 w 177228"/>
                <a:gd name="connsiteY4" fmla="*/ 52704 h 5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228" h="53606">
                  <a:moveTo>
                    <a:pt x="-2175" y="52704"/>
                  </a:moveTo>
                  <a:lnTo>
                    <a:pt x="175054" y="52577"/>
                  </a:lnTo>
                  <a:lnTo>
                    <a:pt x="175054" y="-903"/>
                  </a:lnTo>
                  <a:lnTo>
                    <a:pt x="-574" y="-903"/>
                  </a:lnTo>
                  <a:lnTo>
                    <a:pt x="-2175" y="52704"/>
                  </a:lnTo>
                </a:path>
              </a:pathLst>
            </a:custGeom>
            <a:solidFill>
              <a:srgbClr val="919190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8" name="자유형: 도형 87">
              <a:extLst>
                <a:ext uri="{FF2B5EF4-FFF2-40B4-BE49-F238E27FC236}">
                  <a16:creationId xmlns:a16="http://schemas.microsoft.com/office/drawing/2014/main" id="{2DDFE815-CB88-4408-A6CE-EBA4AA9231DA}"/>
                </a:ext>
              </a:extLst>
            </p:cNvPr>
            <p:cNvSpPr/>
            <p:nvPr/>
          </p:nvSpPr>
          <p:spPr>
            <a:xfrm flipV="1">
              <a:off x="6550799" y="4417834"/>
              <a:ext cx="372376" cy="224866"/>
            </a:xfrm>
            <a:custGeom>
              <a:avLst/>
              <a:gdLst>
                <a:gd name="connsiteX0" fmla="*/ 75248 w 372376"/>
                <a:gd name="connsiteY0" fmla="*/ -839 h 224866"/>
                <a:gd name="connsiteX1" fmla="*/ -2108 w 372376"/>
                <a:gd name="connsiteY1" fmla="*/ 10147 h 224866"/>
                <a:gd name="connsiteX2" fmla="*/ 56490 w 372376"/>
                <a:gd name="connsiteY2" fmla="*/ 130631 h 224866"/>
                <a:gd name="connsiteX3" fmla="*/ 56528 w 372376"/>
                <a:gd name="connsiteY3" fmla="*/ 130631 h 224866"/>
                <a:gd name="connsiteX4" fmla="*/ 56528 w 372376"/>
                <a:gd name="connsiteY4" fmla="*/ 130631 h 224866"/>
                <a:gd name="connsiteX5" fmla="*/ 24727 w 372376"/>
                <a:gd name="connsiteY5" fmla="*/ 170167 h 224866"/>
                <a:gd name="connsiteX6" fmla="*/ 77013 w 372376"/>
                <a:gd name="connsiteY6" fmla="*/ 199910 h 224866"/>
                <a:gd name="connsiteX7" fmla="*/ 91618 w 372376"/>
                <a:gd name="connsiteY7" fmla="*/ 141122 h 224866"/>
                <a:gd name="connsiteX8" fmla="*/ 186868 w 372376"/>
                <a:gd name="connsiteY8" fmla="*/ 195706 h 224866"/>
                <a:gd name="connsiteX9" fmla="*/ 179845 w 372376"/>
                <a:gd name="connsiteY9" fmla="*/ 223989 h 224866"/>
                <a:gd name="connsiteX10" fmla="*/ 180048 w 372376"/>
                <a:gd name="connsiteY10" fmla="*/ 223989 h 224866"/>
                <a:gd name="connsiteX11" fmla="*/ 185344 w 372376"/>
                <a:gd name="connsiteY11" fmla="*/ 224027 h 224866"/>
                <a:gd name="connsiteX12" fmla="*/ 193040 w 372376"/>
                <a:gd name="connsiteY12" fmla="*/ 219354 h 224866"/>
                <a:gd name="connsiteX13" fmla="*/ 258217 w 372376"/>
                <a:gd name="connsiteY13" fmla="*/ 219303 h 224866"/>
                <a:gd name="connsiteX14" fmla="*/ 370269 w 372376"/>
                <a:gd name="connsiteY14" fmla="*/ 219214 h 224866"/>
                <a:gd name="connsiteX15" fmla="*/ 370269 w 372376"/>
                <a:gd name="connsiteY15" fmla="*/ 203860 h 224866"/>
                <a:gd name="connsiteX16" fmla="*/ 370269 w 372376"/>
                <a:gd name="connsiteY16" fmla="*/ 165734 h 224866"/>
                <a:gd name="connsiteX17" fmla="*/ 217970 w 372376"/>
                <a:gd name="connsiteY17" fmla="*/ 165734 h 224866"/>
                <a:gd name="connsiteX18" fmla="*/ 126225 w 372376"/>
                <a:gd name="connsiteY18" fmla="*/ 114744 h 224866"/>
                <a:gd name="connsiteX19" fmla="*/ 126263 w 372376"/>
                <a:gd name="connsiteY19" fmla="*/ 114731 h 224866"/>
                <a:gd name="connsiteX20" fmla="*/ 75248 w 372376"/>
                <a:gd name="connsiteY20" fmla="*/ -839 h 224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72376" h="224866">
                  <a:moveTo>
                    <a:pt x="75248" y="-839"/>
                  </a:moveTo>
                  <a:lnTo>
                    <a:pt x="-2108" y="10147"/>
                  </a:lnTo>
                  <a:lnTo>
                    <a:pt x="56490" y="130631"/>
                  </a:lnTo>
                  <a:lnTo>
                    <a:pt x="56528" y="130631"/>
                  </a:lnTo>
                  <a:lnTo>
                    <a:pt x="56528" y="130631"/>
                  </a:lnTo>
                  <a:cubicBezTo>
                    <a:pt x="39104" y="140601"/>
                    <a:pt x="27356" y="154520"/>
                    <a:pt x="24727" y="170167"/>
                  </a:cubicBezTo>
                  <a:lnTo>
                    <a:pt x="77013" y="199910"/>
                  </a:lnTo>
                  <a:lnTo>
                    <a:pt x="91618" y="141122"/>
                  </a:lnTo>
                  <a:lnTo>
                    <a:pt x="186868" y="195706"/>
                  </a:lnTo>
                  <a:lnTo>
                    <a:pt x="179845" y="223989"/>
                  </a:lnTo>
                  <a:cubicBezTo>
                    <a:pt x="179908" y="223989"/>
                    <a:pt x="179985" y="223989"/>
                    <a:pt x="180048" y="223989"/>
                  </a:cubicBezTo>
                  <a:cubicBezTo>
                    <a:pt x="181813" y="223989"/>
                    <a:pt x="183579" y="224002"/>
                    <a:pt x="185344" y="224027"/>
                  </a:cubicBezTo>
                  <a:cubicBezTo>
                    <a:pt x="188036" y="222567"/>
                    <a:pt x="190615" y="221005"/>
                    <a:pt x="193040" y="219354"/>
                  </a:cubicBezTo>
                  <a:lnTo>
                    <a:pt x="258217" y="219303"/>
                  </a:lnTo>
                  <a:lnTo>
                    <a:pt x="370269" y="219214"/>
                  </a:lnTo>
                  <a:lnTo>
                    <a:pt x="370269" y="203860"/>
                  </a:lnTo>
                  <a:lnTo>
                    <a:pt x="370269" y="165734"/>
                  </a:lnTo>
                  <a:lnTo>
                    <a:pt x="217970" y="165734"/>
                  </a:lnTo>
                  <a:cubicBezTo>
                    <a:pt x="209995" y="137604"/>
                    <a:pt x="172250" y="116026"/>
                    <a:pt x="126225" y="114744"/>
                  </a:cubicBezTo>
                  <a:lnTo>
                    <a:pt x="126263" y="114731"/>
                  </a:lnTo>
                  <a:lnTo>
                    <a:pt x="75248" y="-839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9" name="자유형: 도형 88">
              <a:extLst>
                <a:ext uri="{FF2B5EF4-FFF2-40B4-BE49-F238E27FC236}">
                  <a16:creationId xmlns:a16="http://schemas.microsoft.com/office/drawing/2014/main" id="{4BFB9DBA-495D-4572-B64B-E9385940C248}"/>
                </a:ext>
              </a:extLst>
            </p:cNvPr>
            <p:cNvSpPr/>
            <p:nvPr/>
          </p:nvSpPr>
          <p:spPr>
            <a:xfrm flipV="1">
              <a:off x="6599808" y="4417364"/>
              <a:ext cx="149910" cy="95351"/>
            </a:xfrm>
            <a:custGeom>
              <a:avLst/>
              <a:gdLst>
                <a:gd name="connsiteX0" fmla="*/ 72877 w 149910"/>
                <a:gd name="connsiteY0" fmla="*/ 94454 h 95351"/>
                <a:gd name="connsiteX1" fmla="*/ -2065 w 149910"/>
                <a:gd name="connsiteY1" fmla="*/ 46766 h 95351"/>
                <a:gd name="connsiteX2" fmla="*/ 72877 w 149910"/>
                <a:gd name="connsiteY2" fmla="*/ -897 h 95351"/>
                <a:gd name="connsiteX3" fmla="*/ 147845 w 149910"/>
                <a:gd name="connsiteY3" fmla="*/ 46766 h 95351"/>
                <a:gd name="connsiteX4" fmla="*/ 72877 w 149910"/>
                <a:gd name="connsiteY4" fmla="*/ 94454 h 95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910" h="95351">
                  <a:moveTo>
                    <a:pt x="72877" y="94454"/>
                  </a:moveTo>
                  <a:cubicBezTo>
                    <a:pt x="31501" y="94454"/>
                    <a:pt x="-2065" y="73118"/>
                    <a:pt x="-2065" y="46766"/>
                  </a:cubicBezTo>
                  <a:cubicBezTo>
                    <a:pt x="-2065" y="20439"/>
                    <a:pt x="31501" y="-897"/>
                    <a:pt x="72877" y="-897"/>
                  </a:cubicBezTo>
                  <a:cubicBezTo>
                    <a:pt x="114267" y="-897"/>
                    <a:pt x="147845" y="20439"/>
                    <a:pt x="147845" y="46766"/>
                  </a:cubicBezTo>
                  <a:cubicBezTo>
                    <a:pt x="147845" y="73118"/>
                    <a:pt x="114267" y="94454"/>
                    <a:pt x="72877" y="94454"/>
                  </a:cubicBez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0" name="자유형: 도형 89">
              <a:extLst>
                <a:ext uri="{FF2B5EF4-FFF2-40B4-BE49-F238E27FC236}">
                  <a16:creationId xmlns:a16="http://schemas.microsoft.com/office/drawing/2014/main" id="{73FEAECC-3FFC-4A5B-8DF2-10C2319BB549}"/>
                </a:ext>
              </a:extLst>
            </p:cNvPr>
            <p:cNvSpPr/>
            <p:nvPr/>
          </p:nvSpPr>
          <p:spPr>
            <a:xfrm flipV="1">
              <a:off x="6617982" y="4339259"/>
              <a:ext cx="121792" cy="161480"/>
            </a:xfrm>
            <a:custGeom>
              <a:avLst/>
              <a:gdLst>
                <a:gd name="connsiteX0" fmla="*/ 24475 w 121792"/>
                <a:gd name="connsiteY0" fmla="*/ -937 h 161480"/>
                <a:gd name="connsiteX1" fmla="*/ -2068 w 121792"/>
                <a:gd name="connsiteY1" fmla="*/ 105946 h 161480"/>
                <a:gd name="connsiteX2" fmla="*/ 93182 w 121792"/>
                <a:gd name="connsiteY2" fmla="*/ 160543 h 161480"/>
                <a:gd name="connsiteX3" fmla="*/ 119725 w 121792"/>
                <a:gd name="connsiteY3" fmla="*/ 53647 h 161480"/>
                <a:gd name="connsiteX4" fmla="*/ 24475 w 121792"/>
                <a:gd name="connsiteY4" fmla="*/ -937 h 16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792" h="161480">
                  <a:moveTo>
                    <a:pt x="24475" y="-937"/>
                  </a:moveTo>
                  <a:lnTo>
                    <a:pt x="-2068" y="105946"/>
                  </a:lnTo>
                  <a:lnTo>
                    <a:pt x="93182" y="160543"/>
                  </a:lnTo>
                  <a:lnTo>
                    <a:pt x="119725" y="53647"/>
                  </a:lnTo>
                  <a:lnTo>
                    <a:pt x="24475" y="-937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1" name="자유형: 도형 90">
              <a:extLst>
                <a:ext uri="{FF2B5EF4-FFF2-40B4-BE49-F238E27FC236}">
                  <a16:creationId xmlns:a16="http://schemas.microsoft.com/office/drawing/2014/main" id="{03E75FB3-CA52-4697-91B2-97A91E95023C}"/>
                </a:ext>
              </a:extLst>
            </p:cNvPr>
            <p:cNvSpPr/>
            <p:nvPr/>
          </p:nvSpPr>
          <p:spPr>
            <a:xfrm flipV="1">
              <a:off x="6367322" y="3656315"/>
              <a:ext cx="610146" cy="909829"/>
            </a:xfrm>
            <a:custGeom>
              <a:avLst/>
              <a:gdLst>
                <a:gd name="connsiteX0" fmla="*/ 590518 w 610146"/>
                <a:gd name="connsiteY0" fmla="*/ 803688 h 909829"/>
                <a:gd name="connsiteX1" fmla="*/ 595725 w 610146"/>
                <a:gd name="connsiteY1" fmla="*/ 360331 h 909829"/>
                <a:gd name="connsiteX2" fmla="*/ 581247 w 610146"/>
                <a:gd name="connsiteY2" fmla="*/ 335108 h 909829"/>
                <a:gd name="connsiteX3" fmla="*/ 30690 w 610146"/>
                <a:gd name="connsiteY3" fmla="*/ -1213 h 909829"/>
                <a:gd name="connsiteX4" fmla="*/ 3372 w 610146"/>
                <a:gd name="connsiteY4" fmla="*/ 14484 h 909829"/>
                <a:gd name="connsiteX5" fmla="*/ -1822 w 610146"/>
                <a:gd name="connsiteY5" fmla="*/ 24606 h 909829"/>
                <a:gd name="connsiteX6" fmla="*/ -1975 w 610146"/>
                <a:gd name="connsiteY6" fmla="*/ 24695 h 909829"/>
                <a:gd name="connsiteX7" fmla="*/ -1975 w 610146"/>
                <a:gd name="connsiteY7" fmla="*/ 483152 h 909829"/>
                <a:gd name="connsiteX8" fmla="*/ -2064 w 610146"/>
                <a:gd name="connsiteY8" fmla="*/ 485883 h 909829"/>
                <a:gd name="connsiteX9" fmla="*/ -2064 w 610146"/>
                <a:gd name="connsiteY9" fmla="*/ 566515 h 909829"/>
                <a:gd name="connsiteX10" fmla="*/ 12440 w 610146"/>
                <a:gd name="connsiteY10" fmla="*/ 591318 h 909829"/>
                <a:gd name="connsiteX11" fmla="*/ 567861 w 610146"/>
                <a:gd name="connsiteY11" fmla="*/ 906697 h 909829"/>
                <a:gd name="connsiteX12" fmla="*/ 582060 w 610146"/>
                <a:gd name="connsiteY12" fmla="*/ 906659 h 909829"/>
                <a:gd name="connsiteX13" fmla="*/ 608082 w 610146"/>
                <a:gd name="connsiteY13" fmla="*/ 891610 h 909829"/>
                <a:gd name="connsiteX14" fmla="*/ 595522 w 610146"/>
                <a:gd name="connsiteY14" fmla="*/ 819309 h 909829"/>
                <a:gd name="connsiteX15" fmla="*/ 590518 w 610146"/>
                <a:gd name="connsiteY15" fmla="*/ 803688 h 90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0146" h="909829">
                  <a:moveTo>
                    <a:pt x="590518" y="803688"/>
                  </a:moveTo>
                  <a:lnTo>
                    <a:pt x="595725" y="360331"/>
                  </a:lnTo>
                  <a:cubicBezTo>
                    <a:pt x="595827" y="349650"/>
                    <a:pt x="590366" y="340671"/>
                    <a:pt x="581247" y="335108"/>
                  </a:cubicBezTo>
                  <a:lnTo>
                    <a:pt x="30690" y="-1213"/>
                  </a:lnTo>
                  <a:lnTo>
                    <a:pt x="3372" y="14484"/>
                  </a:lnTo>
                  <a:cubicBezTo>
                    <a:pt x="-489" y="16732"/>
                    <a:pt x="-1581" y="20339"/>
                    <a:pt x="-1822" y="24606"/>
                  </a:cubicBezTo>
                  <a:lnTo>
                    <a:pt x="-1975" y="24695"/>
                  </a:lnTo>
                  <a:lnTo>
                    <a:pt x="-1975" y="483152"/>
                  </a:lnTo>
                  <a:lnTo>
                    <a:pt x="-2064" y="485883"/>
                  </a:lnTo>
                  <a:lnTo>
                    <a:pt x="-2064" y="566515"/>
                  </a:lnTo>
                  <a:cubicBezTo>
                    <a:pt x="-2064" y="577082"/>
                    <a:pt x="3258" y="586124"/>
                    <a:pt x="12440" y="591318"/>
                  </a:cubicBezTo>
                  <a:lnTo>
                    <a:pt x="567861" y="906697"/>
                  </a:lnTo>
                  <a:cubicBezTo>
                    <a:pt x="572408" y="909275"/>
                    <a:pt x="577552" y="909250"/>
                    <a:pt x="582060" y="906659"/>
                  </a:cubicBezTo>
                  <a:lnTo>
                    <a:pt x="608082" y="891610"/>
                  </a:lnTo>
                  <a:lnTo>
                    <a:pt x="595522" y="819309"/>
                  </a:lnTo>
                  <a:cubicBezTo>
                    <a:pt x="594531" y="813657"/>
                    <a:pt x="593096" y="808272"/>
                    <a:pt x="590518" y="803688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2" name="자유형: 도형 91">
              <a:extLst>
                <a:ext uri="{FF2B5EF4-FFF2-40B4-BE49-F238E27FC236}">
                  <a16:creationId xmlns:a16="http://schemas.microsoft.com/office/drawing/2014/main" id="{6D285B94-AFE7-4235-9E5A-85E220B08D6F}"/>
                </a:ext>
              </a:extLst>
            </p:cNvPr>
            <p:cNvSpPr/>
            <p:nvPr/>
          </p:nvSpPr>
          <p:spPr>
            <a:xfrm flipV="1">
              <a:off x="6393344" y="3671370"/>
              <a:ext cx="597588" cy="896017"/>
            </a:xfrm>
            <a:custGeom>
              <a:avLst/>
              <a:gdLst>
                <a:gd name="connsiteX0" fmla="*/ -2077 w 597588"/>
                <a:gd name="connsiteY0" fmla="*/ 13231 h 896017"/>
                <a:gd name="connsiteX1" fmla="*/ -2077 w 597588"/>
                <a:gd name="connsiteY1" fmla="*/ 552715 h 896017"/>
                <a:gd name="connsiteX2" fmla="*/ 12426 w 597588"/>
                <a:gd name="connsiteY2" fmla="*/ 577518 h 896017"/>
                <a:gd name="connsiteX3" fmla="*/ 567848 w 597588"/>
                <a:gd name="connsiteY3" fmla="*/ 892897 h 896017"/>
                <a:gd name="connsiteX4" fmla="*/ 582047 w 597588"/>
                <a:gd name="connsiteY4" fmla="*/ 892859 h 896017"/>
                <a:gd name="connsiteX5" fmla="*/ 589248 w 597588"/>
                <a:gd name="connsiteY5" fmla="*/ 880603 h 896017"/>
                <a:gd name="connsiteX6" fmla="*/ 595509 w 597588"/>
                <a:gd name="connsiteY6" fmla="*/ 346670 h 896017"/>
                <a:gd name="connsiteX7" fmla="*/ 581031 w 597588"/>
                <a:gd name="connsiteY7" fmla="*/ 321435 h 896017"/>
                <a:gd name="connsiteX8" fmla="*/ 17468 w 597588"/>
                <a:gd name="connsiteY8" fmla="*/ 722 h 896017"/>
                <a:gd name="connsiteX9" fmla="*/ 3155 w 597588"/>
                <a:gd name="connsiteY9" fmla="*/ 811 h 896017"/>
                <a:gd name="connsiteX10" fmla="*/ -2077 w 597588"/>
                <a:gd name="connsiteY10" fmla="*/ 13231 h 89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7588" h="896017">
                  <a:moveTo>
                    <a:pt x="-2077" y="13231"/>
                  </a:moveTo>
                  <a:lnTo>
                    <a:pt x="-2077" y="552715"/>
                  </a:lnTo>
                  <a:cubicBezTo>
                    <a:pt x="-2077" y="563268"/>
                    <a:pt x="3244" y="572311"/>
                    <a:pt x="12426" y="577518"/>
                  </a:cubicBezTo>
                  <a:lnTo>
                    <a:pt x="567848" y="892897"/>
                  </a:lnTo>
                  <a:cubicBezTo>
                    <a:pt x="572382" y="895462"/>
                    <a:pt x="577538" y="895450"/>
                    <a:pt x="582047" y="892859"/>
                  </a:cubicBezTo>
                  <a:cubicBezTo>
                    <a:pt x="586580" y="890255"/>
                    <a:pt x="589184" y="885823"/>
                    <a:pt x="589248" y="880603"/>
                  </a:cubicBezTo>
                  <a:lnTo>
                    <a:pt x="595509" y="346670"/>
                  </a:lnTo>
                  <a:cubicBezTo>
                    <a:pt x="595636" y="335964"/>
                    <a:pt x="590340" y="326718"/>
                    <a:pt x="581031" y="321435"/>
                  </a:cubicBezTo>
                  <a:lnTo>
                    <a:pt x="17468" y="722"/>
                  </a:lnTo>
                  <a:cubicBezTo>
                    <a:pt x="12909" y="-1882"/>
                    <a:pt x="7702" y="-1844"/>
                    <a:pt x="3155" y="811"/>
                  </a:cubicBezTo>
                  <a:cubicBezTo>
                    <a:pt x="-1366" y="3452"/>
                    <a:pt x="-2077" y="7974"/>
                    <a:pt x="-2077" y="13231"/>
                  </a:cubicBezTo>
                </a:path>
              </a:pathLst>
            </a:custGeom>
            <a:solidFill>
              <a:srgbClr val="50525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3" name="자유형: 도형 92">
              <a:extLst>
                <a:ext uri="{FF2B5EF4-FFF2-40B4-BE49-F238E27FC236}">
                  <a16:creationId xmlns:a16="http://schemas.microsoft.com/office/drawing/2014/main" id="{D1F6793D-C0F1-4DCA-8DB4-C7BC37587E9E}"/>
                </a:ext>
              </a:extLst>
            </p:cNvPr>
            <p:cNvSpPr/>
            <p:nvPr/>
          </p:nvSpPr>
          <p:spPr>
            <a:xfrm flipV="1">
              <a:off x="6393370" y="3671370"/>
              <a:ext cx="589191" cy="340725"/>
            </a:xfrm>
            <a:custGeom>
              <a:avLst/>
              <a:gdLst>
                <a:gd name="connsiteX0" fmla="*/ -2074 w 589191"/>
                <a:gd name="connsiteY0" fmla="*/ -1453 h 340725"/>
                <a:gd name="connsiteX1" fmla="*/ 12404 w 589191"/>
                <a:gd name="connsiteY1" fmla="*/ 21978 h 340725"/>
                <a:gd name="connsiteX2" fmla="*/ 567825 w 589191"/>
                <a:gd name="connsiteY2" fmla="*/ 337357 h 340725"/>
                <a:gd name="connsiteX3" fmla="*/ 582024 w 589191"/>
                <a:gd name="connsiteY3" fmla="*/ 337319 h 340725"/>
                <a:gd name="connsiteX4" fmla="*/ 587117 w 589191"/>
                <a:gd name="connsiteY4" fmla="*/ 332455 h 340725"/>
                <a:gd name="connsiteX5" fmla="*/ -2074 w 589191"/>
                <a:gd name="connsiteY5" fmla="*/ -1453 h 340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9191" h="340725">
                  <a:moveTo>
                    <a:pt x="-2074" y="-1453"/>
                  </a:moveTo>
                  <a:cubicBezTo>
                    <a:pt x="-1643" y="8504"/>
                    <a:pt x="3615" y="17000"/>
                    <a:pt x="12404" y="21978"/>
                  </a:cubicBezTo>
                  <a:lnTo>
                    <a:pt x="567825" y="337357"/>
                  </a:lnTo>
                  <a:cubicBezTo>
                    <a:pt x="572359" y="339923"/>
                    <a:pt x="577516" y="339910"/>
                    <a:pt x="582024" y="337319"/>
                  </a:cubicBezTo>
                  <a:cubicBezTo>
                    <a:pt x="584183" y="336087"/>
                    <a:pt x="585898" y="334424"/>
                    <a:pt x="587117" y="332455"/>
                  </a:cubicBezTo>
                  <a:lnTo>
                    <a:pt x="-2074" y="-1453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4" name="자유형: 도형 93">
              <a:extLst>
                <a:ext uri="{FF2B5EF4-FFF2-40B4-BE49-F238E27FC236}">
                  <a16:creationId xmlns:a16="http://schemas.microsoft.com/office/drawing/2014/main" id="{4DBE5BEE-9D91-4CED-860D-95290F253988}"/>
                </a:ext>
              </a:extLst>
            </p:cNvPr>
            <p:cNvSpPr/>
            <p:nvPr/>
          </p:nvSpPr>
          <p:spPr>
            <a:xfrm flipV="1">
              <a:off x="6367500" y="3656315"/>
              <a:ext cx="609968" cy="355398"/>
            </a:xfrm>
            <a:custGeom>
              <a:avLst/>
              <a:gdLst>
                <a:gd name="connsiteX0" fmla="*/ 12262 w 609968"/>
                <a:gd name="connsiteY0" fmla="*/ 36640 h 355398"/>
                <a:gd name="connsiteX1" fmla="*/ -2064 w 609968"/>
                <a:gd name="connsiteY1" fmla="*/ 15151 h 355398"/>
                <a:gd name="connsiteX2" fmla="*/ 23819 w 609968"/>
                <a:gd name="connsiteY2" fmla="*/ -1460 h 355398"/>
                <a:gd name="connsiteX3" fmla="*/ 38284 w 609968"/>
                <a:gd name="connsiteY3" fmla="*/ 21590 h 355398"/>
                <a:gd name="connsiteX4" fmla="*/ 62198 w 609968"/>
                <a:gd name="connsiteY4" fmla="*/ 35192 h 355398"/>
                <a:gd name="connsiteX5" fmla="*/ 593706 w 609968"/>
                <a:gd name="connsiteY5" fmla="*/ 336969 h 355398"/>
                <a:gd name="connsiteX6" fmla="*/ 607904 w 609968"/>
                <a:gd name="connsiteY6" fmla="*/ 336931 h 355398"/>
                <a:gd name="connsiteX7" fmla="*/ 581882 w 609968"/>
                <a:gd name="connsiteY7" fmla="*/ 351981 h 355398"/>
                <a:gd name="connsiteX8" fmla="*/ 567683 w 609968"/>
                <a:gd name="connsiteY8" fmla="*/ 352019 h 355398"/>
                <a:gd name="connsiteX9" fmla="*/ 300501 w 609968"/>
                <a:gd name="connsiteY9" fmla="*/ 200305 h 355398"/>
                <a:gd name="connsiteX10" fmla="*/ 12262 w 609968"/>
                <a:gd name="connsiteY10" fmla="*/ 36640 h 355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9968" h="355398">
                  <a:moveTo>
                    <a:pt x="12262" y="36640"/>
                  </a:moveTo>
                  <a:cubicBezTo>
                    <a:pt x="4045" y="31991"/>
                    <a:pt x="-1073" y="24270"/>
                    <a:pt x="-2064" y="15151"/>
                  </a:cubicBezTo>
                  <a:lnTo>
                    <a:pt x="23819" y="-1460"/>
                  </a:lnTo>
                  <a:cubicBezTo>
                    <a:pt x="24378" y="8331"/>
                    <a:pt x="29610" y="16675"/>
                    <a:pt x="38284" y="21590"/>
                  </a:cubicBezTo>
                  <a:lnTo>
                    <a:pt x="62198" y="35192"/>
                  </a:lnTo>
                  <a:lnTo>
                    <a:pt x="593706" y="336969"/>
                  </a:lnTo>
                  <a:cubicBezTo>
                    <a:pt x="598240" y="339535"/>
                    <a:pt x="603396" y="339522"/>
                    <a:pt x="607904" y="336931"/>
                  </a:cubicBezTo>
                  <a:lnTo>
                    <a:pt x="581882" y="351981"/>
                  </a:lnTo>
                  <a:cubicBezTo>
                    <a:pt x="577374" y="354571"/>
                    <a:pt x="572230" y="354597"/>
                    <a:pt x="567683" y="352019"/>
                  </a:cubicBezTo>
                  <a:lnTo>
                    <a:pt x="300501" y="200305"/>
                  </a:lnTo>
                  <a:lnTo>
                    <a:pt x="12262" y="36640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5" name="자유형: 도형 94">
              <a:extLst>
                <a:ext uri="{FF2B5EF4-FFF2-40B4-BE49-F238E27FC236}">
                  <a16:creationId xmlns:a16="http://schemas.microsoft.com/office/drawing/2014/main" id="{F6E97312-D200-4C6E-8DD3-C16A8A6A9399}"/>
                </a:ext>
              </a:extLst>
            </p:cNvPr>
            <p:cNvSpPr/>
            <p:nvPr/>
          </p:nvSpPr>
          <p:spPr>
            <a:xfrm flipV="1">
              <a:off x="6407810" y="3725697"/>
              <a:ext cx="568655" cy="804354"/>
            </a:xfrm>
            <a:custGeom>
              <a:avLst/>
              <a:gdLst>
                <a:gd name="connsiteX0" fmla="*/ -2077 w 568655"/>
                <a:gd name="connsiteY0" fmla="*/ -1198 h 804354"/>
                <a:gd name="connsiteX1" fmla="*/ -2077 w 568655"/>
                <a:gd name="connsiteY1" fmla="*/ 483853 h 804354"/>
                <a:gd name="connsiteX2" fmla="*/ 560609 w 568655"/>
                <a:gd name="connsiteY2" fmla="*/ 803156 h 804354"/>
                <a:gd name="connsiteX3" fmla="*/ 566578 w 568655"/>
                <a:gd name="connsiteY3" fmla="*/ 320556 h 804354"/>
                <a:gd name="connsiteX4" fmla="*/ -2077 w 568655"/>
                <a:gd name="connsiteY4" fmla="*/ -1198 h 80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655" h="804354">
                  <a:moveTo>
                    <a:pt x="-2077" y="-1198"/>
                  </a:moveTo>
                  <a:lnTo>
                    <a:pt x="-2077" y="483853"/>
                  </a:lnTo>
                  <a:lnTo>
                    <a:pt x="560609" y="803156"/>
                  </a:lnTo>
                  <a:lnTo>
                    <a:pt x="566578" y="320556"/>
                  </a:lnTo>
                  <a:lnTo>
                    <a:pt x="-2077" y="-1198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6" name="자유형: 도형 95">
              <a:extLst>
                <a:ext uri="{FF2B5EF4-FFF2-40B4-BE49-F238E27FC236}">
                  <a16:creationId xmlns:a16="http://schemas.microsoft.com/office/drawing/2014/main" id="{EA9918BB-CF11-4537-B373-8E1C9F1262D0}"/>
                </a:ext>
              </a:extLst>
            </p:cNvPr>
            <p:cNvSpPr/>
            <p:nvPr/>
          </p:nvSpPr>
          <p:spPr>
            <a:xfrm flipV="1">
              <a:off x="6407810" y="3730244"/>
              <a:ext cx="560501" cy="789063"/>
            </a:xfrm>
            <a:custGeom>
              <a:avLst/>
              <a:gdLst>
                <a:gd name="connsiteX0" fmla="*/ -2075 w 560501"/>
                <a:gd name="connsiteY0" fmla="*/ -1201 h 789063"/>
                <a:gd name="connsiteX1" fmla="*/ -2075 w 560501"/>
                <a:gd name="connsiteY1" fmla="*/ 473106 h 789063"/>
                <a:gd name="connsiteX2" fmla="*/ 552598 w 560501"/>
                <a:gd name="connsiteY2" fmla="*/ 787863 h 789063"/>
                <a:gd name="connsiteX3" fmla="*/ 558427 w 560501"/>
                <a:gd name="connsiteY3" fmla="*/ 315931 h 789063"/>
                <a:gd name="connsiteX4" fmla="*/ -2075 w 560501"/>
                <a:gd name="connsiteY4" fmla="*/ -1201 h 78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501" h="789063">
                  <a:moveTo>
                    <a:pt x="-2075" y="-1201"/>
                  </a:moveTo>
                  <a:lnTo>
                    <a:pt x="-2075" y="473106"/>
                  </a:lnTo>
                  <a:lnTo>
                    <a:pt x="552598" y="787863"/>
                  </a:lnTo>
                  <a:lnTo>
                    <a:pt x="558427" y="315931"/>
                  </a:lnTo>
                  <a:lnTo>
                    <a:pt x="-2075" y="-1201"/>
                  </a:lnTo>
                </a:path>
              </a:pathLst>
            </a:custGeom>
            <a:solidFill>
              <a:srgbClr val="100F0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7" name="자유형: 도형 96">
              <a:extLst>
                <a:ext uri="{FF2B5EF4-FFF2-40B4-BE49-F238E27FC236}">
                  <a16:creationId xmlns:a16="http://schemas.microsoft.com/office/drawing/2014/main" id="{32B15459-5AD3-4E8B-A460-94E2B25550DA}"/>
                </a:ext>
              </a:extLst>
            </p:cNvPr>
            <p:cNvSpPr/>
            <p:nvPr/>
          </p:nvSpPr>
          <p:spPr>
            <a:xfrm flipV="1">
              <a:off x="6412699" y="3739603"/>
              <a:ext cx="550455" cy="772706"/>
            </a:xfrm>
            <a:custGeom>
              <a:avLst/>
              <a:gdLst>
                <a:gd name="connsiteX0" fmla="*/ -2074 w 550455"/>
                <a:gd name="connsiteY0" fmla="*/ -1200 h 772706"/>
                <a:gd name="connsiteX1" fmla="*/ -2074 w 550455"/>
                <a:gd name="connsiteY1" fmla="*/ 462414 h 772706"/>
                <a:gd name="connsiteX2" fmla="*/ 542603 w 550455"/>
                <a:gd name="connsiteY2" fmla="*/ 771506 h 772706"/>
                <a:gd name="connsiteX3" fmla="*/ 548382 w 550455"/>
                <a:gd name="connsiteY3" fmla="*/ 310242 h 772706"/>
                <a:gd name="connsiteX4" fmla="*/ -2074 w 550455"/>
                <a:gd name="connsiteY4" fmla="*/ -1200 h 772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455" h="772706">
                  <a:moveTo>
                    <a:pt x="-2074" y="-1200"/>
                  </a:moveTo>
                  <a:lnTo>
                    <a:pt x="-2074" y="462414"/>
                  </a:lnTo>
                  <a:lnTo>
                    <a:pt x="542603" y="771506"/>
                  </a:lnTo>
                  <a:lnTo>
                    <a:pt x="548382" y="310242"/>
                  </a:lnTo>
                  <a:lnTo>
                    <a:pt x="-2074" y="-1200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8" name="자유형: 도형 97">
              <a:extLst>
                <a:ext uri="{FF2B5EF4-FFF2-40B4-BE49-F238E27FC236}">
                  <a16:creationId xmlns:a16="http://schemas.microsoft.com/office/drawing/2014/main" id="{BB058EEC-2B87-4F83-97B5-7E64D6EB9CE1}"/>
                </a:ext>
              </a:extLst>
            </p:cNvPr>
            <p:cNvSpPr/>
            <p:nvPr/>
          </p:nvSpPr>
          <p:spPr>
            <a:xfrm flipV="1">
              <a:off x="6685624" y="3851750"/>
              <a:ext cx="17653" cy="23574"/>
            </a:xfrm>
            <a:custGeom>
              <a:avLst/>
              <a:gdLst>
                <a:gd name="connsiteX0" fmla="*/ 1806 w 17653"/>
                <a:gd name="connsiteY0" fmla="*/ -1210 h 23574"/>
                <a:gd name="connsiteX1" fmla="*/ 14062 w 17653"/>
                <a:gd name="connsiteY1" fmla="*/ 8086 h 23574"/>
                <a:gd name="connsiteX2" fmla="*/ 11687 w 17653"/>
                <a:gd name="connsiteY2" fmla="*/ 21917 h 23574"/>
                <a:gd name="connsiteX3" fmla="*/ -569 w 17653"/>
                <a:gd name="connsiteY3" fmla="*/ 12608 h 23574"/>
                <a:gd name="connsiteX4" fmla="*/ 1806 w 17653"/>
                <a:gd name="connsiteY4" fmla="*/ -1210 h 2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53" h="23574">
                  <a:moveTo>
                    <a:pt x="1806" y="-1210"/>
                  </a:moveTo>
                  <a:cubicBezTo>
                    <a:pt x="5857" y="-2467"/>
                    <a:pt x="11344" y="1698"/>
                    <a:pt x="14062" y="8086"/>
                  </a:cubicBezTo>
                  <a:cubicBezTo>
                    <a:pt x="16792" y="14475"/>
                    <a:pt x="15725" y="20659"/>
                    <a:pt x="11687" y="21917"/>
                  </a:cubicBezTo>
                  <a:cubicBezTo>
                    <a:pt x="7635" y="23174"/>
                    <a:pt x="2149" y="18996"/>
                    <a:pt x="-569" y="12608"/>
                  </a:cubicBezTo>
                  <a:cubicBezTo>
                    <a:pt x="-3299" y="6232"/>
                    <a:pt x="-2220" y="22"/>
                    <a:pt x="1806" y="-1210"/>
                  </a:cubicBezTo>
                </a:path>
              </a:pathLst>
            </a:custGeom>
            <a:solidFill>
              <a:srgbClr val="100F0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9" name="자유형: 도형 98">
              <a:extLst>
                <a:ext uri="{FF2B5EF4-FFF2-40B4-BE49-F238E27FC236}">
                  <a16:creationId xmlns:a16="http://schemas.microsoft.com/office/drawing/2014/main" id="{7FA22776-A1F1-49A6-9988-A79E97C415B8}"/>
                </a:ext>
              </a:extLst>
            </p:cNvPr>
            <p:cNvSpPr/>
            <p:nvPr/>
          </p:nvSpPr>
          <p:spPr>
            <a:xfrm flipV="1">
              <a:off x="6684537" y="3850673"/>
              <a:ext cx="19826" cy="25734"/>
            </a:xfrm>
            <a:custGeom>
              <a:avLst/>
              <a:gdLst>
                <a:gd name="connsiteX0" fmla="*/ 11262 w 19826"/>
                <a:gd name="connsiteY0" fmla="*/ 22150 h 25734"/>
                <a:gd name="connsiteX1" fmla="*/ 1509 w 19826"/>
                <a:gd name="connsiteY1" fmla="*/ 13260 h 25734"/>
                <a:gd name="connsiteX2" fmla="*/ 797 w 19826"/>
                <a:gd name="connsiteY2" fmla="*/ 3176 h 25734"/>
                <a:gd name="connsiteX3" fmla="*/ 3223 w 19826"/>
                <a:gd name="connsiteY3" fmla="*/ 903 h 25734"/>
                <a:gd name="connsiteX4" fmla="*/ 4417 w 19826"/>
                <a:gd name="connsiteY4" fmla="*/ 725 h 25734"/>
                <a:gd name="connsiteX5" fmla="*/ 14158 w 19826"/>
                <a:gd name="connsiteY5" fmla="*/ 9590 h 25734"/>
                <a:gd name="connsiteX6" fmla="*/ 14882 w 19826"/>
                <a:gd name="connsiteY6" fmla="*/ 19686 h 25734"/>
                <a:gd name="connsiteX7" fmla="*/ 12443 w 19826"/>
                <a:gd name="connsiteY7" fmla="*/ 21972 h 25734"/>
                <a:gd name="connsiteX8" fmla="*/ 4417 w 19826"/>
                <a:gd name="connsiteY8" fmla="*/ -1434 h 25734"/>
                <a:gd name="connsiteX9" fmla="*/ 4417 w 19826"/>
                <a:gd name="connsiteY9" fmla="*/ -1434 h 25734"/>
                <a:gd name="connsiteX10" fmla="*/ 2575 w 19826"/>
                <a:gd name="connsiteY10" fmla="*/ -1155 h 25734"/>
                <a:gd name="connsiteX11" fmla="*/ -1159 w 19826"/>
                <a:gd name="connsiteY11" fmla="*/ 2262 h 25734"/>
                <a:gd name="connsiteX12" fmla="*/ -473 w 19826"/>
                <a:gd name="connsiteY12" fmla="*/ 14111 h 25734"/>
                <a:gd name="connsiteX13" fmla="*/ 13091 w 19826"/>
                <a:gd name="connsiteY13" fmla="*/ 24029 h 25734"/>
                <a:gd name="connsiteX14" fmla="*/ 16838 w 19826"/>
                <a:gd name="connsiteY14" fmla="*/ 20588 h 25734"/>
                <a:gd name="connsiteX15" fmla="*/ 16139 w 19826"/>
                <a:gd name="connsiteY15" fmla="*/ 8752 h 25734"/>
                <a:gd name="connsiteX16" fmla="*/ 4417 w 19826"/>
                <a:gd name="connsiteY16" fmla="*/ -1434 h 2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826" h="25734">
                  <a:moveTo>
                    <a:pt x="11262" y="22150"/>
                  </a:moveTo>
                  <a:cubicBezTo>
                    <a:pt x="7846" y="22150"/>
                    <a:pt x="3655" y="18327"/>
                    <a:pt x="1509" y="13260"/>
                  </a:cubicBezTo>
                  <a:cubicBezTo>
                    <a:pt x="-79" y="9526"/>
                    <a:pt x="-346" y="5678"/>
                    <a:pt x="797" y="3176"/>
                  </a:cubicBezTo>
                  <a:cubicBezTo>
                    <a:pt x="1344" y="1995"/>
                    <a:pt x="2169" y="1233"/>
                    <a:pt x="3223" y="903"/>
                  </a:cubicBezTo>
                  <a:lnTo>
                    <a:pt x="4417" y="725"/>
                  </a:lnTo>
                  <a:cubicBezTo>
                    <a:pt x="7808" y="725"/>
                    <a:pt x="11999" y="4548"/>
                    <a:pt x="14158" y="9590"/>
                  </a:cubicBezTo>
                  <a:cubicBezTo>
                    <a:pt x="15745" y="13323"/>
                    <a:pt x="16037" y="17197"/>
                    <a:pt x="14882" y="19686"/>
                  </a:cubicBezTo>
                  <a:cubicBezTo>
                    <a:pt x="14323" y="20867"/>
                    <a:pt x="13510" y="21642"/>
                    <a:pt x="12443" y="21972"/>
                  </a:cubicBezTo>
                  <a:close/>
                  <a:moveTo>
                    <a:pt x="4417" y="-1434"/>
                  </a:moveTo>
                  <a:lnTo>
                    <a:pt x="4417" y="-1434"/>
                  </a:lnTo>
                  <a:lnTo>
                    <a:pt x="2575" y="-1155"/>
                  </a:lnTo>
                  <a:cubicBezTo>
                    <a:pt x="937" y="-659"/>
                    <a:pt x="-346" y="522"/>
                    <a:pt x="-1159" y="2262"/>
                  </a:cubicBezTo>
                  <a:cubicBezTo>
                    <a:pt x="-2594" y="5348"/>
                    <a:pt x="-2340" y="9780"/>
                    <a:pt x="-473" y="14111"/>
                  </a:cubicBezTo>
                  <a:cubicBezTo>
                    <a:pt x="2436" y="20982"/>
                    <a:pt x="8506" y="25477"/>
                    <a:pt x="13091" y="24029"/>
                  </a:cubicBezTo>
                  <a:cubicBezTo>
                    <a:pt x="14742" y="23522"/>
                    <a:pt x="16037" y="22328"/>
                    <a:pt x="16838" y="20588"/>
                  </a:cubicBezTo>
                  <a:cubicBezTo>
                    <a:pt x="18260" y="17514"/>
                    <a:pt x="18006" y="13095"/>
                    <a:pt x="16139" y="8752"/>
                  </a:cubicBezTo>
                  <a:cubicBezTo>
                    <a:pt x="13599" y="2744"/>
                    <a:pt x="8760" y="-1434"/>
                    <a:pt x="4417" y="-1434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0" name="자유형: 도형 99">
              <a:extLst>
                <a:ext uri="{FF2B5EF4-FFF2-40B4-BE49-F238E27FC236}">
                  <a16:creationId xmlns:a16="http://schemas.microsoft.com/office/drawing/2014/main" id="{A1EBA28F-C76F-4545-AAEF-0BC133735813}"/>
                </a:ext>
              </a:extLst>
            </p:cNvPr>
            <p:cNvSpPr/>
            <p:nvPr/>
          </p:nvSpPr>
          <p:spPr>
            <a:xfrm flipV="1">
              <a:off x="6686157" y="3854220"/>
              <a:ext cx="12171" cy="16248"/>
            </a:xfrm>
            <a:custGeom>
              <a:avLst/>
              <a:gdLst>
                <a:gd name="connsiteX0" fmla="*/ 614 w 12171"/>
                <a:gd name="connsiteY0" fmla="*/ -1278 h 16248"/>
                <a:gd name="connsiteX1" fmla="*/ 9059 w 12171"/>
                <a:gd name="connsiteY1" fmla="*/ 5123 h 16248"/>
                <a:gd name="connsiteX2" fmla="*/ 7408 w 12171"/>
                <a:gd name="connsiteY2" fmla="*/ 14661 h 16248"/>
                <a:gd name="connsiteX3" fmla="*/ -1037 w 12171"/>
                <a:gd name="connsiteY3" fmla="*/ 8260 h 16248"/>
                <a:gd name="connsiteX4" fmla="*/ 614 w 12171"/>
                <a:gd name="connsiteY4" fmla="*/ -1278 h 16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71" h="16248">
                  <a:moveTo>
                    <a:pt x="614" y="-1278"/>
                  </a:moveTo>
                  <a:cubicBezTo>
                    <a:pt x="3395" y="-2154"/>
                    <a:pt x="7180" y="729"/>
                    <a:pt x="9059" y="5123"/>
                  </a:cubicBezTo>
                  <a:cubicBezTo>
                    <a:pt x="10926" y="9530"/>
                    <a:pt x="10203" y="13810"/>
                    <a:pt x="7408" y="14661"/>
                  </a:cubicBezTo>
                  <a:cubicBezTo>
                    <a:pt x="4614" y="15524"/>
                    <a:pt x="842" y="12654"/>
                    <a:pt x="-1037" y="8260"/>
                  </a:cubicBezTo>
                  <a:cubicBezTo>
                    <a:pt x="-2917" y="3840"/>
                    <a:pt x="-2180" y="-427"/>
                    <a:pt x="614" y="-127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1" name="자유형: 도형 100">
              <a:extLst>
                <a:ext uri="{FF2B5EF4-FFF2-40B4-BE49-F238E27FC236}">
                  <a16:creationId xmlns:a16="http://schemas.microsoft.com/office/drawing/2014/main" id="{C9B46BC7-7462-4D19-9218-EF6AD249B2B5}"/>
                </a:ext>
              </a:extLst>
            </p:cNvPr>
            <p:cNvSpPr/>
            <p:nvPr/>
          </p:nvSpPr>
          <p:spPr>
            <a:xfrm flipV="1">
              <a:off x="6412699" y="3739603"/>
              <a:ext cx="550455" cy="772706"/>
            </a:xfrm>
            <a:custGeom>
              <a:avLst/>
              <a:gdLst>
                <a:gd name="connsiteX0" fmla="*/ -2074 w 550455"/>
                <a:gd name="connsiteY0" fmla="*/ -1200 h 772706"/>
                <a:gd name="connsiteX1" fmla="*/ 542603 w 550455"/>
                <a:gd name="connsiteY1" fmla="*/ 771506 h 772706"/>
                <a:gd name="connsiteX2" fmla="*/ 548382 w 550455"/>
                <a:gd name="connsiteY2" fmla="*/ 310242 h 772706"/>
                <a:gd name="connsiteX3" fmla="*/ -2074 w 550455"/>
                <a:gd name="connsiteY3" fmla="*/ -1200 h 772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0455" h="772706">
                  <a:moveTo>
                    <a:pt x="-2074" y="-1200"/>
                  </a:moveTo>
                  <a:cubicBezTo>
                    <a:pt x="298623" y="209493"/>
                    <a:pt x="480183" y="467049"/>
                    <a:pt x="542603" y="771506"/>
                  </a:cubicBezTo>
                  <a:lnTo>
                    <a:pt x="548382" y="310242"/>
                  </a:lnTo>
                  <a:lnTo>
                    <a:pt x="-2074" y="-1200"/>
                  </a:lnTo>
                </a:path>
              </a:pathLst>
            </a:custGeom>
            <a:solidFill>
              <a:srgbClr val="B3BBE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2" name="자유형: 도형 101">
              <a:extLst>
                <a:ext uri="{FF2B5EF4-FFF2-40B4-BE49-F238E27FC236}">
                  <a16:creationId xmlns:a16="http://schemas.microsoft.com/office/drawing/2014/main" id="{957831E5-4708-4175-AB09-9B06EBDB013C}"/>
                </a:ext>
              </a:extLst>
            </p:cNvPr>
            <p:cNvSpPr/>
            <p:nvPr/>
          </p:nvSpPr>
          <p:spPr>
            <a:xfrm flipV="1">
              <a:off x="6572603" y="3892270"/>
              <a:ext cx="321503" cy="510127"/>
            </a:xfrm>
            <a:custGeom>
              <a:avLst/>
              <a:gdLst>
                <a:gd name="connsiteX0" fmla="*/ 289946 w 321503"/>
                <a:gd name="connsiteY0" fmla="*/ 508947 h 510127"/>
                <a:gd name="connsiteX1" fmla="*/ 144239 w 321503"/>
                <a:gd name="connsiteY1" fmla="*/ 476562 h 510127"/>
                <a:gd name="connsiteX2" fmla="*/ 143934 w 321503"/>
                <a:gd name="connsiteY2" fmla="*/ 476397 h 510127"/>
                <a:gd name="connsiteX3" fmla="*/ -1799 w 321503"/>
                <a:gd name="connsiteY3" fmla="*/ 342945 h 510127"/>
                <a:gd name="connsiteX4" fmla="*/ 12400 w 321503"/>
                <a:gd name="connsiteY4" fmla="*/ 51785 h 510127"/>
                <a:gd name="connsiteX5" fmla="*/ 143934 w 321503"/>
                <a:gd name="connsiteY5" fmla="*/ -908 h 510127"/>
                <a:gd name="connsiteX6" fmla="*/ 143934 w 321503"/>
                <a:gd name="connsiteY6" fmla="*/ -1123 h 510127"/>
                <a:gd name="connsiteX7" fmla="*/ 144061 w 321503"/>
                <a:gd name="connsiteY7" fmla="*/ -946 h 510127"/>
                <a:gd name="connsiteX8" fmla="*/ 144239 w 321503"/>
                <a:gd name="connsiteY8" fmla="*/ -946 h 510127"/>
                <a:gd name="connsiteX9" fmla="*/ 144239 w 321503"/>
                <a:gd name="connsiteY9" fmla="*/ -730 h 510127"/>
                <a:gd name="connsiteX10" fmla="*/ 254411 w 321503"/>
                <a:gd name="connsiteY10" fmla="*/ 149156 h 510127"/>
                <a:gd name="connsiteX11" fmla="*/ 275747 w 321503"/>
                <a:gd name="connsiteY11" fmla="*/ 201645 h 510127"/>
                <a:gd name="connsiteX12" fmla="*/ 319397 w 321503"/>
                <a:gd name="connsiteY12" fmla="*/ 493478 h 510127"/>
                <a:gd name="connsiteX13" fmla="*/ 289946 w 321503"/>
                <a:gd name="connsiteY13" fmla="*/ 508947 h 51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1503" h="510127">
                  <a:moveTo>
                    <a:pt x="289946" y="508947"/>
                  </a:moveTo>
                  <a:cubicBezTo>
                    <a:pt x="247375" y="482404"/>
                    <a:pt x="157916" y="477146"/>
                    <a:pt x="144239" y="476562"/>
                  </a:cubicBezTo>
                  <a:lnTo>
                    <a:pt x="143934" y="476397"/>
                  </a:lnTo>
                  <a:cubicBezTo>
                    <a:pt x="130192" y="461372"/>
                    <a:pt x="40746" y="364827"/>
                    <a:pt x="-1799" y="342945"/>
                  </a:cubicBezTo>
                  <a:cubicBezTo>
                    <a:pt x="-1799" y="210319"/>
                    <a:pt x="-5444" y="90952"/>
                    <a:pt x="12400" y="51785"/>
                  </a:cubicBezTo>
                  <a:cubicBezTo>
                    <a:pt x="33685" y="5176"/>
                    <a:pt x="85793" y="-2901"/>
                    <a:pt x="143934" y="-908"/>
                  </a:cubicBezTo>
                  <a:lnTo>
                    <a:pt x="143934" y="-1123"/>
                  </a:lnTo>
                  <a:lnTo>
                    <a:pt x="144061" y="-946"/>
                  </a:lnTo>
                  <a:lnTo>
                    <a:pt x="144239" y="-946"/>
                  </a:lnTo>
                  <a:lnTo>
                    <a:pt x="144239" y="-730"/>
                  </a:lnTo>
                  <a:cubicBezTo>
                    <a:pt x="187800" y="47390"/>
                    <a:pt x="228046" y="97314"/>
                    <a:pt x="254411" y="149156"/>
                  </a:cubicBezTo>
                  <a:cubicBezTo>
                    <a:pt x="263199" y="166440"/>
                    <a:pt x="270438" y="183915"/>
                    <a:pt x="275747" y="201645"/>
                  </a:cubicBezTo>
                  <a:cubicBezTo>
                    <a:pt x="293044" y="259252"/>
                    <a:pt x="319575" y="366084"/>
                    <a:pt x="319397" y="493478"/>
                  </a:cubicBezTo>
                  <a:lnTo>
                    <a:pt x="289946" y="508947"/>
                  </a:lnTo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3" name="자유형: 도형 102">
              <a:extLst>
                <a:ext uri="{FF2B5EF4-FFF2-40B4-BE49-F238E27FC236}">
                  <a16:creationId xmlns:a16="http://schemas.microsoft.com/office/drawing/2014/main" id="{84D52829-2A39-4324-ADD7-F5CC1DE9AA00}"/>
                </a:ext>
              </a:extLst>
            </p:cNvPr>
            <p:cNvSpPr/>
            <p:nvPr/>
          </p:nvSpPr>
          <p:spPr>
            <a:xfrm flipV="1">
              <a:off x="6572603" y="4057954"/>
              <a:ext cx="168594" cy="344442"/>
            </a:xfrm>
            <a:custGeom>
              <a:avLst/>
              <a:gdLst>
                <a:gd name="connsiteX0" fmla="*/ -1150 w 168594"/>
                <a:gd name="connsiteY0" fmla="*/ 343336 h 344442"/>
                <a:gd name="connsiteX1" fmla="*/ -1747 w 168594"/>
                <a:gd name="connsiteY1" fmla="*/ 343019 h 344442"/>
                <a:gd name="connsiteX2" fmla="*/ 12452 w 168594"/>
                <a:gd name="connsiteY2" fmla="*/ 51859 h 344442"/>
                <a:gd name="connsiteX3" fmla="*/ 143986 w 168594"/>
                <a:gd name="connsiteY3" fmla="*/ -834 h 344442"/>
                <a:gd name="connsiteX4" fmla="*/ 143986 w 168594"/>
                <a:gd name="connsiteY4" fmla="*/ -1050 h 344442"/>
                <a:gd name="connsiteX5" fmla="*/ 144113 w 168594"/>
                <a:gd name="connsiteY5" fmla="*/ -872 h 344442"/>
                <a:gd name="connsiteX6" fmla="*/ 144291 w 168594"/>
                <a:gd name="connsiteY6" fmla="*/ -872 h 344442"/>
                <a:gd name="connsiteX7" fmla="*/ 144291 w 168594"/>
                <a:gd name="connsiteY7" fmla="*/ -656 h 344442"/>
                <a:gd name="connsiteX8" fmla="*/ 166541 w 168594"/>
                <a:gd name="connsiteY8" fmla="*/ 24465 h 344442"/>
                <a:gd name="connsiteX9" fmla="*/ 115385 w 168594"/>
                <a:gd name="connsiteY9" fmla="*/ 276865 h 344442"/>
                <a:gd name="connsiteX10" fmla="*/ -1150 w 168594"/>
                <a:gd name="connsiteY10" fmla="*/ 343336 h 344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8594" h="344442">
                  <a:moveTo>
                    <a:pt x="-1150" y="343336"/>
                  </a:moveTo>
                  <a:lnTo>
                    <a:pt x="-1747" y="343019"/>
                  </a:lnTo>
                  <a:cubicBezTo>
                    <a:pt x="-1747" y="210393"/>
                    <a:pt x="-5392" y="91025"/>
                    <a:pt x="12452" y="51859"/>
                  </a:cubicBezTo>
                  <a:cubicBezTo>
                    <a:pt x="33737" y="5250"/>
                    <a:pt x="85845" y="-2828"/>
                    <a:pt x="143986" y="-834"/>
                  </a:cubicBezTo>
                  <a:lnTo>
                    <a:pt x="143986" y="-1050"/>
                  </a:lnTo>
                  <a:lnTo>
                    <a:pt x="144113" y="-872"/>
                  </a:lnTo>
                  <a:lnTo>
                    <a:pt x="144291" y="-872"/>
                  </a:lnTo>
                  <a:lnTo>
                    <a:pt x="144291" y="-656"/>
                  </a:lnTo>
                  <a:cubicBezTo>
                    <a:pt x="151822" y="7675"/>
                    <a:pt x="159251" y="16045"/>
                    <a:pt x="166541" y="24465"/>
                  </a:cubicBezTo>
                  <a:lnTo>
                    <a:pt x="115385" y="276865"/>
                  </a:lnTo>
                  <a:lnTo>
                    <a:pt x="-1150" y="343336"/>
                  </a:lnTo>
                </a:path>
              </a:pathLst>
            </a:custGeom>
            <a:solidFill>
              <a:srgbClr val="EC1D2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4" name="자유형: 도형 103">
              <a:extLst>
                <a:ext uri="{FF2B5EF4-FFF2-40B4-BE49-F238E27FC236}">
                  <a16:creationId xmlns:a16="http://schemas.microsoft.com/office/drawing/2014/main" id="{0EDC8F3E-3DF7-456D-9F1E-D93601FBC8A6}"/>
                </a:ext>
              </a:extLst>
            </p:cNvPr>
            <p:cNvSpPr/>
            <p:nvPr/>
          </p:nvSpPr>
          <p:spPr>
            <a:xfrm flipV="1">
              <a:off x="6602052" y="3907739"/>
              <a:ext cx="292362" cy="510124"/>
            </a:xfrm>
            <a:custGeom>
              <a:avLst/>
              <a:gdLst>
                <a:gd name="connsiteX0" fmla="*/ 289938 w 292362"/>
                <a:gd name="connsiteY0" fmla="*/ 508958 h 510124"/>
                <a:gd name="connsiteX1" fmla="*/ 144231 w 292362"/>
                <a:gd name="connsiteY1" fmla="*/ 476573 h 510124"/>
                <a:gd name="connsiteX2" fmla="*/ 144231 w 292362"/>
                <a:gd name="connsiteY2" fmla="*/ 476674 h 510124"/>
                <a:gd name="connsiteX3" fmla="*/ 144053 w 292362"/>
                <a:gd name="connsiteY3" fmla="*/ 476509 h 510124"/>
                <a:gd name="connsiteX4" fmla="*/ 143939 w 292362"/>
                <a:gd name="connsiteY4" fmla="*/ 476496 h 510124"/>
                <a:gd name="connsiteX5" fmla="*/ 143939 w 292362"/>
                <a:gd name="connsiteY5" fmla="*/ 476395 h 510124"/>
                <a:gd name="connsiteX6" fmla="*/ -1807 w 292362"/>
                <a:gd name="connsiteY6" fmla="*/ 342956 h 510124"/>
                <a:gd name="connsiteX7" fmla="*/ 12392 w 292362"/>
                <a:gd name="connsiteY7" fmla="*/ 51796 h 510124"/>
                <a:gd name="connsiteX8" fmla="*/ 143939 w 292362"/>
                <a:gd name="connsiteY8" fmla="*/ -897 h 510124"/>
                <a:gd name="connsiteX9" fmla="*/ 143939 w 292362"/>
                <a:gd name="connsiteY9" fmla="*/ -1125 h 510124"/>
                <a:gd name="connsiteX10" fmla="*/ 144053 w 292362"/>
                <a:gd name="connsiteY10" fmla="*/ -947 h 510124"/>
                <a:gd name="connsiteX11" fmla="*/ 144231 w 292362"/>
                <a:gd name="connsiteY11" fmla="*/ -947 h 510124"/>
                <a:gd name="connsiteX12" fmla="*/ 144231 w 292362"/>
                <a:gd name="connsiteY12" fmla="*/ -732 h 510124"/>
                <a:gd name="connsiteX13" fmla="*/ 254390 w 292362"/>
                <a:gd name="connsiteY13" fmla="*/ 149154 h 510124"/>
                <a:gd name="connsiteX14" fmla="*/ 275752 w 292362"/>
                <a:gd name="connsiteY14" fmla="*/ 201643 h 510124"/>
                <a:gd name="connsiteX15" fmla="*/ 289938 w 292362"/>
                <a:gd name="connsiteY15" fmla="*/ 508958 h 51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2362" h="510124">
                  <a:moveTo>
                    <a:pt x="289938" y="508958"/>
                  </a:moveTo>
                  <a:cubicBezTo>
                    <a:pt x="247367" y="482402"/>
                    <a:pt x="157909" y="477144"/>
                    <a:pt x="144231" y="476573"/>
                  </a:cubicBezTo>
                  <a:lnTo>
                    <a:pt x="144231" y="476674"/>
                  </a:lnTo>
                  <a:lnTo>
                    <a:pt x="144053" y="476509"/>
                  </a:lnTo>
                  <a:lnTo>
                    <a:pt x="143939" y="476496"/>
                  </a:lnTo>
                  <a:lnTo>
                    <a:pt x="143939" y="476395"/>
                  </a:lnTo>
                  <a:cubicBezTo>
                    <a:pt x="130197" y="461371"/>
                    <a:pt x="40738" y="364838"/>
                    <a:pt x="-1807" y="342956"/>
                  </a:cubicBezTo>
                  <a:cubicBezTo>
                    <a:pt x="-1807" y="210330"/>
                    <a:pt x="-5464" y="90950"/>
                    <a:pt x="12392" y="51796"/>
                  </a:cubicBezTo>
                  <a:cubicBezTo>
                    <a:pt x="33677" y="5187"/>
                    <a:pt x="85798" y="-2878"/>
                    <a:pt x="143939" y="-897"/>
                  </a:cubicBezTo>
                  <a:lnTo>
                    <a:pt x="143939" y="-1125"/>
                  </a:lnTo>
                  <a:lnTo>
                    <a:pt x="144053" y="-947"/>
                  </a:lnTo>
                  <a:lnTo>
                    <a:pt x="144231" y="-947"/>
                  </a:lnTo>
                  <a:lnTo>
                    <a:pt x="144231" y="-732"/>
                  </a:lnTo>
                  <a:cubicBezTo>
                    <a:pt x="187804" y="47402"/>
                    <a:pt x="228025" y="97312"/>
                    <a:pt x="254390" y="149154"/>
                  </a:cubicBezTo>
                  <a:cubicBezTo>
                    <a:pt x="263179" y="166464"/>
                    <a:pt x="270431" y="183939"/>
                    <a:pt x="275752" y="201643"/>
                  </a:cubicBezTo>
                  <a:cubicBezTo>
                    <a:pt x="293595" y="261117"/>
                    <a:pt x="289938" y="376319"/>
                    <a:pt x="289938" y="508958"/>
                  </a:cubicBezTo>
                </a:path>
              </a:pathLst>
            </a:custGeom>
            <a:solidFill>
              <a:srgbClr val="FABD0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5" name="자유형: 도형 104">
              <a:extLst>
                <a:ext uri="{FF2B5EF4-FFF2-40B4-BE49-F238E27FC236}">
                  <a16:creationId xmlns:a16="http://schemas.microsoft.com/office/drawing/2014/main" id="{12267263-60E0-4389-A9DB-BE544D95086D}"/>
                </a:ext>
              </a:extLst>
            </p:cNvPr>
            <p:cNvSpPr/>
            <p:nvPr/>
          </p:nvSpPr>
          <p:spPr>
            <a:xfrm flipV="1">
              <a:off x="6626466" y="3945699"/>
              <a:ext cx="247510" cy="435724"/>
            </a:xfrm>
            <a:custGeom>
              <a:avLst/>
              <a:gdLst>
                <a:gd name="connsiteX0" fmla="*/ 132173 w 247510"/>
                <a:gd name="connsiteY0" fmla="*/ 210581 h 435724"/>
                <a:gd name="connsiteX1" fmla="*/ 245177 w 247510"/>
                <a:gd name="connsiteY1" fmla="*/ 284902 h 435724"/>
                <a:gd name="connsiteX2" fmla="*/ 243425 w 247510"/>
                <a:gd name="connsiteY2" fmla="*/ 434558 h 435724"/>
                <a:gd name="connsiteX3" fmla="*/ 123169 w 247510"/>
                <a:gd name="connsiteY3" fmla="*/ 407368 h 435724"/>
                <a:gd name="connsiteX4" fmla="*/ 132008 w 247510"/>
                <a:gd name="connsiteY4" fmla="*/ 210480 h 435724"/>
                <a:gd name="connsiteX5" fmla="*/ -2117 w 247510"/>
                <a:gd name="connsiteY5" fmla="*/ 141265 h 435724"/>
                <a:gd name="connsiteX6" fmla="*/ 9453 w 247510"/>
                <a:gd name="connsiteY6" fmla="*/ 49304 h 435724"/>
                <a:gd name="connsiteX7" fmla="*/ 124007 w 247510"/>
                <a:gd name="connsiteY7" fmla="*/ -1026 h 435724"/>
                <a:gd name="connsiteX8" fmla="*/ 132173 w 247510"/>
                <a:gd name="connsiteY8" fmla="*/ 210581 h 435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510" h="435724">
                  <a:moveTo>
                    <a:pt x="132173" y="210581"/>
                  </a:moveTo>
                  <a:cubicBezTo>
                    <a:pt x="172457" y="233784"/>
                    <a:pt x="212704" y="257266"/>
                    <a:pt x="245177" y="284902"/>
                  </a:cubicBezTo>
                  <a:cubicBezTo>
                    <a:pt x="246168" y="328615"/>
                    <a:pt x="243425" y="380279"/>
                    <a:pt x="243425" y="434558"/>
                  </a:cubicBezTo>
                  <a:cubicBezTo>
                    <a:pt x="207522" y="412181"/>
                    <a:pt x="134726" y="407914"/>
                    <a:pt x="123169" y="407368"/>
                  </a:cubicBezTo>
                  <a:cubicBezTo>
                    <a:pt x="123169" y="407584"/>
                    <a:pt x="128642" y="323535"/>
                    <a:pt x="132008" y="210480"/>
                  </a:cubicBezTo>
                  <a:cubicBezTo>
                    <a:pt x="87329" y="186693"/>
                    <a:pt x="42638" y="163477"/>
                    <a:pt x="-2117" y="141265"/>
                  </a:cubicBezTo>
                  <a:cubicBezTo>
                    <a:pt x="-1037" y="96256"/>
                    <a:pt x="1744" y="66233"/>
                    <a:pt x="9453" y="49304"/>
                  </a:cubicBezTo>
                  <a:cubicBezTo>
                    <a:pt x="27411" y="10048"/>
                    <a:pt x="75048" y="-2677"/>
                    <a:pt x="124007" y="-1026"/>
                  </a:cubicBezTo>
                  <a:cubicBezTo>
                    <a:pt x="131386" y="74386"/>
                    <a:pt x="133697" y="136845"/>
                    <a:pt x="132173" y="210581"/>
                  </a:cubicBezTo>
                </a:path>
              </a:pathLst>
            </a:custGeom>
            <a:solidFill>
              <a:srgbClr val="1E3F6B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6" name="자유형: 도형 105">
              <a:extLst>
                <a:ext uri="{FF2B5EF4-FFF2-40B4-BE49-F238E27FC236}">
                  <a16:creationId xmlns:a16="http://schemas.microsoft.com/office/drawing/2014/main" id="{4D069F0A-C302-4D18-838D-E581D4BD7920}"/>
                </a:ext>
              </a:extLst>
            </p:cNvPr>
            <p:cNvSpPr/>
            <p:nvPr/>
          </p:nvSpPr>
          <p:spPr>
            <a:xfrm flipV="1">
              <a:off x="6647281" y="3926205"/>
              <a:ext cx="237191" cy="476999"/>
            </a:xfrm>
            <a:custGeom>
              <a:avLst/>
              <a:gdLst>
                <a:gd name="connsiteX0" fmla="*/ 81540 w 237191"/>
                <a:gd name="connsiteY0" fmla="*/ -1165 h 476999"/>
                <a:gd name="connsiteX1" fmla="*/ -2128 w 237191"/>
                <a:gd name="connsiteY1" fmla="*/ 17479 h 476999"/>
                <a:gd name="connsiteX2" fmla="*/ 18573 w 237191"/>
                <a:gd name="connsiteY2" fmla="*/ 38243 h 476999"/>
                <a:gd name="connsiteX3" fmla="*/ 94977 w 237191"/>
                <a:gd name="connsiteY3" fmla="*/ 20615 h 476999"/>
                <a:gd name="connsiteX4" fmla="*/ 103181 w 237191"/>
                <a:gd name="connsiteY4" fmla="*/ 20755 h 476999"/>
                <a:gd name="connsiteX5" fmla="*/ 111499 w 237191"/>
                <a:gd name="connsiteY5" fmla="*/ 158563 h 476999"/>
                <a:gd name="connsiteX6" fmla="*/ 168941 w 237191"/>
                <a:gd name="connsiteY6" fmla="*/ 266703 h 476999"/>
                <a:gd name="connsiteX7" fmla="*/ 224351 w 237191"/>
                <a:gd name="connsiteY7" fmla="*/ 306683 h 476999"/>
                <a:gd name="connsiteX8" fmla="*/ 222904 w 237191"/>
                <a:gd name="connsiteY8" fmla="*/ 422304 h 476999"/>
                <a:gd name="connsiteX9" fmla="*/ 234778 w 237191"/>
                <a:gd name="connsiteY9" fmla="*/ 475834 h 476999"/>
                <a:gd name="connsiteX10" fmla="*/ 221278 w 237191"/>
                <a:gd name="connsiteY10" fmla="*/ 191634 h 476999"/>
                <a:gd name="connsiteX11" fmla="*/ 200971 w 237191"/>
                <a:gd name="connsiteY11" fmla="*/ 141748 h 476999"/>
                <a:gd name="connsiteX12" fmla="*/ 96247 w 237191"/>
                <a:gd name="connsiteY12" fmla="*/ -733 h 476999"/>
                <a:gd name="connsiteX13" fmla="*/ 96247 w 237191"/>
                <a:gd name="connsiteY13" fmla="*/ -962 h 476999"/>
                <a:gd name="connsiteX14" fmla="*/ 96094 w 237191"/>
                <a:gd name="connsiteY14" fmla="*/ -962 h 476999"/>
                <a:gd name="connsiteX15" fmla="*/ 95967 w 237191"/>
                <a:gd name="connsiteY15" fmla="*/ -1114 h 476999"/>
                <a:gd name="connsiteX16" fmla="*/ 95967 w 237191"/>
                <a:gd name="connsiteY16" fmla="*/ -911 h 476999"/>
                <a:gd name="connsiteX17" fmla="*/ 81540 w 237191"/>
                <a:gd name="connsiteY17" fmla="*/ -1165 h 4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7191" h="476999">
                  <a:moveTo>
                    <a:pt x="81540" y="-1165"/>
                  </a:moveTo>
                  <a:cubicBezTo>
                    <a:pt x="49168" y="-1165"/>
                    <a:pt x="19602" y="3127"/>
                    <a:pt x="-2128" y="17479"/>
                  </a:cubicBezTo>
                  <a:cubicBezTo>
                    <a:pt x="4933" y="24260"/>
                    <a:pt x="11842" y="31182"/>
                    <a:pt x="18573" y="38243"/>
                  </a:cubicBezTo>
                  <a:cubicBezTo>
                    <a:pt x="39350" y="25695"/>
                    <a:pt x="66668" y="20615"/>
                    <a:pt x="94977" y="20615"/>
                  </a:cubicBezTo>
                  <a:cubicBezTo>
                    <a:pt x="97707" y="20615"/>
                    <a:pt x="100438" y="20666"/>
                    <a:pt x="103181" y="20755"/>
                  </a:cubicBezTo>
                  <a:cubicBezTo>
                    <a:pt x="107994" y="69955"/>
                    <a:pt x="110648" y="113656"/>
                    <a:pt x="111499" y="158563"/>
                  </a:cubicBezTo>
                  <a:cubicBezTo>
                    <a:pt x="133470" y="193678"/>
                    <a:pt x="152571" y="230038"/>
                    <a:pt x="168941" y="266703"/>
                  </a:cubicBezTo>
                  <a:cubicBezTo>
                    <a:pt x="188779" y="279276"/>
                    <a:pt x="207600" y="292421"/>
                    <a:pt x="224351" y="306683"/>
                  </a:cubicBezTo>
                  <a:cubicBezTo>
                    <a:pt x="225139" y="341151"/>
                    <a:pt x="223589" y="380559"/>
                    <a:pt x="222904" y="422304"/>
                  </a:cubicBezTo>
                  <a:cubicBezTo>
                    <a:pt x="227501" y="440490"/>
                    <a:pt x="231451" y="458372"/>
                    <a:pt x="234778" y="475834"/>
                  </a:cubicBezTo>
                  <a:cubicBezTo>
                    <a:pt x="234905" y="353114"/>
                    <a:pt x="237890" y="246993"/>
                    <a:pt x="221278" y="191634"/>
                  </a:cubicBezTo>
                  <a:cubicBezTo>
                    <a:pt x="216236" y="174793"/>
                    <a:pt x="209340" y="158182"/>
                    <a:pt x="200971" y="141748"/>
                  </a:cubicBezTo>
                  <a:cubicBezTo>
                    <a:pt x="175914" y="92459"/>
                    <a:pt x="137674" y="44999"/>
                    <a:pt x="96247" y="-733"/>
                  </a:cubicBezTo>
                  <a:lnTo>
                    <a:pt x="96247" y="-962"/>
                  </a:lnTo>
                  <a:lnTo>
                    <a:pt x="96094" y="-962"/>
                  </a:lnTo>
                  <a:lnTo>
                    <a:pt x="95967" y="-1114"/>
                  </a:lnTo>
                  <a:lnTo>
                    <a:pt x="95967" y="-911"/>
                  </a:lnTo>
                  <a:cubicBezTo>
                    <a:pt x="91103" y="-1076"/>
                    <a:pt x="86290" y="-1165"/>
                    <a:pt x="81540" y="-1165"/>
                  </a:cubicBezTo>
                </a:path>
              </a:pathLst>
            </a:custGeom>
            <a:solidFill>
              <a:srgbClr val="FBE16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7" name="자유형: 도형 106">
              <a:extLst>
                <a:ext uri="{FF2B5EF4-FFF2-40B4-BE49-F238E27FC236}">
                  <a16:creationId xmlns:a16="http://schemas.microsoft.com/office/drawing/2014/main" id="{A29FF516-5C09-4E73-BEDB-5E82B7DAB2ED}"/>
                </a:ext>
              </a:extLst>
            </p:cNvPr>
            <p:cNvSpPr/>
            <p:nvPr/>
          </p:nvSpPr>
          <p:spPr>
            <a:xfrm flipV="1">
              <a:off x="6667982" y="3979735"/>
              <a:ext cx="205995" cy="401688"/>
            </a:xfrm>
            <a:custGeom>
              <a:avLst/>
              <a:gdLst>
                <a:gd name="connsiteX0" fmla="*/ 74272 w 205995"/>
                <a:gd name="connsiteY0" fmla="*/ -1151 h 401688"/>
                <a:gd name="connsiteX1" fmla="*/ -2131 w 205995"/>
                <a:gd name="connsiteY1" fmla="*/ 16477 h 401688"/>
                <a:gd name="connsiteX2" fmla="*/ 90795 w 205995"/>
                <a:gd name="connsiteY2" fmla="*/ 136796 h 401688"/>
                <a:gd name="connsiteX3" fmla="*/ 82476 w 205995"/>
                <a:gd name="connsiteY3" fmla="*/ -1011 h 401688"/>
                <a:gd name="connsiteX4" fmla="*/ 74272 w 205995"/>
                <a:gd name="connsiteY4" fmla="*/ -1151 h 401688"/>
                <a:gd name="connsiteX5" fmla="*/ 148237 w 205995"/>
                <a:gd name="connsiteY5" fmla="*/ 244937 h 401688"/>
                <a:gd name="connsiteX6" fmla="*/ 202199 w 205995"/>
                <a:gd name="connsiteY6" fmla="*/ 400537 h 401688"/>
                <a:gd name="connsiteX7" fmla="*/ 203647 w 205995"/>
                <a:gd name="connsiteY7" fmla="*/ 284917 h 401688"/>
                <a:gd name="connsiteX8" fmla="*/ 148237 w 205995"/>
                <a:gd name="connsiteY8" fmla="*/ 244937 h 40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5995" h="401688">
                  <a:moveTo>
                    <a:pt x="74272" y="-1151"/>
                  </a:moveTo>
                  <a:cubicBezTo>
                    <a:pt x="45964" y="-1151"/>
                    <a:pt x="18646" y="3929"/>
                    <a:pt x="-2131" y="16477"/>
                  </a:cubicBezTo>
                  <a:cubicBezTo>
                    <a:pt x="33277" y="53561"/>
                    <a:pt x="64150" y="94251"/>
                    <a:pt x="90795" y="136796"/>
                  </a:cubicBezTo>
                  <a:cubicBezTo>
                    <a:pt x="89944" y="91889"/>
                    <a:pt x="87290" y="48188"/>
                    <a:pt x="82476" y="-1011"/>
                  </a:cubicBezTo>
                  <a:cubicBezTo>
                    <a:pt x="79733" y="-1100"/>
                    <a:pt x="77003" y="-1151"/>
                    <a:pt x="74272" y="-1151"/>
                  </a:cubicBezTo>
                  <a:moveTo>
                    <a:pt x="148237" y="244937"/>
                  </a:moveTo>
                  <a:cubicBezTo>
                    <a:pt x="171580" y="297159"/>
                    <a:pt x="189410" y="349979"/>
                    <a:pt x="202199" y="400537"/>
                  </a:cubicBezTo>
                  <a:cubicBezTo>
                    <a:pt x="202885" y="358792"/>
                    <a:pt x="204435" y="319384"/>
                    <a:pt x="203647" y="284917"/>
                  </a:cubicBezTo>
                  <a:cubicBezTo>
                    <a:pt x="186896" y="270654"/>
                    <a:pt x="168074" y="257510"/>
                    <a:pt x="148237" y="244937"/>
                  </a:cubicBezTo>
                </a:path>
              </a:pathLst>
            </a:custGeom>
            <a:solidFill>
              <a:srgbClr val="859FB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0A6F49C4-B5B6-48F9-A6B7-FCB82BE53C3F}"/>
              </a:ext>
            </a:extLst>
          </p:cNvPr>
          <p:cNvGrpSpPr/>
          <p:nvPr/>
        </p:nvGrpSpPr>
        <p:grpSpPr>
          <a:xfrm>
            <a:off x="5225586" y="7355476"/>
            <a:ext cx="943066" cy="1039588"/>
            <a:chOff x="3711117" y="3640126"/>
            <a:chExt cx="943066" cy="1039588"/>
          </a:xfrm>
        </p:grpSpPr>
        <p:sp>
          <p:nvSpPr>
            <p:cNvPr id="109" name="자유형: 도형 108">
              <a:extLst>
                <a:ext uri="{FF2B5EF4-FFF2-40B4-BE49-F238E27FC236}">
                  <a16:creationId xmlns:a16="http://schemas.microsoft.com/office/drawing/2014/main" id="{E4473706-433D-4808-860F-A440FB899923}"/>
                </a:ext>
              </a:extLst>
            </p:cNvPr>
            <p:cNvSpPr/>
            <p:nvPr/>
          </p:nvSpPr>
          <p:spPr>
            <a:xfrm flipV="1">
              <a:off x="3711117" y="4102633"/>
              <a:ext cx="943066" cy="577081"/>
            </a:xfrm>
            <a:custGeom>
              <a:avLst/>
              <a:gdLst>
                <a:gd name="connsiteX0" fmla="*/ 496553 w 943066"/>
                <a:gd name="connsiteY0" fmla="*/ 576118 h 577081"/>
                <a:gd name="connsiteX1" fmla="*/ 535169 w 943066"/>
                <a:gd name="connsiteY1" fmla="*/ 550705 h 577081"/>
                <a:gd name="connsiteX2" fmla="*/ 930516 w 943066"/>
                <a:gd name="connsiteY2" fmla="*/ 316898 h 577081"/>
                <a:gd name="connsiteX3" fmla="*/ 929901 w 943066"/>
                <a:gd name="connsiteY3" fmla="*/ 272690 h 577081"/>
                <a:gd name="connsiteX4" fmla="*/ 457163 w 943066"/>
                <a:gd name="connsiteY4" fmla="*/ 1824 h 577081"/>
                <a:gd name="connsiteX5" fmla="*/ 433396 w 943066"/>
                <a:gd name="connsiteY5" fmla="*/ 1824 h 577081"/>
                <a:gd name="connsiteX6" fmla="*/ 6279 w 943066"/>
                <a:gd name="connsiteY6" fmla="*/ 251963 h 577081"/>
                <a:gd name="connsiteX7" fmla="*/ -364 w 943066"/>
                <a:gd name="connsiteY7" fmla="*/ 263444 h 577081"/>
                <a:gd name="connsiteX8" fmla="*/ 6041 w 943066"/>
                <a:gd name="connsiteY8" fmla="*/ 275052 h 577081"/>
                <a:gd name="connsiteX9" fmla="*/ 496553 w 943066"/>
                <a:gd name="connsiteY9" fmla="*/ 576118 h 577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3066" h="577081">
                  <a:moveTo>
                    <a:pt x="496553" y="576118"/>
                  </a:moveTo>
                  <a:cubicBezTo>
                    <a:pt x="514978" y="569501"/>
                    <a:pt x="527842" y="561031"/>
                    <a:pt x="535169" y="550705"/>
                  </a:cubicBezTo>
                  <a:lnTo>
                    <a:pt x="930516" y="316898"/>
                  </a:lnTo>
                  <a:cubicBezTo>
                    <a:pt x="939411" y="311780"/>
                    <a:pt x="953089" y="285974"/>
                    <a:pt x="929901" y="272690"/>
                  </a:cubicBezTo>
                  <a:lnTo>
                    <a:pt x="457163" y="1824"/>
                  </a:lnTo>
                  <a:cubicBezTo>
                    <a:pt x="451294" y="-1541"/>
                    <a:pt x="440351" y="-2227"/>
                    <a:pt x="433396" y="1824"/>
                  </a:cubicBezTo>
                  <a:lnTo>
                    <a:pt x="6279" y="251963"/>
                  </a:lnTo>
                  <a:cubicBezTo>
                    <a:pt x="2092" y="254427"/>
                    <a:pt x="-314" y="258580"/>
                    <a:pt x="-364" y="263444"/>
                  </a:cubicBezTo>
                  <a:cubicBezTo>
                    <a:pt x="-414" y="268283"/>
                    <a:pt x="1898" y="272499"/>
                    <a:pt x="6041" y="275052"/>
                  </a:cubicBezTo>
                  <a:lnTo>
                    <a:pt x="496553" y="576118"/>
                  </a:lnTo>
                </a:path>
              </a:pathLst>
            </a:custGeom>
            <a:solidFill>
              <a:srgbClr val="CCEEF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0" name="자유형: 도형 109">
              <a:extLst>
                <a:ext uri="{FF2B5EF4-FFF2-40B4-BE49-F238E27FC236}">
                  <a16:creationId xmlns:a16="http://schemas.microsoft.com/office/drawing/2014/main" id="{9C04A665-930A-4837-9383-2FB47DA536A9}"/>
                </a:ext>
              </a:extLst>
            </p:cNvPr>
            <p:cNvSpPr/>
            <p:nvPr/>
          </p:nvSpPr>
          <p:spPr>
            <a:xfrm flipV="1">
              <a:off x="3762642" y="4139915"/>
              <a:ext cx="874050" cy="511353"/>
            </a:xfrm>
            <a:custGeom>
              <a:avLst/>
              <a:gdLst>
                <a:gd name="connsiteX0" fmla="*/ 6197 w 874050"/>
                <a:gd name="connsiteY0" fmla="*/ 224817 h 511353"/>
                <a:gd name="connsiteX1" fmla="*/ 395864 w 874050"/>
                <a:gd name="connsiteY1" fmla="*/ 2364 h 511353"/>
                <a:gd name="connsiteX2" fmla="*/ 419498 w 874050"/>
                <a:gd name="connsiteY2" fmla="*/ 2160 h 511353"/>
                <a:gd name="connsiteX3" fmla="*/ 867724 w 874050"/>
                <a:gd name="connsiteY3" fmla="*/ 257608 h 511353"/>
                <a:gd name="connsiteX4" fmla="*/ 873672 w 874050"/>
                <a:gd name="connsiteY4" fmla="*/ 267654 h 511353"/>
                <a:gd name="connsiteX5" fmla="*/ 868041 w 874050"/>
                <a:gd name="connsiteY5" fmla="*/ 277877 h 511353"/>
                <a:gd name="connsiteX6" fmla="*/ 493267 w 874050"/>
                <a:gd name="connsiteY6" fmla="*/ 506947 h 511353"/>
                <a:gd name="connsiteX7" fmla="*/ 469345 w 874050"/>
                <a:gd name="connsiteY7" fmla="*/ 507316 h 511353"/>
                <a:gd name="connsiteX8" fmla="*/ 26 w 874050"/>
                <a:gd name="connsiteY8" fmla="*/ 259666 h 511353"/>
                <a:gd name="connsiteX9" fmla="*/ -376 w 874050"/>
                <a:gd name="connsiteY9" fmla="*/ 233745 h 511353"/>
                <a:gd name="connsiteX10" fmla="*/ 6197 w 874050"/>
                <a:gd name="connsiteY10" fmla="*/ 224817 h 51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4050" h="511353">
                  <a:moveTo>
                    <a:pt x="6197" y="224817"/>
                  </a:moveTo>
                  <a:lnTo>
                    <a:pt x="395864" y="2364"/>
                  </a:lnTo>
                  <a:cubicBezTo>
                    <a:pt x="403395" y="-1942"/>
                    <a:pt x="411958" y="-2120"/>
                    <a:pt x="419498" y="2160"/>
                  </a:cubicBezTo>
                  <a:lnTo>
                    <a:pt x="867724" y="257608"/>
                  </a:lnTo>
                  <a:cubicBezTo>
                    <a:pt x="871445" y="259729"/>
                    <a:pt x="873603" y="263374"/>
                    <a:pt x="873672" y="267654"/>
                  </a:cubicBezTo>
                  <a:cubicBezTo>
                    <a:pt x="873741" y="271946"/>
                    <a:pt x="871703" y="275655"/>
                    <a:pt x="868041" y="277877"/>
                  </a:cubicBezTo>
                  <a:lnTo>
                    <a:pt x="493267" y="506947"/>
                  </a:lnTo>
                  <a:cubicBezTo>
                    <a:pt x="485761" y="511532"/>
                    <a:pt x="477124" y="511430"/>
                    <a:pt x="469345" y="507316"/>
                  </a:cubicBezTo>
                  <a:lnTo>
                    <a:pt x="26" y="259666"/>
                  </a:lnTo>
                  <a:lnTo>
                    <a:pt x="-376" y="233745"/>
                  </a:lnTo>
                  <a:cubicBezTo>
                    <a:pt x="-416" y="229427"/>
                    <a:pt x="2452" y="226963"/>
                    <a:pt x="6197" y="224817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1" name="자유형: 도형 110">
              <a:extLst>
                <a:ext uri="{FF2B5EF4-FFF2-40B4-BE49-F238E27FC236}">
                  <a16:creationId xmlns:a16="http://schemas.microsoft.com/office/drawing/2014/main" id="{D56299AE-CC6D-4157-85E8-AB16440685E9}"/>
                </a:ext>
              </a:extLst>
            </p:cNvPr>
            <p:cNvSpPr/>
            <p:nvPr/>
          </p:nvSpPr>
          <p:spPr>
            <a:xfrm flipV="1">
              <a:off x="4095307" y="4326138"/>
              <a:ext cx="552262" cy="325181"/>
            </a:xfrm>
            <a:custGeom>
              <a:avLst/>
              <a:gdLst>
                <a:gd name="connsiteX0" fmla="*/ 6080 w 552262"/>
                <a:gd name="connsiteY0" fmla="*/ 36420 h 325181"/>
                <a:gd name="connsiteX1" fmla="*/ 63076 w 552262"/>
                <a:gd name="connsiteY1" fmla="*/ 2498 h 325181"/>
                <a:gd name="connsiteX2" fmla="*/ 86710 w 552262"/>
                <a:gd name="connsiteY2" fmla="*/ 2295 h 325181"/>
                <a:gd name="connsiteX3" fmla="*/ 545507 w 552262"/>
                <a:gd name="connsiteY3" fmla="*/ 264944 h 325181"/>
                <a:gd name="connsiteX4" fmla="*/ 551461 w 552262"/>
                <a:gd name="connsiteY4" fmla="*/ 275002 h 325181"/>
                <a:gd name="connsiteX5" fmla="*/ 551769 w 552262"/>
                <a:gd name="connsiteY5" fmla="*/ 299729 h 325181"/>
                <a:gd name="connsiteX6" fmla="*/ 495387 w 552262"/>
                <a:gd name="connsiteY6" fmla="*/ 321268 h 325181"/>
                <a:gd name="connsiteX7" fmla="*/ 471461 w 552262"/>
                <a:gd name="connsiteY7" fmla="*/ 321636 h 325181"/>
                <a:gd name="connsiteX8" fmla="*/ 5475 w 552262"/>
                <a:gd name="connsiteY8" fmla="*/ 55495 h 325181"/>
                <a:gd name="connsiteX9" fmla="*/ -493 w 552262"/>
                <a:gd name="connsiteY9" fmla="*/ 45335 h 325181"/>
                <a:gd name="connsiteX10" fmla="*/ 6080 w 552262"/>
                <a:gd name="connsiteY10" fmla="*/ 36420 h 325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2262" h="325181">
                  <a:moveTo>
                    <a:pt x="6080" y="36420"/>
                  </a:moveTo>
                  <a:lnTo>
                    <a:pt x="63076" y="2498"/>
                  </a:lnTo>
                  <a:cubicBezTo>
                    <a:pt x="70538" y="-1934"/>
                    <a:pt x="79180" y="-1998"/>
                    <a:pt x="86710" y="2295"/>
                  </a:cubicBezTo>
                  <a:lnTo>
                    <a:pt x="545507" y="264944"/>
                  </a:lnTo>
                  <a:cubicBezTo>
                    <a:pt x="549229" y="267077"/>
                    <a:pt x="551396" y="270722"/>
                    <a:pt x="551461" y="275002"/>
                  </a:cubicBezTo>
                  <a:lnTo>
                    <a:pt x="551769" y="299729"/>
                  </a:lnTo>
                  <a:lnTo>
                    <a:pt x="495387" y="321268"/>
                  </a:lnTo>
                  <a:cubicBezTo>
                    <a:pt x="487217" y="324380"/>
                    <a:pt x="479100" y="326005"/>
                    <a:pt x="471461" y="321636"/>
                  </a:cubicBezTo>
                  <a:lnTo>
                    <a:pt x="5475" y="55495"/>
                  </a:lnTo>
                  <a:cubicBezTo>
                    <a:pt x="1729" y="53349"/>
                    <a:pt x="-448" y="49666"/>
                    <a:pt x="-493" y="45335"/>
                  </a:cubicBezTo>
                  <a:cubicBezTo>
                    <a:pt x="-518" y="41017"/>
                    <a:pt x="2374" y="38617"/>
                    <a:pt x="6080" y="36420"/>
                  </a:cubicBezTo>
                </a:path>
              </a:pathLst>
            </a:custGeom>
            <a:solidFill>
              <a:srgbClr val="50525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2" name="자유형: 도형 111">
              <a:extLst>
                <a:ext uri="{FF2B5EF4-FFF2-40B4-BE49-F238E27FC236}">
                  <a16:creationId xmlns:a16="http://schemas.microsoft.com/office/drawing/2014/main" id="{01C2E61F-FD63-4349-8B97-84F8745CC528}"/>
                </a:ext>
              </a:extLst>
            </p:cNvPr>
            <p:cNvSpPr/>
            <p:nvPr/>
          </p:nvSpPr>
          <p:spPr>
            <a:xfrm flipV="1">
              <a:off x="3767504" y="4399648"/>
              <a:ext cx="391998" cy="248577"/>
            </a:xfrm>
            <a:custGeom>
              <a:avLst/>
              <a:gdLst>
                <a:gd name="connsiteX0" fmla="*/ -215 w 391998"/>
                <a:gd name="connsiteY0" fmla="*/ 247732 h 248577"/>
                <a:gd name="connsiteX1" fmla="*/ 391510 w 391998"/>
                <a:gd name="connsiteY1" fmla="*/ 24225 h 248577"/>
                <a:gd name="connsiteX2" fmla="*/ 391783 w 391998"/>
                <a:gd name="connsiteY2" fmla="*/ -845 h 248577"/>
                <a:gd name="connsiteX3" fmla="*/ -106 w 391998"/>
                <a:gd name="connsiteY3" fmla="*/ 222739 h 248577"/>
                <a:gd name="connsiteX4" fmla="*/ -215 w 391998"/>
                <a:gd name="connsiteY4" fmla="*/ 247732 h 2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98" h="248577">
                  <a:moveTo>
                    <a:pt x="-215" y="247732"/>
                  </a:moveTo>
                  <a:lnTo>
                    <a:pt x="391510" y="24225"/>
                  </a:lnTo>
                  <a:lnTo>
                    <a:pt x="391783" y="-845"/>
                  </a:lnTo>
                  <a:lnTo>
                    <a:pt x="-106" y="222739"/>
                  </a:lnTo>
                  <a:lnTo>
                    <a:pt x="-215" y="247732"/>
                  </a:ln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3" name="자유형: 도형 112">
              <a:extLst>
                <a:ext uri="{FF2B5EF4-FFF2-40B4-BE49-F238E27FC236}">
                  <a16:creationId xmlns:a16="http://schemas.microsoft.com/office/drawing/2014/main" id="{0D1A31ED-6652-4C5D-B289-6E5D39E097EE}"/>
                </a:ext>
              </a:extLst>
            </p:cNvPr>
            <p:cNvSpPr/>
            <p:nvPr/>
          </p:nvSpPr>
          <p:spPr>
            <a:xfrm flipV="1">
              <a:off x="3762964" y="4115364"/>
              <a:ext cx="884611" cy="511182"/>
            </a:xfrm>
            <a:custGeom>
              <a:avLst/>
              <a:gdLst>
                <a:gd name="connsiteX0" fmla="*/ 6189 w 884611"/>
                <a:gd name="connsiteY0" fmla="*/ 224609 h 511182"/>
                <a:gd name="connsiteX1" fmla="*/ 395845 w 884611"/>
                <a:gd name="connsiteY1" fmla="*/ 2334 h 511182"/>
                <a:gd name="connsiteX2" fmla="*/ 419475 w 884611"/>
                <a:gd name="connsiteY2" fmla="*/ 2156 h 511182"/>
                <a:gd name="connsiteX3" fmla="*/ 878276 w 884611"/>
                <a:gd name="connsiteY3" fmla="*/ 264792 h 511182"/>
                <a:gd name="connsiteX4" fmla="*/ 884230 w 884611"/>
                <a:gd name="connsiteY4" fmla="*/ 274850 h 511182"/>
                <a:gd name="connsiteX5" fmla="*/ 878594 w 884611"/>
                <a:gd name="connsiteY5" fmla="*/ 285087 h 511182"/>
                <a:gd name="connsiteX6" fmla="*/ 493253 w 884611"/>
                <a:gd name="connsiteY6" fmla="*/ 506727 h 511182"/>
                <a:gd name="connsiteX7" fmla="*/ 469331 w 884611"/>
                <a:gd name="connsiteY7" fmla="*/ 507121 h 511182"/>
                <a:gd name="connsiteX8" fmla="*/ 5578 w 884611"/>
                <a:gd name="connsiteY8" fmla="*/ 243685 h 511182"/>
                <a:gd name="connsiteX9" fmla="*/ -380 w 884611"/>
                <a:gd name="connsiteY9" fmla="*/ 233537 h 511182"/>
                <a:gd name="connsiteX10" fmla="*/ 6189 w 884611"/>
                <a:gd name="connsiteY10" fmla="*/ 224609 h 51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84611" h="511182">
                  <a:moveTo>
                    <a:pt x="6189" y="224609"/>
                  </a:moveTo>
                  <a:lnTo>
                    <a:pt x="395845" y="2334"/>
                  </a:lnTo>
                  <a:cubicBezTo>
                    <a:pt x="403387" y="-1946"/>
                    <a:pt x="411949" y="-2162"/>
                    <a:pt x="419475" y="2156"/>
                  </a:cubicBezTo>
                  <a:lnTo>
                    <a:pt x="878276" y="264792"/>
                  </a:lnTo>
                  <a:cubicBezTo>
                    <a:pt x="881997" y="266925"/>
                    <a:pt x="884160" y="270583"/>
                    <a:pt x="884230" y="274850"/>
                  </a:cubicBezTo>
                  <a:cubicBezTo>
                    <a:pt x="884290" y="279130"/>
                    <a:pt x="882305" y="282940"/>
                    <a:pt x="878594" y="285087"/>
                  </a:cubicBezTo>
                  <a:lnTo>
                    <a:pt x="493253" y="506727"/>
                  </a:lnTo>
                  <a:cubicBezTo>
                    <a:pt x="485628" y="511121"/>
                    <a:pt x="476987" y="511451"/>
                    <a:pt x="469331" y="507121"/>
                  </a:cubicBezTo>
                  <a:lnTo>
                    <a:pt x="5578" y="243685"/>
                  </a:lnTo>
                  <a:cubicBezTo>
                    <a:pt x="1823" y="241551"/>
                    <a:pt x="-350" y="237855"/>
                    <a:pt x="-380" y="233537"/>
                  </a:cubicBezTo>
                  <a:cubicBezTo>
                    <a:pt x="-424" y="229232"/>
                    <a:pt x="2433" y="226743"/>
                    <a:pt x="6189" y="224609"/>
                  </a:cubicBez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4" name="자유형: 도형 113">
              <a:extLst>
                <a:ext uri="{FF2B5EF4-FFF2-40B4-BE49-F238E27FC236}">
                  <a16:creationId xmlns:a16="http://schemas.microsoft.com/office/drawing/2014/main" id="{5ED82B4B-A67E-4CF7-B0A7-82A72099EBAA}"/>
                </a:ext>
              </a:extLst>
            </p:cNvPr>
            <p:cNvSpPr/>
            <p:nvPr/>
          </p:nvSpPr>
          <p:spPr>
            <a:xfrm flipV="1">
              <a:off x="4182209" y="4360964"/>
              <a:ext cx="459630" cy="286981"/>
            </a:xfrm>
            <a:custGeom>
              <a:avLst/>
              <a:gdLst>
                <a:gd name="connsiteX0" fmla="*/ 352 w 459630"/>
                <a:gd name="connsiteY0" fmla="*/ -862 h 286981"/>
                <a:gd name="connsiteX1" fmla="*/ -521 w 459630"/>
                <a:gd name="connsiteY1" fmla="*/ 23230 h 286981"/>
                <a:gd name="connsiteX2" fmla="*/ 458242 w 459630"/>
                <a:gd name="connsiteY2" fmla="*/ 286120 h 286981"/>
                <a:gd name="connsiteX3" fmla="*/ 459109 w 459630"/>
                <a:gd name="connsiteY3" fmla="*/ 262015 h 286981"/>
                <a:gd name="connsiteX4" fmla="*/ 352 w 459630"/>
                <a:gd name="connsiteY4" fmla="*/ -862 h 286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9630" h="286981">
                  <a:moveTo>
                    <a:pt x="352" y="-862"/>
                  </a:moveTo>
                  <a:lnTo>
                    <a:pt x="-521" y="23230"/>
                  </a:lnTo>
                  <a:lnTo>
                    <a:pt x="458242" y="286120"/>
                  </a:lnTo>
                  <a:lnTo>
                    <a:pt x="459109" y="262015"/>
                  </a:lnTo>
                  <a:lnTo>
                    <a:pt x="352" y="-862"/>
                  </a:lnTo>
                </a:path>
              </a:pathLst>
            </a:custGeom>
            <a:solidFill>
              <a:srgbClr val="50525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5" name="자유형: 도형 114">
              <a:extLst>
                <a:ext uri="{FF2B5EF4-FFF2-40B4-BE49-F238E27FC236}">
                  <a16:creationId xmlns:a16="http://schemas.microsoft.com/office/drawing/2014/main" id="{EDE848DF-0D42-4017-A333-6CE608FBCD3D}"/>
                </a:ext>
              </a:extLst>
            </p:cNvPr>
            <p:cNvSpPr/>
            <p:nvPr/>
          </p:nvSpPr>
          <p:spPr>
            <a:xfrm flipV="1">
              <a:off x="3817108" y="4149619"/>
              <a:ext cx="614280" cy="357337"/>
            </a:xfrm>
            <a:custGeom>
              <a:avLst/>
              <a:gdLst>
                <a:gd name="connsiteX0" fmla="*/ 5430 w 614280"/>
                <a:gd name="connsiteY0" fmla="*/ 93857 h 357337"/>
                <a:gd name="connsiteX1" fmla="*/ 166031 w 614280"/>
                <a:gd name="connsiteY1" fmla="*/ 2315 h 357337"/>
                <a:gd name="connsiteX2" fmla="*/ 189739 w 614280"/>
                <a:gd name="connsiteY2" fmla="*/ 2099 h 357337"/>
                <a:gd name="connsiteX3" fmla="*/ 608011 w 614280"/>
                <a:gd name="connsiteY3" fmla="*/ 240262 h 357337"/>
                <a:gd name="connsiteX4" fmla="*/ 613953 w 614280"/>
                <a:gd name="connsiteY4" fmla="*/ 250283 h 357337"/>
                <a:gd name="connsiteX5" fmla="*/ 608383 w 614280"/>
                <a:gd name="connsiteY5" fmla="*/ 260519 h 357337"/>
                <a:gd name="connsiteX6" fmla="*/ 448150 w 614280"/>
                <a:gd name="connsiteY6" fmla="*/ 352797 h 357337"/>
                <a:gd name="connsiteX7" fmla="*/ 424069 w 614280"/>
                <a:gd name="connsiteY7" fmla="*/ 353216 h 357337"/>
                <a:gd name="connsiteX8" fmla="*/ 5609 w 614280"/>
                <a:gd name="connsiteY8" fmla="*/ 114215 h 357337"/>
                <a:gd name="connsiteX9" fmla="*/ -324 w 614280"/>
                <a:gd name="connsiteY9" fmla="*/ 104093 h 357337"/>
                <a:gd name="connsiteX10" fmla="*/ 5430 w 614280"/>
                <a:gd name="connsiteY10" fmla="*/ 93857 h 35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4280" h="357337">
                  <a:moveTo>
                    <a:pt x="5430" y="93857"/>
                  </a:moveTo>
                  <a:lnTo>
                    <a:pt x="166031" y="2315"/>
                  </a:lnTo>
                  <a:cubicBezTo>
                    <a:pt x="173591" y="-1977"/>
                    <a:pt x="182179" y="-2206"/>
                    <a:pt x="189739" y="2099"/>
                  </a:cubicBezTo>
                  <a:lnTo>
                    <a:pt x="608011" y="240262"/>
                  </a:lnTo>
                  <a:cubicBezTo>
                    <a:pt x="611717" y="242383"/>
                    <a:pt x="613880" y="246015"/>
                    <a:pt x="613953" y="250283"/>
                  </a:cubicBezTo>
                  <a:cubicBezTo>
                    <a:pt x="614038" y="254563"/>
                    <a:pt x="612079" y="258385"/>
                    <a:pt x="608383" y="260519"/>
                  </a:cubicBezTo>
                  <a:lnTo>
                    <a:pt x="448150" y="352797"/>
                  </a:lnTo>
                  <a:cubicBezTo>
                    <a:pt x="440480" y="357217"/>
                    <a:pt x="431763" y="357610"/>
                    <a:pt x="424069" y="353216"/>
                  </a:cubicBezTo>
                  <a:lnTo>
                    <a:pt x="5609" y="114215"/>
                  </a:lnTo>
                  <a:cubicBezTo>
                    <a:pt x="1868" y="112081"/>
                    <a:pt x="-290" y="108398"/>
                    <a:pt x="-324" y="104093"/>
                  </a:cubicBezTo>
                  <a:cubicBezTo>
                    <a:pt x="-369" y="99788"/>
                    <a:pt x="1695" y="95990"/>
                    <a:pt x="5430" y="93857"/>
                  </a:cubicBezTo>
                </a:path>
              </a:pathLst>
            </a:custGeom>
            <a:solidFill>
              <a:srgbClr val="50525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6" name="자유형: 도형 115">
              <a:extLst>
                <a:ext uri="{FF2B5EF4-FFF2-40B4-BE49-F238E27FC236}">
                  <a16:creationId xmlns:a16="http://schemas.microsoft.com/office/drawing/2014/main" id="{5E893750-3C72-4AC6-823B-C84EB5E4359C}"/>
                </a:ext>
              </a:extLst>
            </p:cNvPr>
            <p:cNvSpPr/>
            <p:nvPr/>
          </p:nvSpPr>
          <p:spPr>
            <a:xfrm flipV="1">
              <a:off x="4199577" y="4349642"/>
              <a:ext cx="265618" cy="154578"/>
            </a:xfrm>
            <a:custGeom>
              <a:avLst/>
              <a:gdLst>
                <a:gd name="connsiteX0" fmla="*/ 1672 w 265618"/>
                <a:gd name="connsiteY0" fmla="*/ 69504 h 154578"/>
                <a:gd name="connsiteX1" fmla="*/ 121805 w 265618"/>
                <a:gd name="connsiteY1" fmla="*/ 314 h 154578"/>
                <a:gd name="connsiteX2" fmla="*/ 130601 w 265618"/>
                <a:gd name="connsiteY2" fmla="*/ 225 h 154578"/>
                <a:gd name="connsiteX3" fmla="*/ 262944 w 265618"/>
                <a:gd name="connsiteY3" fmla="*/ 75397 h 154578"/>
                <a:gd name="connsiteX4" fmla="*/ 265151 w 265618"/>
                <a:gd name="connsiteY4" fmla="*/ 79118 h 154578"/>
                <a:gd name="connsiteX5" fmla="*/ 263082 w 265618"/>
                <a:gd name="connsiteY5" fmla="*/ 82915 h 154578"/>
                <a:gd name="connsiteX6" fmla="*/ 143004 w 265618"/>
                <a:gd name="connsiteY6" fmla="*/ 152333 h 154578"/>
                <a:gd name="connsiteX7" fmla="*/ 134069 w 265618"/>
                <a:gd name="connsiteY7" fmla="*/ 152498 h 154578"/>
                <a:gd name="connsiteX8" fmla="*/ 1735 w 265618"/>
                <a:gd name="connsiteY8" fmla="*/ 77047 h 154578"/>
                <a:gd name="connsiteX9" fmla="*/ -467 w 265618"/>
                <a:gd name="connsiteY9" fmla="*/ 73301 h 154578"/>
                <a:gd name="connsiteX10" fmla="*/ 1672 w 265618"/>
                <a:gd name="connsiteY10" fmla="*/ 69504 h 154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5618" h="154578">
                  <a:moveTo>
                    <a:pt x="1672" y="69504"/>
                  </a:moveTo>
                  <a:lnTo>
                    <a:pt x="121805" y="314"/>
                  </a:lnTo>
                  <a:cubicBezTo>
                    <a:pt x="124598" y="-1299"/>
                    <a:pt x="127798" y="-1362"/>
                    <a:pt x="130601" y="225"/>
                  </a:cubicBezTo>
                  <a:lnTo>
                    <a:pt x="262944" y="75397"/>
                  </a:lnTo>
                  <a:cubicBezTo>
                    <a:pt x="264328" y="76184"/>
                    <a:pt x="265127" y="77530"/>
                    <a:pt x="265151" y="79118"/>
                  </a:cubicBezTo>
                  <a:cubicBezTo>
                    <a:pt x="265177" y="80692"/>
                    <a:pt x="264453" y="82127"/>
                    <a:pt x="263082" y="82915"/>
                  </a:cubicBezTo>
                  <a:lnTo>
                    <a:pt x="143004" y="152333"/>
                  </a:lnTo>
                  <a:cubicBezTo>
                    <a:pt x="140151" y="153984"/>
                    <a:pt x="136922" y="154124"/>
                    <a:pt x="134069" y="152498"/>
                  </a:cubicBezTo>
                  <a:lnTo>
                    <a:pt x="1735" y="77047"/>
                  </a:lnTo>
                  <a:cubicBezTo>
                    <a:pt x="351" y="76273"/>
                    <a:pt x="-457" y="74889"/>
                    <a:pt x="-467" y="73301"/>
                  </a:cubicBezTo>
                  <a:cubicBezTo>
                    <a:pt x="-482" y="71701"/>
                    <a:pt x="288" y="70304"/>
                    <a:pt x="1672" y="69504"/>
                  </a:cubicBezTo>
                </a:path>
              </a:pathLst>
            </a:custGeom>
            <a:solidFill>
              <a:srgbClr val="50525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7" name="자유형: 도형 116">
              <a:extLst>
                <a:ext uri="{FF2B5EF4-FFF2-40B4-BE49-F238E27FC236}">
                  <a16:creationId xmlns:a16="http://schemas.microsoft.com/office/drawing/2014/main" id="{5D96E400-929F-4154-9AA6-2058EA9E6C0F}"/>
                </a:ext>
              </a:extLst>
            </p:cNvPr>
            <p:cNvSpPr/>
            <p:nvPr/>
          </p:nvSpPr>
          <p:spPr>
            <a:xfrm flipV="1">
              <a:off x="4205526" y="4353140"/>
              <a:ext cx="219560" cy="125552"/>
            </a:xfrm>
            <a:custGeom>
              <a:avLst/>
              <a:gdLst>
                <a:gd name="connsiteX0" fmla="*/ -455 w 219560"/>
                <a:gd name="connsiteY0" fmla="*/ 48373 h 125552"/>
                <a:gd name="connsiteX1" fmla="*/ 85453 w 219560"/>
                <a:gd name="connsiteY1" fmla="*/ -941 h 125552"/>
                <a:gd name="connsiteX2" fmla="*/ 219105 w 219560"/>
                <a:gd name="connsiteY2" fmla="*/ 74802 h 125552"/>
                <a:gd name="connsiteX3" fmla="*/ 133271 w 219560"/>
                <a:gd name="connsiteY3" fmla="*/ 124611 h 125552"/>
                <a:gd name="connsiteX4" fmla="*/ -455 w 219560"/>
                <a:gd name="connsiteY4" fmla="*/ 48373 h 125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560" h="125552">
                  <a:moveTo>
                    <a:pt x="-455" y="48373"/>
                  </a:moveTo>
                  <a:lnTo>
                    <a:pt x="85453" y="-941"/>
                  </a:lnTo>
                  <a:lnTo>
                    <a:pt x="219105" y="74802"/>
                  </a:lnTo>
                  <a:lnTo>
                    <a:pt x="133271" y="124611"/>
                  </a:lnTo>
                  <a:lnTo>
                    <a:pt x="-455" y="48373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8" name="자유형: 도형 117">
              <a:extLst>
                <a:ext uri="{FF2B5EF4-FFF2-40B4-BE49-F238E27FC236}">
                  <a16:creationId xmlns:a16="http://schemas.microsoft.com/office/drawing/2014/main" id="{6431724D-7218-4E1E-9C2A-1356B61D8BA7}"/>
                </a:ext>
              </a:extLst>
            </p:cNvPr>
            <p:cNvSpPr/>
            <p:nvPr/>
          </p:nvSpPr>
          <p:spPr>
            <a:xfrm flipV="1">
              <a:off x="4367980" y="4407433"/>
              <a:ext cx="91078" cy="52387"/>
            </a:xfrm>
            <a:custGeom>
              <a:avLst/>
              <a:gdLst>
                <a:gd name="connsiteX0" fmla="*/ 44 w 91078"/>
                <a:gd name="connsiteY0" fmla="*/ 14137 h 52387"/>
                <a:gd name="connsiteX1" fmla="*/ 25692 w 91078"/>
                <a:gd name="connsiteY1" fmla="*/ -912 h 52387"/>
                <a:gd name="connsiteX2" fmla="*/ 28008 w 91078"/>
                <a:gd name="connsiteY2" fmla="*/ -925 h 52387"/>
                <a:gd name="connsiteX3" fmla="*/ 89970 w 91078"/>
                <a:gd name="connsiteY3" fmla="*/ 34508 h 52387"/>
                <a:gd name="connsiteX4" fmla="*/ 90556 w 91078"/>
                <a:gd name="connsiteY4" fmla="*/ 35498 h 52387"/>
                <a:gd name="connsiteX5" fmla="*/ 90011 w 91078"/>
                <a:gd name="connsiteY5" fmla="*/ 36489 h 52387"/>
                <a:gd name="connsiteX6" fmla="*/ 64050 w 91078"/>
                <a:gd name="connsiteY6" fmla="*/ 51424 h 52387"/>
                <a:gd name="connsiteX7" fmla="*/ 61689 w 91078"/>
                <a:gd name="connsiteY7" fmla="*/ 51462 h 52387"/>
                <a:gd name="connsiteX8" fmla="*/ 54 w 91078"/>
                <a:gd name="connsiteY8" fmla="*/ 16131 h 52387"/>
                <a:gd name="connsiteX9" fmla="*/ -522 w 91078"/>
                <a:gd name="connsiteY9" fmla="*/ 15140 h 52387"/>
                <a:gd name="connsiteX10" fmla="*/ 44 w 91078"/>
                <a:gd name="connsiteY10" fmla="*/ 14137 h 5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078" h="52387">
                  <a:moveTo>
                    <a:pt x="44" y="14137"/>
                  </a:moveTo>
                  <a:lnTo>
                    <a:pt x="25692" y="-912"/>
                  </a:lnTo>
                  <a:lnTo>
                    <a:pt x="28008" y="-925"/>
                  </a:lnTo>
                  <a:lnTo>
                    <a:pt x="89970" y="34508"/>
                  </a:lnTo>
                  <a:lnTo>
                    <a:pt x="90556" y="35498"/>
                  </a:lnTo>
                  <a:lnTo>
                    <a:pt x="90011" y="36489"/>
                  </a:lnTo>
                  <a:lnTo>
                    <a:pt x="64050" y="51424"/>
                  </a:lnTo>
                  <a:lnTo>
                    <a:pt x="61689" y="51462"/>
                  </a:lnTo>
                  <a:lnTo>
                    <a:pt x="54" y="16131"/>
                  </a:lnTo>
                  <a:lnTo>
                    <a:pt x="-522" y="15140"/>
                  </a:lnTo>
                  <a:lnTo>
                    <a:pt x="44" y="14137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9" name="자유형: 도형 118">
              <a:extLst>
                <a:ext uri="{FF2B5EF4-FFF2-40B4-BE49-F238E27FC236}">
                  <a16:creationId xmlns:a16="http://schemas.microsoft.com/office/drawing/2014/main" id="{C249E8E6-8F85-4FE9-AA65-2D487B81D4BD}"/>
                </a:ext>
              </a:extLst>
            </p:cNvPr>
            <p:cNvSpPr/>
            <p:nvPr/>
          </p:nvSpPr>
          <p:spPr>
            <a:xfrm flipV="1">
              <a:off x="4300105" y="4445914"/>
              <a:ext cx="91067" cy="52781"/>
            </a:xfrm>
            <a:custGeom>
              <a:avLst/>
              <a:gdLst>
                <a:gd name="connsiteX0" fmla="*/ 85 w 91067"/>
                <a:gd name="connsiteY0" fmla="*/ 14184 h 52781"/>
                <a:gd name="connsiteX1" fmla="*/ 25728 w 91067"/>
                <a:gd name="connsiteY1" fmla="*/ -878 h 52781"/>
                <a:gd name="connsiteX2" fmla="*/ 28055 w 91067"/>
                <a:gd name="connsiteY2" fmla="*/ -891 h 52781"/>
                <a:gd name="connsiteX3" fmla="*/ 90011 w 91067"/>
                <a:gd name="connsiteY3" fmla="*/ 34542 h 52781"/>
                <a:gd name="connsiteX4" fmla="*/ 90592 w 91067"/>
                <a:gd name="connsiteY4" fmla="*/ 35533 h 52781"/>
                <a:gd name="connsiteX5" fmla="*/ 90047 w 91067"/>
                <a:gd name="connsiteY5" fmla="*/ 36536 h 52781"/>
                <a:gd name="connsiteX6" fmla="*/ 64775 w 91067"/>
                <a:gd name="connsiteY6" fmla="*/ 51852 h 52781"/>
                <a:gd name="connsiteX7" fmla="*/ 62420 w 91067"/>
                <a:gd name="connsiteY7" fmla="*/ 51890 h 52781"/>
                <a:gd name="connsiteX8" fmla="*/ 99 w 91067"/>
                <a:gd name="connsiteY8" fmla="*/ 16178 h 52781"/>
                <a:gd name="connsiteX9" fmla="*/ -476 w 91067"/>
                <a:gd name="connsiteY9" fmla="*/ 15187 h 52781"/>
                <a:gd name="connsiteX10" fmla="*/ 85 w 91067"/>
                <a:gd name="connsiteY10" fmla="*/ 14184 h 5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067" h="52781">
                  <a:moveTo>
                    <a:pt x="85" y="14184"/>
                  </a:moveTo>
                  <a:lnTo>
                    <a:pt x="25728" y="-878"/>
                  </a:lnTo>
                  <a:lnTo>
                    <a:pt x="28055" y="-891"/>
                  </a:lnTo>
                  <a:lnTo>
                    <a:pt x="90011" y="34542"/>
                  </a:lnTo>
                  <a:lnTo>
                    <a:pt x="90592" y="35533"/>
                  </a:lnTo>
                  <a:lnTo>
                    <a:pt x="90047" y="36536"/>
                  </a:lnTo>
                  <a:lnTo>
                    <a:pt x="64775" y="51852"/>
                  </a:lnTo>
                  <a:lnTo>
                    <a:pt x="62420" y="51890"/>
                  </a:lnTo>
                  <a:lnTo>
                    <a:pt x="99" y="16178"/>
                  </a:lnTo>
                  <a:lnTo>
                    <a:pt x="-476" y="15187"/>
                  </a:lnTo>
                  <a:lnTo>
                    <a:pt x="85" y="14184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0" name="자유형: 도형 119">
              <a:extLst>
                <a:ext uri="{FF2B5EF4-FFF2-40B4-BE49-F238E27FC236}">
                  <a16:creationId xmlns:a16="http://schemas.microsoft.com/office/drawing/2014/main" id="{7D2FAE39-2349-4FEA-A5CB-9268350BF130}"/>
                </a:ext>
              </a:extLst>
            </p:cNvPr>
            <p:cNvSpPr/>
            <p:nvPr/>
          </p:nvSpPr>
          <p:spPr>
            <a:xfrm flipV="1">
              <a:off x="4237662" y="4158467"/>
              <a:ext cx="47694" cy="28544"/>
            </a:xfrm>
            <a:custGeom>
              <a:avLst/>
              <a:gdLst>
                <a:gd name="connsiteX0" fmla="*/ 20627 w 47694"/>
                <a:gd name="connsiteY0" fmla="*/ 26591 h 28544"/>
                <a:gd name="connsiteX1" fmla="*/ 787 w 47694"/>
                <a:gd name="connsiteY1" fmla="*/ 15339 h 28544"/>
                <a:gd name="connsiteX2" fmla="*/ -419 w 47694"/>
                <a:gd name="connsiteY2" fmla="*/ 13320 h 28544"/>
                <a:gd name="connsiteX3" fmla="*/ 732 w 47694"/>
                <a:gd name="connsiteY3" fmla="*/ 11301 h 28544"/>
                <a:gd name="connsiteX4" fmla="*/ 20477 w 47694"/>
                <a:gd name="connsiteY4" fmla="*/ -345 h 28544"/>
                <a:gd name="connsiteX5" fmla="*/ 26282 w 47694"/>
                <a:gd name="connsiteY5" fmla="*/ -371 h 28544"/>
                <a:gd name="connsiteX6" fmla="*/ 46085 w 47694"/>
                <a:gd name="connsiteY6" fmla="*/ 10894 h 28544"/>
                <a:gd name="connsiteX7" fmla="*/ 47276 w 47694"/>
                <a:gd name="connsiteY7" fmla="*/ 12901 h 28544"/>
                <a:gd name="connsiteX8" fmla="*/ 46150 w 47694"/>
                <a:gd name="connsiteY8" fmla="*/ 14933 h 28544"/>
                <a:gd name="connsiteX9" fmla="*/ 26415 w 47694"/>
                <a:gd name="connsiteY9" fmla="*/ 26591 h 28544"/>
                <a:gd name="connsiteX10" fmla="*/ 20627 w 47694"/>
                <a:gd name="connsiteY10" fmla="*/ 26591 h 2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44">
                  <a:moveTo>
                    <a:pt x="20627" y="26591"/>
                  </a:moveTo>
                  <a:cubicBezTo>
                    <a:pt x="14043" y="22845"/>
                    <a:pt x="7435" y="19086"/>
                    <a:pt x="787" y="15339"/>
                  </a:cubicBezTo>
                  <a:lnTo>
                    <a:pt x="-419" y="13320"/>
                  </a:lnTo>
                  <a:lnTo>
                    <a:pt x="732" y="11301"/>
                  </a:lnTo>
                  <a:cubicBezTo>
                    <a:pt x="9985" y="5954"/>
                    <a:pt x="10938" y="5217"/>
                    <a:pt x="20477" y="-345"/>
                  </a:cubicBezTo>
                  <a:cubicBezTo>
                    <a:pt x="22303" y="-1425"/>
                    <a:pt x="24421" y="-1425"/>
                    <a:pt x="26282" y="-371"/>
                  </a:cubicBezTo>
                  <a:cubicBezTo>
                    <a:pt x="32890" y="3376"/>
                    <a:pt x="39477" y="7135"/>
                    <a:pt x="46085" y="10894"/>
                  </a:cubicBezTo>
                  <a:lnTo>
                    <a:pt x="47276" y="12901"/>
                  </a:lnTo>
                  <a:lnTo>
                    <a:pt x="46150" y="14933"/>
                  </a:lnTo>
                  <a:cubicBezTo>
                    <a:pt x="36952" y="20305"/>
                    <a:pt x="36015" y="21029"/>
                    <a:pt x="26415" y="26591"/>
                  </a:cubicBezTo>
                  <a:cubicBezTo>
                    <a:pt x="24585" y="27646"/>
                    <a:pt x="22477" y="27658"/>
                    <a:pt x="20627" y="2659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1" name="자유형: 도형 120">
              <a:extLst>
                <a:ext uri="{FF2B5EF4-FFF2-40B4-BE49-F238E27FC236}">
                  <a16:creationId xmlns:a16="http://schemas.microsoft.com/office/drawing/2014/main" id="{6B96494A-FFFD-4787-A791-C3E7C730B903}"/>
                </a:ext>
              </a:extLst>
            </p:cNvPr>
            <p:cNvSpPr/>
            <p:nvPr/>
          </p:nvSpPr>
          <p:spPr>
            <a:xfrm flipV="1">
              <a:off x="4237662" y="4155640"/>
              <a:ext cx="47947" cy="28317"/>
            </a:xfrm>
            <a:custGeom>
              <a:avLst/>
              <a:gdLst>
                <a:gd name="connsiteX0" fmla="*/ 20616 w 47947"/>
                <a:gd name="connsiteY0" fmla="*/ 26367 h 28317"/>
                <a:gd name="connsiteX1" fmla="*/ 787 w 47947"/>
                <a:gd name="connsiteY1" fmla="*/ 15127 h 28317"/>
                <a:gd name="connsiteX2" fmla="*/ -419 w 47947"/>
                <a:gd name="connsiteY2" fmla="*/ 13095 h 28317"/>
                <a:gd name="connsiteX3" fmla="*/ 723 w 47947"/>
                <a:gd name="connsiteY3" fmla="*/ 11076 h 28317"/>
                <a:gd name="connsiteX4" fmla="*/ 20734 w 47947"/>
                <a:gd name="connsiteY4" fmla="*/ -354 h 28317"/>
                <a:gd name="connsiteX5" fmla="*/ 26540 w 47947"/>
                <a:gd name="connsiteY5" fmla="*/ -367 h 28317"/>
                <a:gd name="connsiteX6" fmla="*/ 46334 w 47947"/>
                <a:gd name="connsiteY6" fmla="*/ 10847 h 28317"/>
                <a:gd name="connsiteX7" fmla="*/ 47529 w 47947"/>
                <a:gd name="connsiteY7" fmla="*/ 12854 h 28317"/>
                <a:gd name="connsiteX8" fmla="*/ 46397 w 47947"/>
                <a:gd name="connsiteY8" fmla="*/ 14873 h 28317"/>
                <a:gd name="connsiteX9" fmla="*/ 26415 w 47947"/>
                <a:gd name="connsiteY9" fmla="*/ 26367 h 28317"/>
                <a:gd name="connsiteX10" fmla="*/ 20616 w 47947"/>
                <a:gd name="connsiteY10" fmla="*/ 26367 h 2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17">
                  <a:moveTo>
                    <a:pt x="20616" y="26367"/>
                  </a:moveTo>
                  <a:cubicBezTo>
                    <a:pt x="14043" y="22607"/>
                    <a:pt x="7430" y="18861"/>
                    <a:pt x="787" y="15127"/>
                  </a:cubicBezTo>
                  <a:lnTo>
                    <a:pt x="-419" y="13095"/>
                  </a:lnTo>
                  <a:lnTo>
                    <a:pt x="723" y="11076"/>
                  </a:lnTo>
                  <a:cubicBezTo>
                    <a:pt x="9985" y="5729"/>
                    <a:pt x="11201" y="5208"/>
                    <a:pt x="20734" y="-354"/>
                  </a:cubicBezTo>
                  <a:cubicBezTo>
                    <a:pt x="22571" y="-1421"/>
                    <a:pt x="24679" y="-1434"/>
                    <a:pt x="26540" y="-367"/>
                  </a:cubicBezTo>
                  <a:cubicBezTo>
                    <a:pt x="33152" y="3380"/>
                    <a:pt x="39726" y="7088"/>
                    <a:pt x="46334" y="10847"/>
                  </a:cubicBezTo>
                  <a:lnTo>
                    <a:pt x="47529" y="12854"/>
                  </a:lnTo>
                  <a:lnTo>
                    <a:pt x="46397" y="14873"/>
                  </a:lnTo>
                  <a:cubicBezTo>
                    <a:pt x="37205" y="20245"/>
                    <a:pt x="36010" y="20817"/>
                    <a:pt x="26415" y="26367"/>
                  </a:cubicBezTo>
                  <a:cubicBezTo>
                    <a:pt x="24580" y="27421"/>
                    <a:pt x="22477" y="27421"/>
                    <a:pt x="20616" y="2636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2" name="자유형: 도형 121">
              <a:extLst>
                <a:ext uri="{FF2B5EF4-FFF2-40B4-BE49-F238E27FC236}">
                  <a16:creationId xmlns:a16="http://schemas.microsoft.com/office/drawing/2014/main" id="{9769B9ED-F689-4DF1-824E-4CB27C9887FF}"/>
                </a:ext>
              </a:extLst>
            </p:cNvPr>
            <p:cNvSpPr/>
            <p:nvPr/>
          </p:nvSpPr>
          <p:spPr>
            <a:xfrm flipV="1">
              <a:off x="4210044" y="4174147"/>
              <a:ext cx="47699" cy="28549"/>
            </a:xfrm>
            <a:custGeom>
              <a:avLst/>
              <a:gdLst>
                <a:gd name="connsiteX0" fmla="*/ 20640 w 47699"/>
                <a:gd name="connsiteY0" fmla="*/ 26605 h 28549"/>
                <a:gd name="connsiteX1" fmla="*/ 800 w 47699"/>
                <a:gd name="connsiteY1" fmla="*/ 15366 h 28549"/>
                <a:gd name="connsiteX2" fmla="*/ -400 w 47699"/>
                <a:gd name="connsiteY2" fmla="*/ 13334 h 28549"/>
                <a:gd name="connsiteX3" fmla="*/ 746 w 47699"/>
                <a:gd name="connsiteY3" fmla="*/ 11315 h 28549"/>
                <a:gd name="connsiteX4" fmla="*/ 20490 w 47699"/>
                <a:gd name="connsiteY4" fmla="*/ -331 h 28549"/>
                <a:gd name="connsiteX5" fmla="*/ 26296 w 47699"/>
                <a:gd name="connsiteY5" fmla="*/ -357 h 28549"/>
                <a:gd name="connsiteX6" fmla="*/ 46104 w 47699"/>
                <a:gd name="connsiteY6" fmla="*/ 10921 h 28549"/>
                <a:gd name="connsiteX7" fmla="*/ 47300 w 47699"/>
                <a:gd name="connsiteY7" fmla="*/ 12928 h 28549"/>
                <a:gd name="connsiteX8" fmla="*/ 46164 w 47699"/>
                <a:gd name="connsiteY8" fmla="*/ 14947 h 28549"/>
                <a:gd name="connsiteX9" fmla="*/ 26429 w 47699"/>
                <a:gd name="connsiteY9" fmla="*/ 26605 h 28549"/>
                <a:gd name="connsiteX10" fmla="*/ 20640 w 47699"/>
                <a:gd name="connsiteY10" fmla="*/ 26605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9">
                  <a:moveTo>
                    <a:pt x="20640" y="26605"/>
                  </a:moveTo>
                  <a:cubicBezTo>
                    <a:pt x="14062" y="22859"/>
                    <a:pt x="7449" y="19100"/>
                    <a:pt x="800" y="15366"/>
                  </a:cubicBezTo>
                  <a:lnTo>
                    <a:pt x="-400" y="13334"/>
                  </a:lnTo>
                  <a:lnTo>
                    <a:pt x="746" y="11315"/>
                  </a:lnTo>
                  <a:cubicBezTo>
                    <a:pt x="9999" y="5968"/>
                    <a:pt x="10957" y="5244"/>
                    <a:pt x="20490" y="-331"/>
                  </a:cubicBezTo>
                  <a:cubicBezTo>
                    <a:pt x="22322" y="-1411"/>
                    <a:pt x="24435" y="-1411"/>
                    <a:pt x="26296" y="-357"/>
                  </a:cubicBezTo>
                  <a:cubicBezTo>
                    <a:pt x="32909" y="3403"/>
                    <a:pt x="39491" y="7162"/>
                    <a:pt x="46104" y="10921"/>
                  </a:cubicBezTo>
                  <a:lnTo>
                    <a:pt x="47300" y="12928"/>
                  </a:lnTo>
                  <a:lnTo>
                    <a:pt x="46164" y="14947"/>
                  </a:lnTo>
                  <a:cubicBezTo>
                    <a:pt x="36976" y="20319"/>
                    <a:pt x="36034" y="21056"/>
                    <a:pt x="26429" y="26605"/>
                  </a:cubicBezTo>
                  <a:cubicBezTo>
                    <a:pt x="24604" y="27672"/>
                    <a:pt x="22495" y="27672"/>
                    <a:pt x="20640" y="2660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3" name="자유형: 도형 122">
              <a:extLst>
                <a:ext uri="{FF2B5EF4-FFF2-40B4-BE49-F238E27FC236}">
                  <a16:creationId xmlns:a16="http://schemas.microsoft.com/office/drawing/2014/main" id="{EBB1E818-A8B4-4820-B352-AF9B6A669A4E}"/>
                </a:ext>
              </a:extLst>
            </p:cNvPr>
            <p:cNvSpPr/>
            <p:nvPr/>
          </p:nvSpPr>
          <p:spPr>
            <a:xfrm flipV="1">
              <a:off x="4210044" y="4171311"/>
              <a:ext cx="47947" cy="28336"/>
            </a:xfrm>
            <a:custGeom>
              <a:avLst/>
              <a:gdLst>
                <a:gd name="connsiteX0" fmla="*/ 20640 w 47947"/>
                <a:gd name="connsiteY0" fmla="*/ 26400 h 28336"/>
                <a:gd name="connsiteX1" fmla="*/ 796 w 47947"/>
                <a:gd name="connsiteY1" fmla="*/ 15135 h 28336"/>
                <a:gd name="connsiteX2" fmla="*/ -400 w 47947"/>
                <a:gd name="connsiteY2" fmla="*/ 13128 h 28336"/>
                <a:gd name="connsiteX3" fmla="*/ 742 w 47947"/>
                <a:gd name="connsiteY3" fmla="*/ 11109 h 28336"/>
                <a:gd name="connsiteX4" fmla="*/ 20753 w 47947"/>
                <a:gd name="connsiteY4" fmla="*/ -334 h 28336"/>
                <a:gd name="connsiteX5" fmla="*/ 26558 w 47947"/>
                <a:gd name="connsiteY5" fmla="*/ -359 h 28336"/>
                <a:gd name="connsiteX6" fmla="*/ 46358 w 47947"/>
                <a:gd name="connsiteY6" fmla="*/ 10868 h 28336"/>
                <a:gd name="connsiteX7" fmla="*/ 47548 w 47947"/>
                <a:gd name="connsiteY7" fmla="*/ 12874 h 28336"/>
                <a:gd name="connsiteX8" fmla="*/ 46411 w 47947"/>
                <a:gd name="connsiteY8" fmla="*/ 14906 h 28336"/>
                <a:gd name="connsiteX9" fmla="*/ 26424 w 47947"/>
                <a:gd name="connsiteY9" fmla="*/ 26400 h 28336"/>
                <a:gd name="connsiteX10" fmla="*/ 20640 w 47947"/>
                <a:gd name="connsiteY10" fmla="*/ 26400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36">
                  <a:moveTo>
                    <a:pt x="20640" y="26400"/>
                  </a:moveTo>
                  <a:cubicBezTo>
                    <a:pt x="14062" y="22640"/>
                    <a:pt x="7444" y="18894"/>
                    <a:pt x="796" y="15135"/>
                  </a:cubicBezTo>
                  <a:lnTo>
                    <a:pt x="-400" y="13128"/>
                  </a:lnTo>
                  <a:lnTo>
                    <a:pt x="742" y="11109"/>
                  </a:lnTo>
                  <a:cubicBezTo>
                    <a:pt x="9999" y="5762"/>
                    <a:pt x="11214" y="5242"/>
                    <a:pt x="20753" y="-334"/>
                  </a:cubicBezTo>
                  <a:cubicBezTo>
                    <a:pt x="22590" y="-1413"/>
                    <a:pt x="24698" y="-1413"/>
                    <a:pt x="26558" y="-359"/>
                  </a:cubicBezTo>
                  <a:cubicBezTo>
                    <a:pt x="33166" y="3400"/>
                    <a:pt x="39740" y="7108"/>
                    <a:pt x="46358" y="10868"/>
                  </a:cubicBezTo>
                  <a:lnTo>
                    <a:pt x="47548" y="12874"/>
                  </a:lnTo>
                  <a:lnTo>
                    <a:pt x="46411" y="14906"/>
                  </a:lnTo>
                  <a:cubicBezTo>
                    <a:pt x="37224" y="20266"/>
                    <a:pt x="36024" y="20837"/>
                    <a:pt x="26424" y="26400"/>
                  </a:cubicBezTo>
                  <a:cubicBezTo>
                    <a:pt x="24599" y="27454"/>
                    <a:pt x="22494" y="27454"/>
                    <a:pt x="20640" y="2640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4" name="자유형: 도형 123">
              <a:extLst>
                <a:ext uri="{FF2B5EF4-FFF2-40B4-BE49-F238E27FC236}">
                  <a16:creationId xmlns:a16="http://schemas.microsoft.com/office/drawing/2014/main" id="{476DD599-55DE-4A15-967A-E780AEB65F1D}"/>
                </a:ext>
              </a:extLst>
            </p:cNvPr>
            <p:cNvSpPr/>
            <p:nvPr/>
          </p:nvSpPr>
          <p:spPr>
            <a:xfrm flipV="1">
              <a:off x="4182422" y="4189819"/>
              <a:ext cx="47699" cy="28549"/>
            </a:xfrm>
            <a:custGeom>
              <a:avLst/>
              <a:gdLst>
                <a:gd name="connsiteX0" fmla="*/ 20663 w 47699"/>
                <a:gd name="connsiteY0" fmla="*/ 26620 h 28549"/>
                <a:gd name="connsiteX1" fmla="*/ 824 w 47699"/>
                <a:gd name="connsiteY1" fmla="*/ 15367 h 28549"/>
                <a:gd name="connsiteX2" fmla="*/ -381 w 47699"/>
                <a:gd name="connsiteY2" fmla="*/ 13348 h 28549"/>
                <a:gd name="connsiteX3" fmla="*/ 770 w 47699"/>
                <a:gd name="connsiteY3" fmla="*/ 11329 h 28549"/>
                <a:gd name="connsiteX4" fmla="*/ 20514 w 47699"/>
                <a:gd name="connsiteY4" fmla="*/ -317 h 28549"/>
                <a:gd name="connsiteX5" fmla="*/ 26320 w 47699"/>
                <a:gd name="connsiteY5" fmla="*/ -343 h 28549"/>
                <a:gd name="connsiteX6" fmla="*/ 46123 w 47699"/>
                <a:gd name="connsiteY6" fmla="*/ 10935 h 28549"/>
                <a:gd name="connsiteX7" fmla="*/ 47319 w 47699"/>
                <a:gd name="connsiteY7" fmla="*/ 12942 h 28549"/>
                <a:gd name="connsiteX8" fmla="*/ 46187 w 47699"/>
                <a:gd name="connsiteY8" fmla="*/ 14961 h 28549"/>
                <a:gd name="connsiteX9" fmla="*/ 26453 w 47699"/>
                <a:gd name="connsiteY9" fmla="*/ 26620 h 28549"/>
                <a:gd name="connsiteX10" fmla="*/ 20663 w 47699"/>
                <a:gd name="connsiteY10" fmla="*/ 26620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9">
                  <a:moveTo>
                    <a:pt x="20663" y="26620"/>
                  </a:moveTo>
                  <a:cubicBezTo>
                    <a:pt x="14091" y="22860"/>
                    <a:pt x="7473" y="19114"/>
                    <a:pt x="824" y="15367"/>
                  </a:cubicBezTo>
                  <a:lnTo>
                    <a:pt x="-381" y="13348"/>
                  </a:lnTo>
                  <a:lnTo>
                    <a:pt x="770" y="11329"/>
                  </a:lnTo>
                  <a:cubicBezTo>
                    <a:pt x="10027" y="5982"/>
                    <a:pt x="10975" y="5246"/>
                    <a:pt x="20514" y="-317"/>
                  </a:cubicBezTo>
                  <a:cubicBezTo>
                    <a:pt x="22341" y="-1397"/>
                    <a:pt x="24459" y="-1397"/>
                    <a:pt x="26320" y="-343"/>
                  </a:cubicBezTo>
                  <a:cubicBezTo>
                    <a:pt x="32927" y="3417"/>
                    <a:pt x="39515" y="7176"/>
                    <a:pt x="46123" y="10935"/>
                  </a:cubicBezTo>
                  <a:lnTo>
                    <a:pt x="47319" y="12942"/>
                  </a:lnTo>
                  <a:lnTo>
                    <a:pt x="46187" y="14961"/>
                  </a:lnTo>
                  <a:cubicBezTo>
                    <a:pt x="36995" y="20333"/>
                    <a:pt x="36053" y="21057"/>
                    <a:pt x="26453" y="26620"/>
                  </a:cubicBezTo>
                  <a:cubicBezTo>
                    <a:pt x="24623" y="27686"/>
                    <a:pt x="22513" y="27686"/>
                    <a:pt x="20663" y="2662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5" name="자유형: 도형 124">
              <a:extLst>
                <a:ext uri="{FF2B5EF4-FFF2-40B4-BE49-F238E27FC236}">
                  <a16:creationId xmlns:a16="http://schemas.microsoft.com/office/drawing/2014/main" id="{30A18A76-3EB7-4CA1-9A09-1630871C14E9}"/>
                </a:ext>
              </a:extLst>
            </p:cNvPr>
            <p:cNvSpPr/>
            <p:nvPr/>
          </p:nvSpPr>
          <p:spPr>
            <a:xfrm flipV="1">
              <a:off x="4182422" y="4186983"/>
              <a:ext cx="47957" cy="28332"/>
            </a:xfrm>
            <a:custGeom>
              <a:avLst/>
              <a:gdLst>
                <a:gd name="connsiteX0" fmla="*/ 20663 w 47957"/>
                <a:gd name="connsiteY0" fmla="*/ 26409 h 28332"/>
                <a:gd name="connsiteX1" fmla="*/ 819 w 47957"/>
                <a:gd name="connsiteY1" fmla="*/ 15144 h 28332"/>
                <a:gd name="connsiteX2" fmla="*/ -381 w 47957"/>
                <a:gd name="connsiteY2" fmla="*/ 13138 h 28332"/>
                <a:gd name="connsiteX3" fmla="*/ 761 w 47957"/>
                <a:gd name="connsiteY3" fmla="*/ 11105 h 28332"/>
                <a:gd name="connsiteX4" fmla="*/ 20777 w 47957"/>
                <a:gd name="connsiteY4" fmla="*/ -325 h 28332"/>
                <a:gd name="connsiteX5" fmla="*/ 26577 w 47957"/>
                <a:gd name="connsiteY5" fmla="*/ -350 h 28332"/>
                <a:gd name="connsiteX6" fmla="*/ 46377 w 47957"/>
                <a:gd name="connsiteY6" fmla="*/ 10877 h 28332"/>
                <a:gd name="connsiteX7" fmla="*/ 47577 w 47957"/>
                <a:gd name="connsiteY7" fmla="*/ 12883 h 28332"/>
                <a:gd name="connsiteX8" fmla="*/ 46435 w 47957"/>
                <a:gd name="connsiteY8" fmla="*/ 14903 h 28332"/>
                <a:gd name="connsiteX9" fmla="*/ 26453 w 47957"/>
                <a:gd name="connsiteY9" fmla="*/ 26409 h 28332"/>
                <a:gd name="connsiteX10" fmla="*/ 20663 w 47957"/>
                <a:gd name="connsiteY10" fmla="*/ 26409 h 2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32">
                  <a:moveTo>
                    <a:pt x="20663" y="26409"/>
                  </a:moveTo>
                  <a:cubicBezTo>
                    <a:pt x="14080" y="22650"/>
                    <a:pt x="7473" y="18903"/>
                    <a:pt x="819" y="15144"/>
                  </a:cubicBezTo>
                  <a:lnTo>
                    <a:pt x="-381" y="13138"/>
                  </a:lnTo>
                  <a:lnTo>
                    <a:pt x="761" y="11105"/>
                  </a:lnTo>
                  <a:cubicBezTo>
                    <a:pt x="10023" y="5771"/>
                    <a:pt x="11242" y="5251"/>
                    <a:pt x="20777" y="-325"/>
                  </a:cubicBezTo>
                  <a:cubicBezTo>
                    <a:pt x="22609" y="-1391"/>
                    <a:pt x="24717" y="-1404"/>
                    <a:pt x="26577" y="-350"/>
                  </a:cubicBezTo>
                  <a:cubicBezTo>
                    <a:pt x="33190" y="3409"/>
                    <a:pt x="39762" y="7118"/>
                    <a:pt x="46377" y="10877"/>
                  </a:cubicBezTo>
                  <a:lnTo>
                    <a:pt x="47577" y="12883"/>
                  </a:lnTo>
                  <a:lnTo>
                    <a:pt x="46435" y="14903"/>
                  </a:lnTo>
                  <a:cubicBezTo>
                    <a:pt x="37243" y="20275"/>
                    <a:pt x="36048" y="20859"/>
                    <a:pt x="26453" y="26409"/>
                  </a:cubicBezTo>
                  <a:cubicBezTo>
                    <a:pt x="24618" y="27463"/>
                    <a:pt x="22513" y="27463"/>
                    <a:pt x="20663" y="2640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6" name="자유형: 도형 125">
              <a:extLst>
                <a:ext uri="{FF2B5EF4-FFF2-40B4-BE49-F238E27FC236}">
                  <a16:creationId xmlns:a16="http://schemas.microsoft.com/office/drawing/2014/main" id="{ABF854A6-3A4A-46FB-A3B8-E739BE168268}"/>
                </a:ext>
              </a:extLst>
            </p:cNvPr>
            <p:cNvSpPr/>
            <p:nvPr/>
          </p:nvSpPr>
          <p:spPr>
            <a:xfrm flipV="1">
              <a:off x="4154810" y="4205500"/>
              <a:ext cx="47699" cy="28552"/>
            </a:xfrm>
            <a:custGeom>
              <a:avLst/>
              <a:gdLst>
                <a:gd name="connsiteX0" fmla="*/ 20677 w 47699"/>
                <a:gd name="connsiteY0" fmla="*/ 26646 h 28552"/>
                <a:gd name="connsiteX1" fmla="*/ 833 w 47699"/>
                <a:gd name="connsiteY1" fmla="*/ 15394 h 28552"/>
                <a:gd name="connsiteX2" fmla="*/ -362 w 47699"/>
                <a:gd name="connsiteY2" fmla="*/ 13375 h 28552"/>
                <a:gd name="connsiteX3" fmla="*/ 778 w 47699"/>
                <a:gd name="connsiteY3" fmla="*/ 11343 h 28552"/>
                <a:gd name="connsiteX4" fmla="*/ 20528 w 47699"/>
                <a:gd name="connsiteY4" fmla="*/ -303 h 28552"/>
                <a:gd name="connsiteX5" fmla="*/ 26332 w 47699"/>
                <a:gd name="connsiteY5" fmla="*/ -329 h 28552"/>
                <a:gd name="connsiteX6" fmla="*/ 46136 w 47699"/>
                <a:gd name="connsiteY6" fmla="*/ 10949 h 28552"/>
                <a:gd name="connsiteX7" fmla="*/ 47338 w 47699"/>
                <a:gd name="connsiteY7" fmla="*/ 12956 h 28552"/>
                <a:gd name="connsiteX8" fmla="*/ 46196 w 47699"/>
                <a:gd name="connsiteY8" fmla="*/ 14988 h 28552"/>
                <a:gd name="connsiteX9" fmla="*/ 26472 w 47699"/>
                <a:gd name="connsiteY9" fmla="*/ 26646 h 28552"/>
                <a:gd name="connsiteX10" fmla="*/ 20677 w 47699"/>
                <a:gd name="connsiteY10" fmla="*/ 26646 h 28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52">
                  <a:moveTo>
                    <a:pt x="20677" y="26646"/>
                  </a:moveTo>
                  <a:cubicBezTo>
                    <a:pt x="14099" y="22900"/>
                    <a:pt x="7492" y="19141"/>
                    <a:pt x="833" y="15394"/>
                  </a:cubicBezTo>
                  <a:lnTo>
                    <a:pt x="-362" y="13375"/>
                  </a:lnTo>
                  <a:lnTo>
                    <a:pt x="778" y="11343"/>
                  </a:lnTo>
                  <a:cubicBezTo>
                    <a:pt x="10035" y="6009"/>
                    <a:pt x="10993" y="5272"/>
                    <a:pt x="20528" y="-303"/>
                  </a:cubicBezTo>
                  <a:cubicBezTo>
                    <a:pt x="22359" y="-1383"/>
                    <a:pt x="24468" y="-1383"/>
                    <a:pt x="26332" y="-329"/>
                  </a:cubicBezTo>
                  <a:cubicBezTo>
                    <a:pt x="32945" y="3431"/>
                    <a:pt x="39524" y="7190"/>
                    <a:pt x="46136" y="10949"/>
                  </a:cubicBezTo>
                  <a:lnTo>
                    <a:pt x="47338" y="12956"/>
                  </a:lnTo>
                  <a:lnTo>
                    <a:pt x="46196" y="14988"/>
                  </a:lnTo>
                  <a:cubicBezTo>
                    <a:pt x="37009" y="20347"/>
                    <a:pt x="36070" y="21084"/>
                    <a:pt x="26472" y="26646"/>
                  </a:cubicBezTo>
                  <a:cubicBezTo>
                    <a:pt x="24637" y="27700"/>
                    <a:pt x="22532" y="27700"/>
                    <a:pt x="20677" y="2664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7" name="자유형: 도형 126">
              <a:extLst>
                <a:ext uri="{FF2B5EF4-FFF2-40B4-BE49-F238E27FC236}">
                  <a16:creationId xmlns:a16="http://schemas.microsoft.com/office/drawing/2014/main" id="{DD9DC663-835C-49D3-B2A6-DC54B1491B1D}"/>
                </a:ext>
              </a:extLst>
            </p:cNvPr>
            <p:cNvSpPr/>
            <p:nvPr/>
          </p:nvSpPr>
          <p:spPr>
            <a:xfrm flipV="1">
              <a:off x="4154804" y="4202668"/>
              <a:ext cx="47952" cy="28324"/>
            </a:xfrm>
            <a:custGeom>
              <a:avLst/>
              <a:gdLst>
                <a:gd name="connsiteX0" fmla="*/ 20677 w 47952"/>
                <a:gd name="connsiteY0" fmla="*/ 26415 h 28324"/>
                <a:gd name="connsiteX1" fmla="*/ 838 w 47952"/>
                <a:gd name="connsiteY1" fmla="*/ 15150 h 28324"/>
                <a:gd name="connsiteX2" fmla="*/ -362 w 47952"/>
                <a:gd name="connsiteY2" fmla="*/ 13143 h 28324"/>
                <a:gd name="connsiteX3" fmla="*/ 783 w 47952"/>
                <a:gd name="connsiteY3" fmla="*/ 11111 h 28324"/>
                <a:gd name="connsiteX4" fmla="*/ 20801 w 47952"/>
                <a:gd name="connsiteY4" fmla="*/ -306 h 28324"/>
                <a:gd name="connsiteX5" fmla="*/ 26600 w 47952"/>
                <a:gd name="connsiteY5" fmla="*/ -331 h 28324"/>
                <a:gd name="connsiteX6" fmla="*/ 46394 w 47952"/>
                <a:gd name="connsiteY6" fmla="*/ 10883 h 28324"/>
                <a:gd name="connsiteX7" fmla="*/ 47590 w 47952"/>
                <a:gd name="connsiteY7" fmla="*/ 12902 h 28324"/>
                <a:gd name="connsiteX8" fmla="*/ 46454 w 47952"/>
                <a:gd name="connsiteY8" fmla="*/ 14921 h 28324"/>
                <a:gd name="connsiteX9" fmla="*/ 26472 w 47952"/>
                <a:gd name="connsiteY9" fmla="*/ 26415 h 28324"/>
                <a:gd name="connsiteX10" fmla="*/ 20677 w 47952"/>
                <a:gd name="connsiteY10" fmla="*/ 26415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4">
                  <a:moveTo>
                    <a:pt x="20677" y="26415"/>
                  </a:moveTo>
                  <a:cubicBezTo>
                    <a:pt x="14104" y="22656"/>
                    <a:pt x="7486" y="18909"/>
                    <a:pt x="838" y="15150"/>
                  </a:cubicBezTo>
                  <a:lnTo>
                    <a:pt x="-362" y="13143"/>
                  </a:lnTo>
                  <a:lnTo>
                    <a:pt x="783" y="11111"/>
                  </a:lnTo>
                  <a:cubicBezTo>
                    <a:pt x="10040" y="5778"/>
                    <a:pt x="11256" y="5257"/>
                    <a:pt x="20801" y="-306"/>
                  </a:cubicBezTo>
                  <a:cubicBezTo>
                    <a:pt x="22627" y="-1385"/>
                    <a:pt x="24741" y="-1385"/>
                    <a:pt x="26600" y="-331"/>
                  </a:cubicBezTo>
                  <a:cubicBezTo>
                    <a:pt x="33209" y="3428"/>
                    <a:pt x="39781" y="7136"/>
                    <a:pt x="46394" y="10883"/>
                  </a:cubicBezTo>
                  <a:lnTo>
                    <a:pt x="47590" y="12902"/>
                  </a:lnTo>
                  <a:lnTo>
                    <a:pt x="46454" y="14921"/>
                  </a:lnTo>
                  <a:cubicBezTo>
                    <a:pt x="37257" y="20294"/>
                    <a:pt x="36072" y="20865"/>
                    <a:pt x="26472" y="26415"/>
                  </a:cubicBezTo>
                  <a:cubicBezTo>
                    <a:pt x="24642" y="27469"/>
                    <a:pt x="22537" y="27469"/>
                    <a:pt x="20677" y="2641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8" name="자유형: 도형 127">
              <a:extLst>
                <a:ext uri="{FF2B5EF4-FFF2-40B4-BE49-F238E27FC236}">
                  <a16:creationId xmlns:a16="http://schemas.microsoft.com/office/drawing/2014/main" id="{6BBC50A8-809C-4A64-BAE6-E476B9FAF2A9}"/>
                </a:ext>
              </a:extLst>
            </p:cNvPr>
            <p:cNvSpPr/>
            <p:nvPr/>
          </p:nvSpPr>
          <p:spPr>
            <a:xfrm flipV="1">
              <a:off x="4127192" y="4221175"/>
              <a:ext cx="47698" cy="28551"/>
            </a:xfrm>
            <a:custGeom>
              <a:avLst/>
              <a:gdLst>
                <a:gd name="connsiteX0" fmla="*/ 20696 w 47698"/>
                <a:gd name="connsiteY0" fmla="*/ 26649 h 28551"/>
                <a:gd name="connsiteX1" fmla="*/ 857 w 47698"/>
                <a:gd name="connsiteY1" fmla="*/ 15384 h 28551"/>
                <a:gd name="connsiteX2" fmla="*/ -343 w 47698"/>
                <a:gd name="connsiteY2" fmla="*/ 13378 h 28551"/>
                <a:gd name="connsiteX3" fmla="*/ 802 w 47698"/>
                <a:gd name="connsiteY3" fmla="*/ 11358 h 28551"/>
                <a:gd name="connsiteX4" fmla="*/ 20547 w 47698"/>
                <a:gd name="connsiteY4" fmla="*/ -300 h 28551"/>
                <a:gd name="connsiteX5" fmla="*/ 26351 w 47698"/>
                <a:gd name="connsiteY5" fmla="*/ -313 h 28551"/>
                <a:gd name="connsiteX6" fmla="*/ 46150 w 47698"/>
                <a:gd name="connsiteY6" fmla="*/ 10952 h 28551"/>
                <a:gd name="connsiteX7" fmla="*/ 47355 w 47698"/>
                <a:gd name="connsiteY7" fmla="*/ 12971 h 28551"/>
                <a:gd name="connsiteX8" fmla="*/ 46220 w 47698"/>
                <a:gd name="connsiteY8" fmla="*/ 14990 h 28551"/>
                <a:gd name="connsiteX9" fmla="*/ 26486 w 47698"/>
                <a:gd name="connsiteY9" fmla="*/ 26649 h 28551"/>
                <a:gd name="connsiteX10" fmla="*/ 20696 w 47698"/>
                <a:gd name="connsiteY10" fmla="*/ 26649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51">
                  <a:moveTo>
                    <a:pt x="20696" y="26649"/>
                  </a:moveTo>
                  <a:cubicBezTo>
                    <a:pt x="14118" y="22890"/>
                    <a:pt x="7505" y="19143"/>
                    <a:pt x="857" y="15384"/>
                  </a:cubicBezTo>
                  <a:lnTo>
                    <a:pt x="-343" y="13378"/>
                  </a:lnTo>
                  <a:lnTo>
                    <a:pt x="802" y="11358"/>
                  </a:lnTo>
                  <a:cubicBezTo>
                    <a:pt x="10054" y="6012"/>
                    <a:pt x="11007" y="5288"/>
                    <a:pt x="20547" y="-300"/>
                  </a:cubicBezTo>
                  <a:cubicBezTo>
                    <a:pt x="22377" y="-1367"/>
                    <a:pt x="24492" y="-1367"/>
                    <a:pt x="26351" y="-313"/>
                  </a:cubicBezTo>
                  <a:cubicBezTo>
                    <a:pt x="32959" y="3446"/>
                    <a:pt x="39547" y="7193"/>
                    <a:pt x="46150" y="10952"/>
                  </a:cubicBezTo>
                  <a:lnTo>
                    <a:pt x="47355" y="12971"/>
                  </a:lnTo>
                  <a:lnTo>
                    <a:pt x="46220" y="14990"/>
                  </a:lnTo>
                  <a:cubicBezTo>
                    <a:pt x="37023" y="20363"/>
                    <a:pt x="36084" y="21099"/>
                    <a:pt x="26486" y="26649"/>
                  </a:cubicBezTo>
                  <a:cubicBezTo>
                    <a:pt x="24650" y="27716"/>
                    <a:pt x="22551" y="27716"/>
                    <a:pt x="20696" y="2664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9" name="자유형: 도형 128">
              <a:extLst>
                <a:ext uri="{FF2B5EF4-FFF2-40B4-BE49-F238E27FC236}">
                  <a16:creationId xmlns:a16="http://schemas.microsoft.com/office/drawing/2014/main" id="{8C6830E3-22B5-4C4F-9309-203F5F14FC2F}"/>
                </a:ext>
              </a:extLst>
            </p:cNvPr>
            <p:cNvSpPr/>
            <p:nvPr/>
          </p:nvSpPr>
          <p:spPr>
            <a:xfrm flipV="1">
              <a:off x="4127182" y="4218339"/>
              <a:ext cx="47957" cy="28336"/>
            </a:xfrm>
            <a:custGeom>
              <a:avLst/>
              <a:gdLst>
                <a:gd name="connsiteX0" fmla="*/ 20706 w 47957"/>
                <a:gd name="connsiteY0" fmla="*/ 26442 h 28336"/>
                <a:gd name="connsiteX1" fmla="*/ 862 w 47957"/>
                <a:gd name="connsiteY1" fmla="*/ 15177 h 28336"/>
                <a:gd name="connsiteX2" fmla="*/ -343 w 47957"/>
                <a:gd name="connsiteY2" fmla="*/ 13170 h 28336"/>
                <a:gd name="connsiteX3" fmla="*/ 807 w 47957"/>
                <a:gd name="connsiteY3" fmla="*/ 11138 h 28336"/>
                <a:gd name="connsiteX4" fmla="*/ 20825 w 47957"/>
                <a:gd name="connsiteY4" fmla="*/ -292 h 28336"/>
                <a:gd name="connsiteX5" fmla="*/ 26619 w 47957"/>
                <a:gd name="connsiteY5" fmla="*/ -317 h 28336"/>
                <a:gd name="connsiteX6" fmla="*/ 46413 w 47957"/>
                <a:gd name="connsiteY6" fmla="*/ 10909 h 28336"/>
                <a:gd name="connsiteX7" fmla="*/ 47614 w 47957"/>
                <a:gd name="connsiteY7" fmla="*/ 12916 h 28336"/>
                <a:gd name="connsiteX8" fmla="*/ 46483 w 47957"/>
                <a:gd name="connsiteY8" fmla="*/ 14935 h 28336"/>
                <a:gd name="connsiteX9" fmla="*/ 26496 w 47957"/>
                <a:gd name="connsiteY9" fmla="*/ 26442 h 28336"/>
                <a:gd name="connsiteX10" fmla="*/ 20706 w 47957"/>
                <a:gd name="connsiteY10" fmla="*/ 26442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36">
                  <a:moveTo>
                    <a:pt x="20706" y="26442"/>
                  </a:moveTo>
                  <a:cubicBezTo>
                    <a:pt x="14128" y="22682"/>
                    <a:pt x="7510" y="18923"/>
                    <a:pt x="862" y="15177"/>
                  </a:cubicBezTo>
                  <a:lnTo>
                    <a:pt x="-343" y="13170"/>
                  </a:lnTo>
                  <a:lnTo>
                    <a:pt x="807" y="11138"/>
                  </a:lnTo>
                  <a:cubicBezTo>
                    <a:pt x="10064" y="5804"/>
                    <a:pt x="11280" y="5283"/>
                    <a:pt x="20825" y="-292"/>
                  </a:cubicBezTo>
                  <a:cubicBezTo>
                    <a:pt x="22650" y="-1371"/>
                    <a:pt x="24759" y="-1371"/>
                    <a:pt x="26619" y="-317"/>
                  </a:cubicBezTo>
                  <a:cubicBezTo>
                    <a:pt x="33233" y="3442"/>
                    <a:pt x="39810" y="7150"/>
                    <a:pt x="46413" y="10909"/>
                  </a:cubicBezTo>
                  <a:lnTo>
                    <a:pt x="47614" y="12916"/>
                  </a:lnTo>
                  <a:lnTo>
                    <a:pt x="46483" y="14935"/>
                  </a:lnTo>
                  <a:cubicBezTo>
                    <a:pt x="37286" y="20308"/>
                    <a:pt x="36090" y="20879"/>
                    <a:pt x="26496" y="26442"/>
                  </a:cubicBezTo>
                  <a:cubicBezTo>
                    <a:pt x="24660" y="27496"/>
                    <a:pt x="22561" y="27496"/>
                    <a:pt x="20706" y="2644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0" name="자유형: 도형 129">
              <a:extLst>
                <a:ext uri="{FF2B5EF4-FFF2-40B4-BE49-F238E27FC236}">
                  <a16:creationId xmlns:a16="http://schemas.microsoft.com/office/drawing/2014/main" id="{14406C34-A0A8-4A05-9BF8-1574F6D2428B}"/>
                </a:ext>
              </a:extLst>
            </p:cNvPr>
            <p:cNvSpPr/>
            <p:nvPr/>
          </p:nvSpPr>
          <p:spPr>
            <a:xfrm flipV="1">
              <a:off x="4099570" y="4236856"/>
              <a:ext cx="47698" cy="28541"/>
            </a:xfrm>
            <a:custGeom>
              <a:avLst/>
              <a:gdLst>
                <a:gd name="connsiteX0" fmla="*/ 20714 w 47698"/>
                <a:gd name="connsiteY0" fmla="*/ 26663 h 28541"/>
                <a:gd name="connsiteX1" fmla="*/ 881 w 47698"/>
                <a:gd name="connsiteY1" fmla="*/ 15411 h 28541"/>
                <a:gd name="connsiteX2" fmla="*/ -324 w 47698"/>
                <a:gd name="connsiteY2" fmla="*/ 13392 h 28541"/>
                <a:gd name="connsiteX3" fmla="*/ 821 w 47698"/>
                <a:gd name="connsiteY3" fmla="*/ 11372 h 28541"/>
                <a:gd name="connsiteX4" fmla="*/ 20576 w 47698"/>
                <a:gd name="connsiteY4" fmla="*/ -286 h 28541"/>
                <a:gd name="connsiteX5" fmla="*/ 26380 w 47698"/>
                <a:gd name="connsiteY5" fmla="*/ -299 h 28541"/>
                <a:gd name="connsiteX6" fmla="*/ 46179 w 47698"/>
                <a:gd name="connsiteY6" fmla="*/ 10953 h 28541"/>
                <a:gd name="connsiteX7" fmla="*/ 47374 w 47698"/>
                <a:gd name="connsiteY7" fmla="*/ 12985 h 28541"/>
                <a:gd name="connsiteX8" fmla="*/ 46239 w 47698"/>
                <a:gd name="connsiteY8" fmla="*/ 14992 h 28541"/>
                <a:gd name="connsiteX9" fmla="*/ 26509 w 47698"/>
                <a:gd name="connsiteY9" fmla="*/ 26663 h 28541"/>
                <a:gd name="connsiteX10" fmla="*/ 20714 w 47698"/>
                <a:gd name="connsiteY10" fmla="*/ 26663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1">
                  <a:moveTo>
                    <a:pt x="20714" y="26663"/>
                  </a:moveTo>
                  <a:cubicBezTo>
                    <a:pt x="14137" y="22904"/>
                    <a:pt x="7528" y="19157"/>
                    <a:pt x="881" y="15411"/>
                  </a:cubicBezTo>
                  <a:lnTo>
                    <a:pt x="-324" y="13392"/>
                  </a:lnTo>
                  <a:lnTo>
                    <a:pt x="821" y="11372"/>
                  </a:lnTo>
                  <a:cubicBezTo>
                    <a:pt x="10073" y="6025"/>
                    <a:pt x="11031" y="5276"/>
                    <a:pt x="20576" y="-286"/>
                  </a:cubicBezTo>
                  <a:cubicBezTo>
                    <a:pt x="22396" y="-1353"/>
                    <a:pt x="24510" y="-1353"/>
                    <a:pt x="26380" y="-299"/>
                  </a:cubicBezTo>
                  <a:cubicBezTo>
                    <a:pt x="32983" y="3447"/>
                    <a:pt x="39566" y="7219"/>
                    <a:pt x="46179" y="10953"/>
                  </a:cubicBezTo>
                  <a:lnTo>
                    <a:pt x="47374" y="12985"/>
                  </a:lnTo>
                  <a:lnTo>
                    <a:pt x="46239" y="14992"/>
                  </a:lnTo>
                  <a:cubicBezTo>
                    <a:pt x="37052" y="20377"/>
                    <a:pt x="36108" y="21100"/>
                    <a:pt x="26509" y="26663"/>
                  </a:cubicBezTo>
                  <a:cubicBezTo>
                    <a:pt x="24678" y="27717"/>
                    <a:pt x="22570" y="27717"/>
                    <a:pt x="20714" y="2666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1" name="자유형: 도형 130">
              <a:extLst>
                <a:ext uri="{FF2B5EF4-FFF2-40B4-BE49-F238E27FC236}">
                  <a16:creationId xmlns:a16="http://schemas.microsoft.com/office/drawing/2014/main" id="{2E8F2917-F166-4387-B220-5E79606D7B88}"/>
                </a:ext>
              </a:extLst>
            </p:cNvPr>
            <p:cNvSpPr/>
            <p:nvPr/>
          </p:nvSpPr>
          <p:spPr>
            <a:xfrm flipV="1">
              <a:off x="4099570" y="4234024"/>
              <a:ext cx="47952" cy="28325"/>
            </a:xfrm>
            <a:custGeom>
              <a:avLst/>
              <a:gdLst>
                <a:gd name="connsiteX0" fmla="*/ 20714 w 47952"/>
                <a:gd name="connsiteY0" fmla="*/ 26444 h 28325"/>
                <a:gd name="connsiteX1" fmla="*/ 881 w 47952"/>
                <a:gd name="connsiteY1" fmla="*/ 15192 h 28325"/>
                <a:gd name="connsiteX2" fmla="*/ -324 w 47952"/>
                <a:gd name="connsiteY2" fmla="*/ 13160 h 28325"/>
                <a:gd name="connsiteX3" fmla="*/ 821 w 47952"/>
                <a:gd name="connsiteY3" fmla="*/ 11141 h 28325"/>
                <a:gd name="connsiteX4" fmla="*/ 20834 w 47952"/>
                <a:gd name="connsiteY4" fmla="*/ -289 h 28325"/>
                <a:gd name="connsiteX5" fmla="*/ 26638 w 47952"/>
                <a:gd name="connsiteY5" fmla="*/ -302 h 28325"/>
                <a:gd name="connsiteX6" fmla="*/ 46432 w 47952"/>
                <a:gd name="connsiteY6" fmla="*/ 10912 h 28325"/>
                <a:gd name="connsiteX7" fmla="*/ 47628 w 47952"/>
                <a:gd name="connsiteY7" fmla="*/ 12932 h 28325"/>
                <a:gd name="connsiteX8" fmla="*/ 46492 w 47952"/>
                <a:gd name="connsiteY8" fmla="*/ 14938 h 28325"/>
                <a:gd name="connsiteX9" fmla="*/ 26509 w 47952"/>
                <a:gd name="connsiteY9" fmla="*/ 26444 h 28325"/>
                <a:gd name="connsiteX10" fmla="*/ 20714 w 47952"/>
                <a:gd name="connsiteY10" fmla="*/ 26444 h 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5">
                  <a:moveTo>
                    <a:pt x="20714" y="26444"/>
                  </a:moveTo>
                  <a:cubicBezTo>
                    <a:pt x="14137" y="22685"/>
                    <a:pt x="7519" y="18939"/>
                    <a:pt x="881" y="15192"/>
                  </a:cubicBezTo>
                  <a:lnTo>
                    <a:pt x="-324" y="13160"/>
                  </a:lnTo>
                  <a:lnTo>
                    <a:pt x="821" y="11141"/>
                  </a:lnTo>
                  <a:cubicBezTo>
                    <a:pt x="10073" y="5807"/>
                    <a:pt x="11299" y="5274"/>
                    <a:pt x="20834" y="-289"/>
                  </a:cubicBezTo>
                  <a:cubicBezTo>
                    <a:pt x="22664" y="-1356"/>
                    <a:pt x="24773" y="-1356"/>
                    <a:pt x="26638" y="-302"/>
                  </a:cubicBezTo>
                  <a:cubicBezTo>
                    <a:pt x="33242" y="3457"/>
                    <a:pt x="39824" y="7166"/>
                    <a:pt x="46432" y="10912"/>
                  </a:cubicBezTo>
                  <a:lnTo>
                    <a:pt x="47628" y="12932"/>
                  </a:lnTo>
                  <a:lnTo>
                    <a:pt x="46492" y="14938"/>
                  </a:lnTo>
                  <a:cubicBezTo>
                    <a:pt x="37299" y="20323"/>
                    <a:pt x="36103" y="20895"/>
                    <a:pt x="26509" y="26444"/>
                  </a:cubicBezTo>
                  <a:cubicBezTo>
                    <a:pt x="24678" y="27499"/>
                    <a:pt x="22570" y="27499"/>
                    <a:pt x="20714" y="2644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2" name="자유형: 도형 131">
              <a:extLst>
                <a:ext uri="{FF2B5EF4-FFF2-40B4-BE49-F238E27FC236}">
                  <a16:creationId xmlns:a16="http://schemas.microsoft.com/office/drawing/2014/main" id="{F36535BE-D442-4A57-A284-1B1569191A07}"/>
                </a:ext>
              </a:extLst>
            </p:cNvPr>
            <p:cNvSpPr/>
            <p:nvPr/>
          </p:nvSpPr>
          <p:spPr>
            <a:xfrm flipV="1">
              <a:off x="4071957" y="4252541"/>
              <a:ext cx="47693" cy="28541"/>
            </a:xfrm>
            <a:custGeom>
              <a:avLst/>
              <a:gdLst>
                <a:gd name="connsiteX0" fmla="*/ 20728 w 47693"/>
                <a:gd name="connsiteY0" fmla="*/ 26677 h 28541"/>
                <a:gd name="connsiteX1" fmla="*/ 890 w 47693"/>
                <a:gd name="connsiteY1" fmla="*/ 15425 h 28541"/>
                <a:gd name="connsiteX2" fmla="*/ -306 w 47693"/>
                <a:gd name="connsiteY2" fmla="*/ 13406 h 28541"/>
                <a:gd name="connsiteX3" fmla="*/ 835 w 47693"/>
                <a:gd name="connsiteY3" fmla="*/ 11386 h 28541"/>
                <a:gd name="connsiteX4" fmla="*/ 20585 w 47693"/>
                <a:gd name="connsiteY4" fmla="*/ -272 h 28541"/>
                <a:gd name="connsiteX5" fmla="*/ 26389 w 47693"/>
                <a:gd name="connsiteY5" fmla="*/ -285 h 28541"/>
                <a:gd name="connsiteX6" fmla="*/ 46188 w 47693"/>
                <a:gd name="connsiteY6" fmla="*/ 10980 h 28541"/>
                <a:gd name="connsiteX7" fmla="*/ 47388 w 47693"/>
                <a:gd name="connsiteY7" fmla="*/ 12999 h 28541"/>
                <a:gd name="connsiteX8" fmla="*/ 46253 w 47693"/>
                <a:gd name="connsiteY8" fmla="*/ 15018 h 28541"/>
                <a:gd name="connsiteX9" fmla="*/ 26528 w 47693"/>
                <a:gd name="connsiteY9" fmla="*/ 26677 h 28541"/>
                <a:gd name="connsiteX10" fmla="*/ 20728 w 47693"/>
                <a:gd name="connsiteY10" fmla="*/ 26677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3" h="28541">
                  <a:moveTo>
                    <a:pt x="20728" y="26677"/>
                  </a:moveTo>
                  <a:cubicBezTo>
                    <a:pt x="14155" y="22918"/>
                    <a:pt x="7537" y="19184"/>
                    <a:pt x="890" y="15425"/>
                  </a:cubicBezTo>
                  <a:lnTo>
                    <a:pt x="-306" y="13406"/>
                  </a:lnTo>
                  <a:lnTo>
                    <a:pt x="835" y="11386"/>
                  </a:lnTo>
                  <a:cubicBezTo>
                    <a:pt x="10092" y="6039"/>
                    <a:pt x="11039" y="5303"/>
                    <a:pt x="20585" y="-272"/>
                  </a:cubicBezTo>
                  <a:cubicBezTo>
                    <a:pt x="22410" y="-1339"/>
                    <a:pt x="24523" y="-1339"/>
                    <a:pt x="26389" y="-285"/>
                  </a:cubicBezTo>
                  <a:cubicBezTo>
                    <a:pt x="32991" y="3461"/>
                    <a:pt x="39580" y="7221"/>
                    <a:pt x="46188" y="10980"/>
                  </a:cubicBezTo>
                  <a:lnTo>
                    <a:pt x="47388" y="12999"/>
                  </a:lnTo>
                  <a:lnTo>
                    <a:pt x="46253" y="15018"/>
                  </a:lnTo>
                  <a:cubicBezTo>
                    <a:pt x="37060" y="20391"/>
                    <a:pt x="36117" y="21127"/>
                    <a:pt x="26528" y="26677"/>
                  </a:cubicBezTo>
                  <a:cubicBezTo>
                    <a:pt x="24692" y="27731"/>
                    <a:pt x="22584" y="27731"/>
                    <a:pt x="20728" y="2667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3" name="자유형: 도형 132">
              <a:extLst>
                <a:ext uri="{FF2B5EF4-FFF2-40B4-BE49-F238E27FC236}">
                  <a16:creationId xmlns:a16="http://schemas.microsoft.com/office/drawing/2014/main" id="{311CA7B9-3263-445A-8478-6471D00B511C}"/>
                </a:ext>
              </a:extLst>
            </p:cNvPr>
            <p:cNvSpPr/>
            <p:nvPr/>
          </p:nvSpPr>
          <p:spPr>
            <a:xfrm flipV="1">
              <a:off x="4071952" y="4249696"/>
              <a:ext cx="47952" cy="28324"/>
            </a:xfrm>
            <a:custGeom>
              <a:avLst/>
              <a:gdLst>
                <a:gd name="connsiteX0" fmla="*/ 20733 w 47952"/>
                <a:gd name="connsiteY0" fmla="*/ 26457 h 28324"/>
                <a:gd name="connsiteX1" fmla="*/ 895 w 47952"/>
                <a:gd name="connsiteY1" fmla="*/ 15192 h 28324"/>
                <a:gd name="connsiteX2" fmla="*/ -306 w 47952"/>
                <a:gd name="connsiteY2" fmla="*/ 13173 h 28324"/>
                <a:gd name="connsiteX3" fmla="*/ 840 w 47952"/>
                <a:gd name="connsiteY3" fmla="*/ 11154 h 28324"/>
                <a:gd name="connsiteX4" fmla="*/ 20853 w 47952"/>
                <a:gd name="connsiteY4" fmla="*/ -264 h 28324"/>
                <a:gd name="connsiteX5" fmla="*/ 26656 w 47952"/>
                <a:gd name="connsiteY5" fmla="*/ -289 h 28324"/>
                <a:gd name="connsiteX6" fmla="*/ 46451 w 47952"/>
                <a:gd name="connsiteY6" fmla="*/ 10925 h 28324"/>
                <a:gd name="connsiteX7" fmla="*/ 47647 w 47952"/>
                <a:gd name="connsiteY7" fmla="*/ 12944 h 28324"/>
                <a:gd name="connsiteX8" fmla="*/ 46510 w 47952"/>
                <a:gd name="connsiteY8" fmla="*/ 14951 h 28324"/>
                <a:gd name="connsiteX9" fmla="*/ 26523 w 47952"/>
                <a:gd name="connsiteY9" fmla="*/ 26457 h 28324"/>
                <a:gd name="connsiteX10" fmla="*/ 20733 w 47952"/>
                <a:gd name="connsiteY10" fmla="*/ 26457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4">
                  <a:moveTo>
                    <a:pt x="20733" y="26457"/>
                  </a:moveTo>
                  <a:cubicBezTo>
                    <a:pt x="14155" y="22698"/>
                    <a:pt x="7542" y="18939"/>
                    <a:pt x="895" y="15192"/>
                  </a:cubicBezTo>
                  <a:lnTo>
                    <a:pt x="-306" y="13173"/>
                  </a:lnTo>
                  <a:lnTo>
                    <a:pt x="840" y="11154"/>
                  </a:lnTo>
                  <a:cubicBezTo>
                    <a:pt x="10092" y="5819"/>
                    <a:pt x="11312" y="5299"/>
                    <a:pt x="20853" y="-264"/>
                  </a:cubicBezTo>
                  <a:cubicBezTo>
                    <a:pt x="22678" y="-1343"/>
                    <a:pt x="24787" y="-1343"/>
                    <a:pt x="26656" y="-289"/>
                  </a:cubicBezTo>
                  <a:cubicBezTo>
                    <a:pt x="33264" y="3457"/>
                    <a:pt x="39838" y="7166"/>
                    <a:pt x="46451" y="10925"/>
                  </a:cubicBezTo>
                  <a:lnTo>
                    <a:pt x="47647" y="12944"/>
                  </a:lnTo>
                  <a:lnTo>
                    <a:pt x="46510" y="14951"/>
                  </a:lnTo>
                  <a:cubicBezTo>
                    <a:pt x="37313" y="20336"/>
                    <a:pt x="36117" y="20907"/>
                    <a:pt x="26523" y="26457"/>
                  </a:cubicBezTo>
                  <a:cubicBezTo>
                    <a:pt x="24697" y="27511"/>
                    <a:pt x="22589" y="27511"/>
                    <a:pt x="20733" y="2645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4" name="자유형: 도형 133">
              <a:extLst>
                <a:ext uri="{FF2B5EF4-FFF2-40B4-BE49-F238E27FC236}">
                  <a16:creationId xmlns:a16="http://schemas.microsoft.com/office/drawing/2014/main" id="{BE6FFC32-07EE-4109-A804-ED994BCB737F}"/>
                </a:ext>
              </a:extLst>
            </p:cNvPr>
            <p:cNvSpPr/>
            <p:nvPr/>
          </p:nvSpPr>
          <p:spPr>
            <a:xfrm flipV="1">
              <a:off x="4044335" y="4268212"/>
              <a:ext cx="47698" cy="28546"/>
            </a:xfrm>
            <a:custGeom>
              <a:avLst/>
              <a:gdLst>
                <a:gd name="connsiteX0" fmla="*/ 20757 w 47698"/>
                <a:gd name="connsiteY0" fmla="*/ 26696 h 28546"/>
                <a:gd name="connsiteX1" fmla="*/ 913 w 47698"/>
                <a:gd name="connsiteY1" fmla="*/ 15431 h 28546"/>
                <a:gd name="connsiteX2" fmla="*/ -287 w 47698"/>
                <a:gd name="connsiteY2" fmla="*/ 13424 h 28546"/>
                <a:gd name="connsiteX3" fmla="*/ 864 w 47698"/>
                <a:gd name="connsiteY3" fmla="*/ 11405 h 28546"/>
                <a:gd name="connsiteX4" fmla="*/ 20609 w 47698"/>
                <a:gd name="connsiteY4" fmla="*/ -253 h 28546"/>
                <a:gd name="connsiteX5" fmla="*/ 26413 w 47698"/>
                <a:gd name="connsiteY5" fmla="*/ -266 h 28546"/>
                <a:gd name="connsiteX6" fmla="*/ 46212 w 47698"/>
                <a:gd name="connsiteY6" fmla="*/ 10999 h 28546"/>
                <a:gd name="connsiteX7" fmla="*/ 47412 w 47698"/>
                <a:gd name="connsiteY7" fmla="*/ 13018 h 28546"/>
                <a:gd name="connsiteX8" fmla="*/ 46272 w 47698"/>
                <a:gd name="connsiteY8" fmla="*/ 15024 h 28546"/>
                <a:gd name="connsiteX9" fmla="*/ 26547 w 47698"/>
                <a:gd name="connsiteY9" fmla="*/ 26696 h 28546"/>
                <a:gd name="connsiteX10" fmla="*/ 20757 w 47698"/>
                <a:gd name="connsiteY10" fmla="*/ 26696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757" y="26696"/>
                  </a:moveTo>
                  <a:cubicBezTo>
                    <a:pt x="14174" y="22937"/>
                    <a:pt x="7566" y="19190"/>
                    <a:pt x="913" y="15431"/>
                  </a:cubicBezTo>
                  <a:lnTo>
                    <a:pt x="-287" y="13424"/>
                  </a:lnTo>
                  <a:lnTo>
                    <a:pt x="864" y="11405"/>
                  </a:lnTo>
                  <a:cubicBezTo>
                    <a:pt x="10116" y="6058"/>
                    <a:pt x="11068" y="5309"/>
                    <a:pt x="20609" y="-253"/>
                  </a:cubicBezTo>
                  <a:cubicBezTo>
                    <a:pt x="22434" y="-1320"/>
                    <a:pt x="24542" y="-1333"/>
                    <a:pt x="26413" y="-266"/>
                  </a:cubicBezTo>
                  <a:cubicBezTo>
                    <a:pt x="33020" y="3480"/>
                    <a:pt x="39609" y="7239"/>
                    <a:pt x="46212" y="10999"/>
                  </a:cubicBezTo>
                  <a:lnTo>
                    <a:pt x="47412" y="13018"/>
                  </a:lnTo>
                  <a:lnTo>
                    <a:pt x="46272" y="15024"/>
                  </a:lnTo>
                  <a:cubicBezTo>
                    <a:pt x="37083" y="20409"/>
                    <a:pt x="36141" y="21146"/>
                    <a:pt x="26547" y="26696"/>
                  </a:cubicBezTo>
                  <a:cubicBezTo>
                    <a:pt x="24711" y="27750"/>
                    <a:pt x="22608" y="27750"/>
                    <a:pt x="20757" y="2669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5" name="자유형: 도형 134">
              <a:extLst>
                <a:ext uri="{FF2B5EF4-FFF2-40B4-BE49-F238E27FC236}">
                  <a16:creationId xmlns:a16="http://schemas.microsoft.com/office/drawing/2014/main" id="{4998C1C7-4FF1-42C5-8338-62BE92FBA753}"/>
                </a:ext>
              </a:extLst>
            </p:cNvPr>
            <p:cNvSpPr/>
            <p:nvPr/>
          </p:nvSpPr>
          <p:spPr>
            <a:xfrm flipV="1">
              <a:off x="4044330" y="4265369"/>
              <a:ext cx="47952" cy="28336"/>
            </a:xfrm>
            <a:custGeom>
              <a:avLst/>
              <a:gdLst>
                <a:gd name="connsiteX0" fmla="*/ 20762 w 47952"/>
                <a:gd name="connsiteY0" fmla="*/ 26473 h 28336"/>
                <a:gd name="connsiteX1" fmla="*/ 918 w 47952"/>
                <a:gd name="connsiteY1" fmla="*/ 15220 h 28336"/>
                <a:gd name="connsiteX2" fmla="*/ -287 w 47952"/>
                <a:gd name="connsiteY2" fmla="*/ 13214 h 28336"/>
                <a:gd name="connsiteX3" fmla="*/ 859 w 47952"/>
                <a:gd name="connsiteY3" fmla="*/ 11182 h 28336"/>
                <a:gd name="connsiteX4" fmla="*/ 20871 w 47952"/>
                <a:gd name="connsiteY4" fmla="*/ -261 h 28336"/>
                <a:gd name="connsiteX5" fmla="*/ 26675 w 47952"/>
                <a:gd name="connsiteY5" fmla="*/ -274 h 28336"/>
                <a:gd name="connsiteX6" fmla="*/ 46470 w 47952"/>
                <a:gd name="connsiteY6" fmla="*/ 10953 h 28336"/>
                <a:gd name="connsiteX7" fmla="*/ 47666 w 47952"/>
                <a:gd name="connsiteY7" fmla="*/ 12960 h 28336"/>
                <a:gd name="connsiteX8" fmla="*/ 46534 w 47952"/>
                <a:gd name="connsiteY8" fmla="*/ 14966 h 28336"/>
                <a:gd name="connsiteX9" fmla="*/ 26547 w 47952"/>
                <a:gd name="connsiteY9" fmla="*/ 26485 h 28336"/>
                <a:gd name="connsiteX10" fmla="*/ 20762 w 47952"/>
                <a:gd name="connsiteY10" fmla="*/ 26473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6">
                  <a:moveTo>
                    <a:pt x="20762" y="26473"/>
                  </a:moveTo>
                  <a:cubicBezTo>
                    <a:pt x="14179" y="22726"/>
                    <a:pt x="7566" y="18967"/>
                    <a:pt x="918" y="15220"/>
                  </a:cubicBezTo>
                  <a:lnTo>
                    <a:pt x="-287" y="13214"/>
                  </a:lnTo>
                  <a:lnTo>
                    <a:pt x="859" y="11182"/>
                  </a:lnTo>
                  <a:cubicBezTo>
                    <a:pt x="10121" y="5848"/>
                    <a:pt x="11336" y="5314"/>
                    <a:pt x="20871" y="-261"/>
                  </a:cubicBezTo>
                  <a:cubicBezTo>
                    <a:pt x="22707" y="-1328"/>
                    <a:pt x="24815" y="-1328"/>
                    <a:pt x="26675" y="-274"/>
                  </a:cubicBezTo>
                  <a:cubicBezTo>
                    <a:pt x="33288" y="3486"/>
                    <a:pt x="39857" y="7194"/>
                    <a:pt x="46470" y="10953"/>
                  </a:cubicBezTo>
                  <a:lnTo>
                    <a:pt x="47666" y="12960"/>
                  </a:lnTo>
                  <a:lnTo>
                    <a:pt x="46534" y="14966"/>
                  </a:lnTo>
                  <a:cubicBezTo>
                    <a:pt x="37342" y="20351"/>
                    <a:pt x="36146" y="20923"/>
                    <a:pt x="26547" y="26485"/>
                  </a:cubicBezTo>
                  <a:cubicBezTo>
                    <a:pt x="24716" y="27539"/>
                    <a:pt x="22613" y="27539"/>
                    <a:pt x="20762" y="2647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6" name="자유형: 도형 135">
              <a:extLst>
                <a:ext uri="{FF2B5EF4-FFF2-40B4-BE49-F238E27FC236}">
                  <a16:creationId xmlns:a16="http://schemas.microsoft.com/office/drawing/2014/main" id="{17EB95FF-C12F-4236-BED1-54972115F255}"/>
                </a:ext>
              </a:extLst>
            </p:cNvPr>
            <p:cNvSpPr/>
            <p:nvPr/>
          </p:nvSpPr>
          <p:spPr>
            <a:xfrm flipV="1">
              <a:off x="4016717" y="4283884"/>
              <a:ext cx="47698" cy="28546"/>
            </a:xfrm>
            <a:custGeom>
              <a:avLst/>
              <a:gdLst>
                <a:gd name="connsiteX0" fmla="*/ 20771 w 47698"/>
                <a:gd name="connsiteY0" fmla="*/ 26710 h 28546"/>
                <a:gd name="connsiteX1" fmla="*/ 942 w 47698"/>
                <a:gd name="connsiteY1" fmla="*/ 15445 h 28546"/>
                <a:gd name="connsiteX2" fmla="*/ -268 w 47698"/>
                <a:gd name="connsiteY2" fmla="*/ 13438 h 28546"/>
                <a:gd name="connsiteX3" fmla="*/ 878 w 47698"/>
                <a:gd name="connsiteY3" fmla="*/ 11406 h 28546"/>
                <a:gd name="connsiteX4" fmla="*/ 20627 w 47698"/>
                <a:gd name="connsiteY4" fmla="*/ -240 h 28546"/>
                <a:gd name="connsiteX5" fmla="*/ 26426 w 47698"/>
                <a:gd name="connsiteY5" fmla="*/ -252 h 28546"/>
                <a:gd name="connsiteX6" fmla="*/ 46236 w 47698"/>
                <a:gd name="connsiteY6" fmla="*/ 11000 h 28546"/>
                <a:gd name="connsiteX7" fmla="*/ 47431 w 47698"/>
                <a:gd name="connsiteY7" fmla="*/ 13019 h 28546"/>
                <a:gd name="connsiteX8" fmla="*/ 46295 w 47698"/>
                <a:gd name="connsiteY8" fmla="*/ 15039 h 28546"/>
                <a:gd name="connsiteX9" fmla="*/ 26565 w 47698"/>
                <a:gd name="connsiteY9" fmla="*/ 26710 h 28546"/>
                <a:gd name="connsiteX10" fmla="*/ 20771 w 47698"/>
                <a:gd name="connsiteY10" fmla="*/ 26710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771" y="26710"/>
                  </a:moveTo>
                  <a:cubicBezTo>
                    <a:pt x="14197" y="22951"/>
                    <a:pt x="7590" y="19204"/>
                    <a:pt x="942" y="15445"/>
                  </a:cubicBezTo>
                  <a:lnTo>
                    <a:pt x="-268" y="13438"/>
                  </a:lnTo>
                  <a:lnTo>
                    <a:pt x="878" y="11406"/>
                  </a:lnTo>
                  <a:cubicBezTo>
                    <a:pt x="10135" y="6072"/>
                    <a:pt x="11087" y="5323"/>
                    <a:pt x="20627" y="-240"/>
                  </a:cubicBezTo>
                  <a:cubicBezTo>
                    <a:pt x="22458" y="-1306"/>
                    <a:pt x="24566" y="-1319"/>
                    <a:pt x="26426" y="-252"/>
                  </a:cubicBezTo>
                  <a:cubicBezTo>
                    <a:pt x="33039" y="3494"/>
                    <a:pt x="39623" y="7241"/>
                    <a:pt x="46236" y="11000"/>
                  </a:cubicBezTo>
                  <a:lnTo>
                    <a:pt x="47431" y="13019"/>
                  </a:lnTo>
                  <a:lnTo>
                    <a:pt x="46295" y="15039"/>
                  </a:lnTo>
                  <a:cubicBezTo>
                    <a:pt x="37107" y="20423"/>
                    <a:pt x="36165" y="21147"/>
                    <a:pt x="26565" y="26710"/>
                  </a:cubicBezTo>
                  <a:cubicBezTo>
                    <a:pt x="24735" y="27764"/>
                    <a:pt x="22632" y="27764"/>
                    <a:pt x="20771" y="2671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7" name="자유형: 도형 136">
              <a:extLst>
                <a:ext uri="{FF2B5EF4-FFF2-40B4-BE49-F238E27FC236}">
                  <a16:creationId xmlns:a16="http://schemas.microsoft.com/office/drawing/2014/main" id="{C9A625A3-D91C-4C21-8745-C30C8024938B}"/>
                </a:ext>
              </a:extLst>
            </p:cNvPr>
            <p:cNvSpPr/>
            <p:nvPr/>
          </p:nvSpPr>
          <p:spPr>
            <a:xfrm flipV="1">
              <a:off x="4016717" y="4281054"/>
              <a:ext cx="47951" cy="28324"/>
            </a:xfrm>
            <a:custGeom>
              <a:avLst/>
              <a:gdLst>
                <a:gd name="connsiteX0" fmla="*/ 20771 w 47951"/>
                <a:gd name="connsiteY0" fmla="*/ 26474 h 28324"/>
                <a:gd name="connsiteX1" fmla="*/ 932 w 47951"/>
                <a:gd name="connsiteY1" fmla="*/ 15234 h 28324"/>
                <a:gd name="connsiteX2" fmla="*/ -268 w 47951"/>
                <a:gd name="connsiteY2" fmla="*/ 13202 h 28324"/>
                <a:gd name="connsiteX3" fmla="*/ 878 w 47951"/>
                <a:gd name="connsiteY3" fmla="*/ 11183 h 28324"/>
                <a:gd name="connsiteX4" fmla="*/ 20890 w 47951"/>
                <a:gd name="connsiteY4" fmla="*/ -247 h 28324"/>
                <a:gd name="connsiteX5" fmla="*/ 26694 w 47951"/>
                <a:gd name="connsiteY5" fmla="*/ -260 h 28324"/>
                <a:gd name="connsiteX6" fmla="*/ 46488 w 47951"/>
                <a:gd name="connsiteY6" fmla="*/ 10954 h 28324"/>
                <a:gd name="connsiteX7" fmla="*/ 47683 w 47951"/>
                <a:gd name="connsiteY7" fmla="*/ 12961 h 28324"/>
                <a:gd name="connsiteX8" fmla="*/ 46548 w 47951"/>
                <a:gd name="connsiteY8" fmla="*/ 14980 h 28324"/>
                <a:gd name="connsiteX9" fmla="*/ 26565 w 47951"/>
                <a:gd name="connsiteY9" fmla="*/ 26487 h 28324"/>
                <a:gd name="connsiteX10" fmla="*/ 20771 w 47951"/>
                <a:gd name="connsiteY10" fmla="*/ 26474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24">
                  <a:moveTo>
                    <a:pt x="20771" y="26474"/>
                  </a:moveTo>
                  <a:cubicBezTo>
                    <a:pt x="14192" y="22727"/>
                    <a:pt x="7579" y="18968"/>
                    <a:pt x="932" y="15234"/>
                  </a:cubicBezTo>
                  <a:lnTo>
                    <a:pt x="-268" y="13202"/>
                  </a:lnTo>
                  <a:lnTo>
                    <a:pt x="878" y="11183"/>
                  </a:lnTo>
                  <a:cubicBezTo>
                    <a:pt x="10130" y="5849"/>
                    <a:pt x="11350" y="5316"/>
                    <a:pt x="20890" y="-247"/>
                  </a:cubicBezTo>
                  <a:cubicBezTo>
                    <a:pt x="22720" y="-1314"/>
                    <a:pt x="24829" y="-1314"/>
                    <a:pt x="26694" y="-260"/>
                  </a:cubicBezTo>
                  <a:cubicBezTo>
                    <a:pt x="33297" y="3487"/>
                    <a:pt x="39876" y="7208"/>
                    <a:pt x="46488" y="10954"/>
                  </a:cubicBezTo>
                  <a:lnTo>
                    <a:pt x="47683" y="12961"/>
                  </a:lnTo>
                  <a:lnTo>
                    <a:pt x="46548" y="14980"/>
                  </a:lnTo>
                  <a:cubicBezTo>
                    <a:pt x="37356" y="20352"/>
                    <a:pt x="36165" y="20937"/>
                    <a:pt x="26565" y="26487"/>
                  </a:cubicBezTo>
                  <a:cubicBezTo>
                    <a:pt x="24735" y="27541"/>
                    <a:pt x="22626" y="27541"/>
                    <a:pt x="20771" y="2647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8" name="자유형: 도형 137">
              <a:extLst>
                <a:ext uri="{FF2B5EF4-FFF2-40B4-BE49-F238E27FC236}">
                  <a16:creationId xmlns:a16="http://schemas.microsoft.com/office/drawing/2014/main" id="{D9FD6858-8600-42EC-B246-40A3503C0AF4}"/>
                </a:ext>
              </a:extLst>
            </p:cNvPr>
            <p:cNvSpPr/>
            <p:nvPr/>
          </p:nvSpPr>
          <p:spPr>
            <a:xfrm flipV="1">
              <a:off x="3989104" y="4299570"/>
              <a:ext cx="47699" cy="28544"/>
            </a:xfrm>
            <a:custGeom>
              <a:avLst/>
              <a:gdLst>
                <a:gd name="connsiteX0" fmla="*/ 20791 w 47699"/>
                <a:gd name="connsiteY0" fmla="*/ 26711 h 28544"/>
                <a:gd name="connsiteX1" fmla="*/ 952 w 47699"/>
                <a:gd name="connsiteY1" fmla="*/ 15472 h 28544"/>
                <a:gd name="connsiteX2" fmla="*/ -249 w 47699"/>
                <a:gd name="connsiteY2" fmla="*/ 13452 h 28544"/>
                <a:gd name="connsiteX3" fmla="*/ 893 w 47699"/>
                <a:gd name="connsiteY3" fmla="*/ 11420 h 28544"/>
                <a:gd name="connsiteX4" fmla="*/ 20642 w 47699"/>
                <a:gd name="connsiteY4" fmla="*/ -226 h 28544"/>
                <a:gd name="connsiteX5" fmla="*/ 26446 w 47699"/>
                <a:gd name="connsiteY5" fmla="*/ -238 h 28544"/>
                <a:gd name="connsiteX6" fmla="*/ 46251 w 47699"/>
                <a:gd name="connsiteY6" fmla="*/ 11027 h 28544"/>
                <a:gd name="connsiteX7" fmla="*/ 47451 w 47699"/>
                <a:gd name="connsiteY7" fmla="*/ 13033 h 28544"/>
                <a:gd name="connsiteX8" fmla="*/ 46314 w 47699"/>
                <a:gd name="connsiteY8" fmla="*/ 15053 h 28544"/>
                <a:gd name="connsiteX9" fmla="*/ 26575 w 47699"/>
                <a:gd name="connsiteY9" fmla="*/ 26724 h 28544"/>
                <a:gd name="connsiteX10" fmla="*/ 20791 w 47699"/>
                <a:gd name="connsiteY10" fmla="*/ 26711 h 2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4">
                  <a:moveTo>
                    <a:pt x="20791" y="26711"/>
                  </a:moveTo>
                  <a:cubicBezTo>
                    <a:pt x="14212" y="22965"/>
                    <a:pt x="7600" y="19205"/>
                    <a:pt x="952" y="15472"/>
                  </a:cubicBezTo>
                  <a:lnTo>
                    <a:pt x="-249" y="13452"/>
                  </a:lnTo>
                  <a:lnTo>
                    <a:pt x="893" y="11420"/>
                  </a:lnTo>
                  <a:cubicBezTo>
                    <a:pt x="10150" y="6086"/>
                    <a:pt x="11097" y="5350"/>
                    <a:pt x="20642" y="-226"/>
                  </a:cubicBezTo>
                  <a:cubicBezTo>
                    <a:pt x="22467" y="-1292"/>
                    <a:pt x="24581" y="-1305"/>
                    <a:pt x="26446" y="-238"/>
                  </a:cubicBezTo>
                  <a:cubicBezTo>
                    <a:pt x="33049" y="3508"/>
                    <a:pt x="39638" y="7267"/>
                    <a:pt x="46251" y="11027"/>
                  </a:cubicBezTo>
                  <a:lnTo>
                    <a:pt x="47451" y="13033"/>
                  </a:lnTo>
                  <a:lnTo>
                    <a:pt x="46314" y="15053"/>
                  </a:lnTo>
                  <a:cubicBezTo>
                    <a:pt x="37117" y="20437"/>
                    <a:pt x="36180" y="21174"/>
                    <a:pt x="26575" y="26724"/>
                  </a:cubicBezTo>
                  <a:cubicBezTo>
                    <a:pt x="24755" y="27778"/>
                    <a:pt x="22647" y="27778"/>
                    <a:pt x="20791" y="2671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9" name="자유형: 도형 138">
              <a:extLst>
                <a:ext uri="{FF2B5EF4-FFF2-40B4-BE49-F238E27FC236}">
                  <a16:creationId xmlns:a16="http://schemas.microsoft.com/office/drawing/2014/main" id="{3C81940A-D9B9-4D07-9970-8645647A5F45}"/>
                </a:ext>
              </a:extLst>
            </p:cNvPr>
            <p:cNvSpPr/>
            <p:nvPr/>
          </p:nvSpPr>
          <p:spPr>
            <a:xfrm flipV="1">
              <a:off x="3989095" y="4296727"/>
              <a:ext cx="47956" cy="28335"/>
            </a:xfrm>
            <a:custGeom>
              <a:avLst/>
              <a:gdLst>
                <a:gd name="connsiteX0" fmla="*/ 20795 w 47956"/>
                <a:gd name="connsiteY0" fmla="*/ 26500 h 28335"/>
                <a:gd name="connsiteX1" fmla="*/ 956 w 47956"/>
                <a:gd name="connsiteY1" fmla="*/ 15248 h 28335"/>
                <a:gd name="connsiteX2" fmla="*/ -249 w 47956"/>
                <a:gd name="connsiteY2" fmla="*/ 13229 h 28335"/>
                <a:gd name="connsiteX3" fmla="*/ 902 w 47956"/>
                <a:gd name="connsiteY3" fmla="*/ 11210 h 28335"/>
                <a:gd name="connsiteX4" fmla="*/ 20909 w 47956"/>
                <a:gd name="connsiteY4" fmla="*/ -233 h 28335"/>
                <a:gd name="connsiteX5" fmla="*/ 26713 w 47956"/>
                <a:gd name="connsiteY5" fmla="*/ -246 h 28335"/>
                <a:gd name="connsiteX6" fmla="*/ 46507 w 47956"/>
                <a:gd name="connsiteY6" fmla="*/ 10968 h 28335"/>
                <a:gd name="connsiteX7" fmla="*/ 47707 w 47956"/>
                <a:gd name="connsiteY7" fmla="*/ 12975 h 28335"/>
                <a:gd name="connsiteX8" fmla="*/ 46572 w 47956"/>
                <a:gd name="connsiteY8" fmla="*/ 15007 h 28335"/>
                <a:gd name="connsiteX9" fmla="*/ 26584 w 47956"/>
                <a:gd name="connsiteY9" fmla="*/ 26500 h 28335"/>
                <a:gd name="connsiteX10" fmla="*/ 20795 w 47956"/>
                <a:gd name="connsiteY10" fmla="*/ 26500 h 28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6" h="28335">
                  <a:moveTo>
                    <a:pt x="20795" y="26500"/>
                  </a:moveTo>
                  <a:cubicBezTo>
                    <a:pt x="14221" y="22754"/>
                    <a:pt x="7603" y="18995"/>
                    <a:pt x="956" y="15248"/>
                  </a:cubicBezTo>
                  <a:lnTo>
                    <a:pt x="-249" y="13229"/>
                  </a:lnTo>
                  <a:lnTo>
                    <a:pt x="902" y="11210"/>
                  </a:lnTo>
                  <a:cubicBezTo>
                    <a:pt x="10159" y="5876"/>
                    <a:pt x="11374" y="5342"/>
                    <a:pt x="20909" y="-233"/>
                  </a:cubicBezTo>
                  <a:cubicBezTo>
                    <a:pt x="22739" y="-1300"/>
                    <a:pt x="24852" y="-1300"/>
                    <a:pt x="26713" y="-246"/>
                  </a:cubicBezTo>
                  <a:cubicBezTo>
                    <a:pt x="33326" y="3501"/>
                    <a:pt x="39899" y="7222"/>
                    <a:pt x="46507" y="10968"/>
                  </a:cubicBezTo>
                  <a:lnTo>
                    <a:pt x="47707" y="12975"/>
                  </a:lnTo>
                  <a:lnTo>
                    <a:pt x="46572" y="15007"/>
                  </a:lnTo>
                  <a:cubicBezTo>
                    <a:pt x="37379" y="20366"/>
                    <a:pt x="36183" y="20950"/>
                    <a:pt x="26584" y="26500"/>
                  </a:cubicBezTo>
                  <a:cubicBezTo>
                    <a:pt x="24753" y="27567"/>
                    <a:pt x="22645" y="27567"/>
                    <a:pt x="20795" y="2650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0" name="자유형: 도형 139">
              <a:extLst>
                <a:ext uri="{FF2B5EF4-FFF2-40B4-BE49-F238E27FC236}">
                  <a16:creationId xmlns:a16="http://schemas.microsoft.com/office/drawing/2014/main" id="{75B4E77C-6C4C-4FE5-B761-7AFC653079EA}"/>
                </a:ext>
              </a:extLst>
            </p:cNvPr>
            <p:cNvSpPr/>
            <p:nvPr/>
          </p:nvSpPr>
          <p:spPr>
            <a:xfrm flipV="1">
              <a:off x="3961481" y="4315241"/>
              <a:ext cx="47699" cy="28546"/>
            </a:xfrm>
            <a:custGeom>
              <a:avLst/>
              <a:gdLst>
                <a:gd name="connsiteX0" fmla="*/ 20810 w 47699"/>
                <a:gd name="connsiteY0" fmla="*/ 26738 h 28546"/>
                <a:gd name="connsiteX1" fmla="*/ 976 w 47699"/>
                <a:gd name="connsiteY1" fmla="*/ 15473 h 28546"/>
                <a:gd name="connsiteX2" fmla="*/ -230 w 47699"/>
                <a:gd name="connsiteY2" fmla="*/ 13466 h 28546"/>
                <a:gd name="connsiteX3" fmla="*/ 912 w 47699"/>
                <a:gd name="connsiteY3" fmla="*/ 11434 h 28546"/>
                <a:gd name="connsiteX4" fmla="*/ 20661 w 47699"/>
                <a:gd name="connsiteY4" fmla="*/ -212 h 28546"/>
                <a:gd name="connsiteX5" fmla="*/ 26465 w 47699"/>
                <a:gd name="connsiteY5" fmla="*/ -224 h 28546"/>
                <a:gd name="connsiteX6" fmla="*/ 46275 w 47699"/>
                <a:gd name="connsiteY6" fmla="*/ 11041 h 28546"/>
                <a:gd name="connsiteX7" fmla="*/ 47470 w 47699"/>
                <a:gd name="connsiteY7" fmla="*/ 13047 h 28546"/>
                <a:gd name="connsiteX8" fmla="*/ 46333 w 47699"/>
                <a:gd name="connsiteY8" fmla="*/ 15067 h 28546"/>
                <a:gd name="connsiteX9" fmla="*/ 26604 w 47699"/>
                <a:gd name="connsiteY9" fmla="*/ 26738 h 28546"/>
                <a:gd name="connsiteX10" fmla="*/ 20810 w 47699"/>
                <a:gd name="connsiteY10" fmla="*/ 26738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810" y="26738"/>
                  </a:moveTo>
                  <a:cubicBezTo>
                    <a:pt x="14231" y="22979"/>
                    <a:pt x="7624" y="19232"/>
                    <a:pt x="976" y="15473"/>
                  </a:cubicBezTo>
                  <a:lnTo>
                    <a:pt x="-230" y="13466"/>
                  </a:lnTo>
                  <a:lnTo>
                    <a:pt x="912" y="11434"/>
                  </a:lnTo>
                  <a:cubicBezTo>
                    <a:pt x="10169" y="6100"/>
                    <a:pt x="11126" y="5351"/>
                    <a:pt x="20661" y="-212"/>
                  </a:cubicBezTo>
                  <a:cubicBezTo>
                    <a:pt x="22491" y="-1278"/>
                    <a:pt x="24605" y="-1291"/>
                    <a:pt x="26465" y="-224"/>
                  </a:cubicBezTo>
                  <a:cubicBezTo>
                    <a:pt x="33078" y="3522"/>
                    <a:pt x="39662" y="7281"/>
                    <a:pt x="46275" y="11041"/>
                  </a:cubicBezTo>
                  <a:lnTo>
                    <a:pt x="47470" y="13047"/>
                  </a:lnTo>
                  <a:lnTo>
                    <a:pt x="46333" y="15067"/>
                  </a:lnTo>
                  <a:cubicBezTo>
                    <a:pt x="37141" y="20451"/>
                    <a:pt x="36204" y="21175"/>
                    <a:pt x="26604" y="26738"/>
                  </a:cubicBezTo>
                  <a:cubicBezTo>
                    <a:pt x="24774" y="27792"/>
                    <a:pt x="22665" y="27792"/>
                    <a:pt x="20810" y="2673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1" name="자유형: 도형 140">
              <a:extLst>
                <a:ext uri="{FF2B5EF4-FFF2-40B4-BE49-F238E27FC236}">
                  <a16:creationId xmlns:a16="http://schemas.microsoft.com/office/drawing/2014/main" id="{B61F35B2-946D-468D-AC7D-3F30E800E351}"/>
                </a:ext>
              </a:extLst>
            </p:cNvPr>
            <p:cNvSpPr/>
            <p:nvPr/>
          </p:nvSpPr>
          <p:spPr>
            <a:xfrm flipV="1">
              <a:off x="3961476" y="4312397"/>
              <a:ext cx="47952" cy="28336"/>
            </a:xfrm>
            <a:custGeom>
              <a:avLst/>
              <a:gdLst>
                <a:gd name="connsiteX0" fmla="*/ 20810 w 47952"/>
                <a:gd name="connsiteY0" fmla="*/ 26514 h 28336"/>
                <a:gd name="connsiteX1" fmla="*/ 971 w 47952"/>
                <a:gd name="connsiteY1" fmla="*/ 15262 h 28336"/>
                <a:gd name="connsiteX2" fmla="*/ -230 w 47952"/>
                <a:gd name="connsiteY2" fmla="*/ 13243 h 28336"/>
                <a:gd name="connsiteX3" fmla="*/ 917 w 47952"/>
                <a:gd name="connsiteY3" fmla="*/ 11211 h 28336"/>
                <a:gd name="connsiteX4" fmla="*/ 20934 w 47952"/>
                <a:gd name="connsiteY4" fmla="*/ -219 h 28336"/>
                <a:gd name="connsiteX5" fmla="*/ 26733 w 47952"/>
                <a:gd name="connsiteY5" fmla="*/ -232 h 28336"/>
                <a:gd name="connsiteX6" fmla="*/ 46532 w 47952"/>
                <a:gd name="connsiteY6" fmla="*/ 10982 h 28336"/>
                <a:gd name="connsiteX7" fmla="*/ 47722 w 47952"/>
                <a:gd name="connsiteY7" fmla="*/ 12989 h 28336"/>
                <a:gd name="connsiteX8" fmla="*/ 46587 w 47952"/>
                <a:gd name="connsiteY8" fmla="*/ 15008 h 28336"/>
                <a:gd name="connsiteX9" fmla="*/ 26609 w 47952"/>
                <a:gd name="connsiteY9" fmla="*/ 26527 h 28336"/>
                <a:gd name="connsiteX10" fmla="*/ 20810 w 47952"/>
                <a:gd name="connsiteY10" fmla="*/ 26514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6">
                  <a:moveTo>
                    <a:pt x="20810" y="26514"/>
                  </a:moveTo>
                  <a:cubicBezTo>
                    <a:pt x="14236" y="22768"/>
                    <a:pt x="7618" y="19009"/>
                    <a:pt x="971" y="15262"/>
                  </a:cubicBezTo>
                  <a:lnTo>
                    <a:pt x="-230" y="13243"/>
                  </a:lnTo>
                  <a:lnTo>
                    <a:pt x="917" y="11211"/>
                  </a:lnTo>
                  <a:cubicBezTo>
                    <a:pt x="10174" y="5890"/>
                    <a:pt x="11389" y="5356"/>
                    <a:pt x="20934" y="-219"/>
                  </a:cubicBezTo>
                  <a:cubicBezTo>
                    <a:pt x="22754" y="-1286"/>
                    <a:pt x="24873" y="-1286"/>
                    <a:pt x="26733" y="-232"/>
                  </a:cubicBezTo>
                  <a:cubicBezTo>
                    <a:pt x="33341" y="3515"/>
                    <a:pt x="39914" y="7236"/>
                    <a:pt x="46532" y="10982"/>
                  </a:cubicBezTo>
                  <a:lnTo>
                    <a:pt x="47722" y="12989"/>
                  </a:lnTo>
                  <a:lnTo>
                    <a:pt x="46587" y="15008"/>
                  </a:lnTo>
                  <a:cubicBezTo>
                    <a:pt x="37399" y="20380"/>
                    <a:pt x="36204" y="20965"/>
                    <a:pt x="26609" y="26527"/>
                  </a:cubicBezTo>
                  <a:cubicBezTo>
                    <a:pt x="24774" y="27581"/>
                    <a:pt x="22670" y="27581"/>
                    <a:pt x="20810" y="2651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2" name="자유형: 도형 141">
              <a:extLst>
                <a:ext uri="{FF2B5EF4-FFF2-40B4-BE49-F238E27FC236}">
                  <a16:creationId xmlns:a16="http://schemas.microsoft.com/office/drawing/2014/main" id="{BF686B02-CDBA-4F79-9970-6CEA6739A83D}"/>
                </a:ext>
              </a:extLst>
            </p:cNvPr>
            <p:cNvSpPr/>
            <p:nvPr/>
          </p:nvSpPr>
          <p:spPr>
            <a:xfrm flipV="1">
              <a:off x="3933864" y="4330914"/>
              <a:ext cx="47699" cy="28559"/>
            </a:xfrm>
            <a:custGeom>
              <a:avLst/>
              <a:gdLst>
                <a:gd name="connsiteX0" fmla="*/ 20829 w 47699"/>
                <a:gd name="connsiteY0" fmla="*/ 26753 h 28559"/>
                <a:gd name="connsiteX1" fmla="*/ 990 w 47699"/>
                <a:gd name="connsiteY1" fmla="*/ 15501 h 28559"/>
                <a:gd name="connsiteX2" fmla="*/ -211 w 47699"/>
                <a:gd name="connsiteY2" fmla="*/ 13482 h 28559"/>
                <a:gd name="connsiteX3" fmla="*/ 936 w 47699"/>
                <a:gd name="connsiteY3" fmla="*/ 11450 h 28559"/>
                <a:gd name="connsiteX4" fmla="*/ 20684 w 47699"/>
                <a:gd name="connsiteY4" fmla="*/ -196 h 28559"/>
                <a:gd name="connsiteX5" fmla="*/ 26484 w 47699"/>
                <a:gd name="connsiteY5" fmla="*/ -221 h 28559"/>
                <a:gd name="connsiteX6" fmla="*/ 46288 w 47699"/>
                <a:gd name="connsiteY6" fmla="*/ 11056 h 28559"/>
                <a:gd name="connsiteX7" fmla="*/ 47489 w 47699"/>
                <a:gd name="connsiteY7" fmla="*/ 13063 h 28559"/>
                <a:gd name="connsiteX8" fmla="*/ 46352 w 47699"/>
                <a:gd name="connsiteY8" fmla="*/ 15095 h 28559"/>
                <a:gd name="connsiteX9" fmla="*/ 26617 w 47699"/>
                <a:gd name="connsiteY9" fmla="*/ 26766 h 28559"/>
                <a:gd name="connsiteX10" fmla="*/ 20829 w 47699"/>
                <a:gd name="connsiteY10" fmla="*/ 26753 h 28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59">
                  <a:moveTo>
                    <a:pt x="20829" y="26753"/>
                  </a:moveTo>
                  <a:cubicBezTo>
                    <a:pt x="14245" y="23007"/>
                    <a:pt x="7637" y="19260"/>
                    <a:pt x="990" y="15501"/>
                  </a:cubicBezTo>
                  <a:lnTo>
                    <a:pt x="-211" y="13482"/>
                  </a:lnTo>
                  <a:lnTo>
                    <a:pt x="936" y="11450"/>
                  </a:lnTo>
                  <a:cubicBezTo>
                    <a:pt x="10193" y="6129"/>
                    <a:pt x="11140" y="5379"/>
                    <a:pt x="20684" y="-196"/>
                  </a:cubicBezTo>
                  <a:cubicBezTo>
                    <a:pt x="22510" y="-1263"/>
                    <a:pt x="24624" y="-1276"/>
                    <a:pt x="26484" y="-221"/>
                  </a:cubicBezTo>
                  <a:cubicBezTo>
                    <a:pt x="33092" y="3538"/>
                    <a:pt x="39679" y="7297"/>
                    <a:pt x="46288" y="11056"/>
                  </a:cubicBezTo>
                  <a:lnTo>
                    <a:pt x="47489" y="13063"/>
                  </a:lnTo>
                  <a:lnTo>
                    <a:pt x="46352" y="15095"/>
                  </a:lnTo>
                  <a:cubicBezTo>
                    <a:pt x="37155" y="20454"/>
                    <a:pt x="36217" y="21204"/>
                    <a:pt x="26617" y="26766"/>
                  </a:cubicBezTo>
                  <a:cubicBezTo>
                    <a:pt x="24792" y="27820"/>
                    <a:pt x="22684" y="27820"/>
                    <a:pt x="20829" y="2675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3" name="자유형: 도형 142">
              <a:extLst>
                <a:ext uri="{FF2B5EF4-FFF2-40B4-BE49-F238E27FC236}">
                  <a16:creationId xmlns:a16="http://schemas.microsoft.com/office/drawing/2014/main" id="{A1383E56-DE97-453B-81C3-B2B72E03433B}"/>
                </a:ext>
              </a:extLst>
            </p:cNvPr>
            <p:cNvSpPr/>
            <p:nvPr/>
          </p:nvSpPr>
          <p:spPr>
            <a:xfrm flipV="1">
              <a:off x="3933864" y="4328083"/>
              <a:ext cx="47947" cy="28322"/>
            </a:xfrm>
            <a:custGeom>
              <a:avLst/>
              <a:gdLst>
                <a:gd name="connsiteX0" fmla="*/ 20829 w 47947"/>
                <a:gd name="connsiteY0" fmla="*/ 26516 h 28322"/>
                <a:gd name="connsiteX1" fmla="*/ 990 w 47947"/>
                <a:gd name="connsiteY1" fmla="*/ 15264 h 28322"/>
                <a:gd name="connsiteX2" fmla="*/ -211 w 47947"/>
                <a:gd name="connsiteY2" fmla="*/ 13244 h 28322"/>
                <a:gd name="connsiteX3" fmla="*/ 935 w 47947"/>
                <a:gd name="connsiteY3" fmla="*/ 11225 h 28322"/>
                <a:gd name="connsiteX4" fmla="*/ 20947 w 47947"/>
                <a:gd name="connsiteY4" fmla="*/ -205 h 28322"/>
                <a:gd name="connsiteX5" fmla="*/ 26752 w 47947"/>
                <a:gd name="connsiteY5" fmla="*/ -218 h 28322"/>
                <a:gd name="connsiteX6" fmla="*/ 46546 w 47947"/>
                <a:gd name="connsiteY6" fmla="*/ 10996 h 28322"/>
                <a:gd name="connsiteX7" fmla="*/ 47736 w 47947"/>
                <a:gd name="connsiteY7" fmla="*/ 13003 h 28322"/>
                <a:gd name="connsiteX8" fmla="*/ 46606 w 47947"/>
                <a:gd name="connsiteY8" fmla="*/ 15022 h 28322"/>
                <a:gd name="connsiteX9" fmla="*/ 26617 w 47947"/>
                <a:gd name="connsiteY9" fmla="*/ 26516 h 28322"/>
                <a:gd name="connsiteX10" fmla="*/ 20829 w 47947"/>
                <a:gd name="connsiteY10" fmla="*/ 26516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22">
                  <a:moveTo>
                    <a:pt x="20829" y="26516"/>
                  </a:moveTo>
                  <a:cubicBezTo>
                    <a:pt x="14245" y="22757"/>
                    <a:pt x="7632" y="19010"/>
                    <a:pt x="990" y="15264"/>
                  </a:cubicBezTo>
                  <a:lnTo>
                    <a:pt x="-211" y="13244"/>
                  </a:lnTo>
                  <a:lnTo>
                    <a:pt x="935" y="11225"/>
                  </a:lnTo>
                  <a:cubicBezTo>
                    <a:pt x="10187" y="5878"/>
                    <a:pt x="11408" y="5358"/>
                    <a:pt x="20947" y="-205"/>
                  </a:cubicBezTo>
                  <a:cubicBezTo>
                    <a:pt x="22773" y="-1272"/>
                    <a:pt x="24881" y="-1272"/>
                    <a:pt x="26752" y="-218"/>
                  </a:cubicBezTo>
                  <a:cubicBezTo>
                    <a:pt x="33355" y="3529"/>
                    <a:pt x="39933" y="7250"/>
                    <a:pt x="46546" y="10996"/>
                  </a:cubicBezTo>
                  <a:lnTo>
                    <a:pt x="47736" y="13003"/>
                  </a:lnTo>
                  <a:lnTo>
                    <a:pt x="46606" y="15022"/>
                  </a:lnTo>
                  <a:cubicBezTo>
                    <a:pt x="37407" y="20394"/>
                    <a:pt x="36217" y="20979"/>
                    <a:pt x="26617" y="26516"/>
                  </a:cubicBezTo>
                  <a:cubicBezTo>
                    <a:pt x="24792" y="27583"/>
                    <a:pt x="22684" y="27583"/>
                    <a:pt x="20829" y="2651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4" name="자유형: 도형 143">
              <a:extLst>
                <a:ext uri="{FF2B5EF4-FFF2-40B4-BE49-F238E27FC236}">
                  <a16:creationId xmlns:a16="http://schemas.microsoft.com/office/drawing/2014/main" id="{A20A6005-C55A-41C8-90C8-E6F8562367A7}"/>
                </a:ext>
              </a:extLst>
            </p:cNvPr>
            <p:cNvSpPr/>
            <p:nvPr/>
          </p:nvSpPr>
          <p:spPr>
            <a:xfrm flipV="1">
              <a:off x="3906241" y="4346598"/>
              <a:ext cx="47699" cy="28546"/>
            </a:xfrm>
            <a:custGeom>
              <a:avLst/>
              <a:gdLst>
                <a:gd name="connsiteX0" fmla="*/ 20848 w 47699"/>
                <a:gd name="connsiteY0" fmla="*/ 26755 h 28546"/>
                <a:gd name="connsiteX1" fmla="*/ 1013 w 47699"/>
                <a:gd name="connsiteY1" fmla="*/ 15502 h 28546"/>
                <a:gd name="connsiteX2" fmla="*/ -192 w 47699"/>
                <a:gd name="connsiteY2" fmla="*/ 13483 h 28546"/>
                <a:gd name="connsiteX3" fmla="*/ 954 w 47699"/>
                <a:gd name="connsiteY3" fmla="*/ 11464 h 28546"/>
                <a:gd name="connsiteX4" fmla="*/ 20708 w 47699"/>
                <a:gd name="connsiteY4" fmla="*/ -182 h 28546"/>
                <a:gd name="connsiteX5" fmla="*/ 26513 w 47699"/>
                <a:gd name="connsiteY5" fmla="*/ -207 h 28546"/>
                <a:gd name="connsiteX6" fmla="*/ 46311 w 47699"/>
                <a:gd name="connsiteY6" fmla="*/ 11070 h 28546"/>
                <a:gd name="connsiteX7" fmla="*/ 47507 w 47699"/>
                <a:gd name="connsiteY7" fmla="*/ 13077 h 28546"/>
                <a:gd name="connsiteX8" fmla="*/ 46371 w 47699"/>
                <a:gd name="connsiteY8" fmla="*/ 15096 h 28546"/>
                <a:gd name="connsiteX9" fmla="*/ 26641 w 47699"/>
                <a:gd name="connsiteY9" fmla="*/ 26767 h 28546"/>
                <a:gd name="connsiteX10" fmla="*/ 20848 w 47699"/>
                <a:gd name="connsiteY10" fmla="*/ 26755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848" y="26755"/>
                  </a:moveTo>
                  <a:cubicBezTo>
                    <a:pt x="14269" y="23008"/>
                    <a:pt x="7661" y="19249"/>
                    <a:pt x="1013" y="15502"/>
                  </a:cubicBezTo>
                  <a:lnTo>
                    <a:pt x="-192" y="13483"/>
                  </a:lnTo>
                  <a:lnTo>
                    <a:pt x="954" y="11464"/>
                  </a:lnTo>
                  <a:cubicBezTo>
                    <a:pt x="10216" y="6130"/>
                    <a:pt x="11164" y="5393"/>
                    <a:pt x="20708" y="-182"/>
                  </a:cubicBezTo>
                  <a:cubicBezTo>
                    <a:pt x="22534" y="-1249"/>
                    <a:pt x="24642" y="-1262"/>
                    <a:pt x="26513" y="-207"/>
                  </a:cubicBezTo>
                  <a:cubicBezTo>
                    <a:pt x="33116" y="3552"/>
                    <a:pt x="39698" y="7311"/>
                    <a:pt x="46311" y="11070"/>
                  </a:cubicBezTo>
                  <a:lnTo>
                    <a:pt x="47507" y="13077"/>
                  </a:lnTo>
                  <a:lnTo>
                    <a:pt x="46371" y="15096"/>
                  </a:lnTo>
                  <a:cubicBezTo>
                    <a:pt x="37184" y="20468"/>
                    <a:pt x="36246" y="21217"/>
                    <a:pt x="26641" y="26767"/>
                  </a:cubicBezTo>
                  <a:cubicBezTo>
                    <a:pt x="24811" y="27822"/>
                    <a:pt x="22703" y="27822"/>
                    <a:pt x="20848" y="2675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5" name="자유형: 도형 144">
              <a:extLst>
                <a:ext uri="{FF2B5EF4-FFF2-40B4-BE49-F238E27FC236}">
                  <a16:creationId xmlns:a16="http://schemas.microsoft.com/office/drawing/2014/main" id="{E1325148-F207-42CC-9351-4D8731DF8BAC}"/>
                </a:ext>
              </a:extLst>
            </p:cNvPr>
            <p:cNvSpPr/>
            <p:nvPr/>
          </p:nvSpPr>
          <p:spPr>
            <a:xfrm flipV="1">
              <a:off x="3906241" y="4343765"/>
              <a:ext cx="47952" cy="28325"/>
            </a:xfrm>
            <a:custGeom>
              <a:avLst/>
              <a:gdLst>
                <a:gd name="connsiteX0" fmla="*/ 20848 w 47952"/>
                <a:gd name="connsiteY0" fmla="*/ 26542 h 28325"/>
                <a:gd name="connsiteX1" fmla="*/ 1013 w 47952"/>
                <a:gd name="connsiteY1" fmla="*/ 15290 h 28325"/>
                <a:gd name="connsiteX2" fmla="*/ -193 w 47952"/>
                <a:gd name="connsiteY2" fmla="*/ 13271 h 28325"/>
                <a:gd name="connsiteX3" fmla="*/ 954 w 47952"/>
                <a:gd name="connsiteY3" fmla="*/ 11252 h 28325"/>
                <a:gd name="connsiteX4" fmla="*/ 20966 w 47952"/>
                <a:gd name="connsiteY4" fmla="*/ -191 h 28325"/>
                <a:gd name="connsiteX5" fmla="*/ 26771 w 47952"/>
                <a:gd name="connsiteY5" fmla="*/ -204 h 28325"/>
                <a:gd name="connsiteX6" fmla="*/ 46565 w 47952"/>
                <a:gd name="connsiteY6" fmla="*/ 11010 h 28325"/>
                <a:gd name="connsiteX7" fmla="*/ 47760 w 47952"/>
                <a:gd name="connsiteY7" fmla="*/ 13017 h 28325"/>
                <a:gd name="connsiteX8" fmla="*/ 46629 w 47952"/>
                <a:gd name="connsiteY8" fmla="*/ 15049 h 28325"/>
                <a:gd name="connsiteX9" fmla="*/ 26641 w 47952"/>
                <a:gd name="connsiteY9" fmla="*/ 26542 h 28325"/>
                <a:gd name="connsiteX10" fmla="*/ 20848 w 47952"/>
                <a:gd name="connsiteY10" fmla="*/ 26542 h 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5">
                  <a:moveTo>
                    <a:pt x="20848" y="26542"/>
                  </a:moveTo>
                  <a:cubicBezTo>
                    <a:pt x="14269" y="22783"/>
                    <a:pt x="7661" y="19037"/>
                    <a:pt x="1013" y="15290"/>
                  </a:cubicBezTo>
                  <a:lnTo>
                    <a:pt x="-193" y="13271"/>
                  </a:lnTo>
                  <a:lnTo>
                    <a:pt x="954" y="11252"/>
                  </a:lnTo>
                  <a:cubicBezTo>
                    <a:pt x="10216" y="5905"/>
                    <a:pt x="11432" y="5384"/>
                    <a:pt x="20966" y="-191"/>
                  </a:cubicBezTo>
                  <a:cubicBezTo>
                    <a:pt x="22797" y="-1258"/>
                    <a:pt x="24905" y="-1258"/>
                    <a:pt x="26771" y="-204"/>
                  </a:cubicBezTo>
                  <a:cubicBezTo>
                    <a:pt x="33384" y="3543"/>
                    <a:pt x="39957" y="7251"/>
                    <a:pt x="46565" y="11010"/>
                  </a:cubicBezTo>
                  <a:lnTo>
                    <a:pt x="47760" y="13017"/>
                  </a:lnTo>
                  <a:lnTo>
                    <a:pt x="46629" y="15049"/>
                  </a:lnTo>
                  <a:cubicBezTo>
                    <a:pt x="37436" y="20408"/>
                    <a:pt x="36241" y="20993"/>
                    <a:pt x="26641" y="26542"/>
                  </a:cubicBezTo>
                  <a:cubicBezTo>
                    <a:pt x="24811" y="27597"/>
                    <a:pt x="22703" y="27597"/>
                    <a:pt x="20848" y="2654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6" name="자유형: 도형 145">
              <a:extLst>
                <a:ext uri="{FF2B5EF4-FFF2-40B4-BE49-F238E27FC236}">
                  <a16:creationId xmlns:a16="http://schemas.microsoft.com/office/drawing/2014/main" id="{7D9ED97E-9F65-4EE3-B672-577395A423B2}"/>
                </a:ext>
              </a:extLst>
            </p:cNvPr>
            <p:cNvSpPr/>
            <p:nvPr/>
          </p:nvSpPr>
          <p:spPr>
            <a:xfrm flipV="1">
              <a:off x="3878629" y="4362272"/>
              <a:ext cx="47699" cy="28549"/>
            </a:xfrm>
            <a:custGeom>
              <a:avLst/>
              <a:gdLst>
                <a:gd name="connsiteX0" fmla="*/ 20865 w 47699"/>
                <a:gd name="connsiteY0" fmla="*/ 26773 h 28549"/>
                <a:gd name="connsiteX1" fmla="*/ 1027 w 47699"/>
                <a:gd name="connsiteY1" fmla="*/ 15521 h 28549"/>
                <a:gd name="connsiteX2" fmla="*/ -174 w 47699"/>
                <a:gd name="connsiteY2" fmla="*/ 13502 h 28549"/>
                <a:gd name="connsiteX3" fmla="*/ 972 w 47699"/>
                <a:gd name="connsiteY3" fmla="*/ 11483 h 28549"/>
                <a:gd name="connsiteX4" fmla="*/ 20717 w 47699"/>
                <a:gd name="connsiteY4" fmla="*/ -163 h 28549"/>
                <a:gd name="connsiteX5" fmla="*/ 26522 w 47699"/>
                <a:gd name="connsiteY5" fmla="*/ -189 h 28549"/>
                <a:gd name="connsiteX6" fmla="*/ 46330 w 47699"/>
                <a:gd name="connsiteY6" fmla="*/ 11076 h 28549"/>
                <a:gd name="connsiteX7" fmla="*/ 47526 w 47699"/>
                <a:gd name="connsiteY7" fmla="*/ 13095 h 28549"/>
                <a:gd name="connsiteX8" fmla="*/ 46390 w 47699"/>
                <a:gd name="connsiteY8" fmla="*/ 15115 h 28549"/>
                <a:gd name="connsiteX9" fmla="*/ 26655 w 47699"/>
                <a:gd name="connsiteY9" fmla="*/ 26773 h 28549"/>
                <a:gd name="connsiteX10" fmla="*/ 20865 w 47699"/>
                <a:gd name="connsiteY10" fmla="*/ 26773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9">
                  <a:moveTo>
                    <a:pt x="20865" y="26773"/>
                  </a:moveTo>
                  <a:cubicBezTo>
                    <a:pt x="14288" y="23027"/>
                    <a:pt x="7675" y="19268"/>
                    <a:pt x="1027" y="15521"/>
                  </a:cubicBezTo>
                  <a:lnTo>
                    <a:pt x="-174" y="13502"/>
                  </a:lnTo>
                  <a:lnTo>
                    <a:pt x="972" y="11483"/>
                  </a:lnTo>
                  <a:cubicBezTo>
                    <a:pt x="10225" y="6136"/>
                    <a:pt x="11181" y="5399"/>
                    <a:pt x="20717" y="-163"/>
                  </a:cubicBezTo>
                  <a:cubicBezTo>
                    <a:pt x="22548" y="-1243"/>
                    <a:pt x="24661" y="-1243"/>
                    <a:pt x="26522" y="-189"/>
                  </a:cubicBezTo>
                  <a:cubicBezTo>
                    <a:pt x="33135" y="3570"/>
                    <a:pt x="39717" y="7330"/>
                    <a:pt x="46330" y="11076"/>
                  </a:cubicBezTo>
                  <a:lnTo>
                    <a:pt x="47526" y="13095"/>
                  </a:lnTo>
                  <a:lnTo>
                    <a:pt x="46390" y="15115"/>
                  </a:lnTo>
                  <a:cubicBezTo>
                    <a:pt x="37202" y="20487"/>
                    <a:pt x="36260" y="21211"/>
                    <a:pt x="26655" y="26773"/>
                  </a:cubicBezTo>
                  <a:cubicBezTo>
                    <a:pt x="24830" y="27840"/>
                    <a:pt x="22721" y="27840"/>
                    <a:pt x="20865" y="2677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7" name="자유형: 도형 146">
              <a:extLst>
                <a:ext uri="{FF2B5EF4-FFF2-40B4-BE49-F238E27FC236}">
                  <a16:creationId xmlns:a16="http://schemas.microsoft.com/office/drawing/2014/main" id="{756F3B2A-DCED-4809-82E4-1D156CE22365}"/>
                </a:ext>
              </a:extLst>
            </p:cNvPr>
            <p:cNvSpPr/>
            <p:nvPr/>
          </p:nvSpPr>
          <p:spPr>
            <a:xfrm flipV="1">
              <a:off x="3878629" y="4359449"/>
              <a:ext cx="47947" cy="28319"/>
            </a:xfrm>
            <a:custGeom>
              <a:avLst/>
              <a:gdLst>
                <a:gd name="connsiteX0" fmla="*/ 20865 w 47947"/>
                <a:gd name="connsiteY0" fmla="*/ 26550 h 28319"/>
                <a:gd name="connsiteX1" fmla="*/ 1021 w 47947"/>
                <a:gd name="connsiteY1" fmla="*/ 15298 h 28319"/>
                <a:gd name="connsiteX2" fmla="*/ -174 w 47947"/>
                <a:gd name="connsiteY2" fmla="*/ 13279 h 28319"/>
                <a:gd name="connsiteX3" fmla="*/ 968 w 47947"/>
                <a:gd name="connsiteY3" fmla="*/ 11259 h 28319"/>
                <a:gd name="connsiteX4" fmla="*/ 20979 w 47947"/>
                <a:gd name="connsiteY4" fmla="*/ -171 h 28319"/>
                <a:gd name="connsiteX5" fmla="*/ 26785 w 47947"/>
                <a:gd name="connsiteY5" fmla="*/ -196 h 28319"/>
                <a:gd name="connsiteX6" fmla="*/ 46583 w 47947"/>
                <a:gd name="connsiteY6" fmla="*/ 11031 h 28319"/>
                <a:gd name="connsiteX7" fmla="*/ 47774 w 47947"/>
                <a:gd name="connsiteY7" fmla="*/ 13037 h 28319"/>
                <a:gd name="connsiteX8" fmla="*/ 46637 w 47947"/>
                <a:gd name="connsiteY8" fmla="*/ 15057 h 28319"/>
                <a:gd name="connsiteX9" fmla="*/ 26655 w 47947"/>
                <a:gd name="connsiteY9" fmla="*/ 26550 h 28319"/>
                <a:gd name="connsiteX10" fmla="*/ 20865 w 47947"/>
                <a:gd name="connsiteY10" fmla="*/ 26550 h 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19">
                  <a:moveTo>
                    <a:pt x="20865" y="26550"/>
                  </a:moveTo>
                  <a:cubicBezTo>
                    <a:pt x="14288" y="22804"/>
                    <a:pt x="7670" y="19057"/>
                    <a:pt x="1021" y="15298"/>
                  </a:cubicBezTo>
                  <a:lnTo>
                    <a:pt x="-174" y="13279"/>
                  </a:lnTo>
                  <a:lnTo>
                    <a:pt x="968" y="11259"/>
                  </a:lnTo>
                  <a:cubicBezTo>
                    <a:pt x="10225" y="5913"/>
                    <a:pt x="11446" y="5392"/>
                    <a:pt x="20979" y="-171"/>
                  </a:cubicBezTo>
                  <a:cubicBezTo>
                    <a:pt x="22816" y="-1237"/>
                    <a:pt x="24924" y="-1250"/>
                    <a:pt x="26785" y="-196"/>
                  </a:cubicBezTo>
                  <a:cubicBezTo>
                    <a:pt x="33392" y="3563"/>
                    <a:pt x="39970" y="7272"/>
                    <a:pt x="46583" y="11031"/>
                  </a:cubicBezTo>
                  <a:lnTo>
                    <a:pt x="47774" y="13037"/>
                  </a:lnTo>
                  <a:lnTo>
                    <a:pt x="46637" y="15057"/>
                  </a:lnTo>
                  <a:cubicBezTo>
                    <a:pt x="37450" y="20429"/>
                    <a:pt x="36250" y="21013"/>
                    <a:pt x="26655" y="26550"/>
                  </a:cubicBezTo>
                  <a:cubicBezTo>
                    <a:pt x="24825" y="27604"/>
                    <a:pt x="22721" y="27604"/>
                    <a:pt x="20865" y="2655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8" name="자유형: 도형 147">
              <a:extLst>
                <a:ext uri="{FF2B5EF4-FFF2-40B4-BE49-F238E27FC236}">
                  <a16:creationId xmlns:a16="http://schemas.microsoft.com/office/drawing/2014/main" id="{549E6974-DCA6-43FE-9A56-DB931C851F85}"/>
                </a:ext>
              </a:extLst>
            </p:cNvPr>
            <p:cNvSpPr/>
            <p:nvPr/>
          </p:nvSpPr>
          <p:spPr>
            <a:xfrm flipV="1">
              <a:off x="3851007" y="4377955"/>
              <a:ext cx="47699" cy="28551"/>
            </a:xfrm>
            <a:custGeom>
              <a:avLst/>
              <a:gdLst>
                <a:gd name="connsiteX0" fmla="*/ 20889 w 47699"/>
                <a:gd name="connsiteY0" fmla="*/ 26787 h 28551"/>
                <a:gd name="connsiteX1" fmla="*/ 1050 w 47699"/>
                <a:gd name="connsiteY1" fmla="*/ 15548 h 28551"/>
                <a:gd name="connsiteX2" fmla="*/ -155 w 47699"/>
                <a:gd name="connsiteY2" fmla="*/ 13516 h 28551"/>
                <a:gd name="connsiteX3" fmla="*/ 996 w 47699"/>
                <a:gd name="connsiteY3" fmla="*/ 11496 h 28551"/>
                <a:gd name="connsiteX4" fmla="*/ 20741 w 47699"/>
                <a:gd name="connsiteY4" fmla="*/ -149 h 28551"/>
                <a:gd name="connsiteX5" fmla="*/ 26546 w 47699"/>
                <a:gd name="connsiteY5" fmla="*/ -175 h 28551"/>
                <a:gd name="connsiteX6" fmla="*/ 46349 w 47699"/>
                <a:gd name="connsiteY6" fmla="*/ 11103 h 28551"/>
                <a:gd name="connsiteX7" fmla="*/ 47545 w 47699"/>
                <a:gd name="connsiteY7" fmla="*/ 13109 h 28551"/>
                <a:gd name="connsiteX8" fmla="*/ 46414 w 47699"/>
                <a:gd name="connsiteY8" fmla="*/ 15129 h 28551"/>
                <a:gd name="connsiteX9" fmla="*/ 26679 w 47699"/>
                <a:gd name="connsiteY9" fmla="*/ 26800 h 28551"/>
                <a:gd name="connsiteX10" fmla="*/ 20889 w 47699"/>
                <a:gd name="connsiteY10" fmla="*/ 26787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51">
                  <a:moveTo>
                    <a:pt x="20889" y="26787"/>
                  </a:moveTo>
                  <a:cubicBezTo>
                    <a:pt x="14317" y="23041"/>
                    <a:pt x="7699" y="19294"/>
                    <a:pt x="1050" y="15548"/>
                  </a:cubicBezTo>
                  <a:lnTo>
                    <a:pt x="-155" y="13516"/>
                  </a:lnTo>
                  <a:lnTo>
                    <a:pt x="996" y="11496"/>
                  </a:lnTo>
                  <a:cubicBezTo>
                    <a:pt x="10253" y="6163"/>
                    <a:pt x="11200" y="5426"/>
                    <a:pt x="20741" y="-149"/>
                  </a:cubicBezTo>
                  <a:cubicBezTo>
                    <a:pt x="22567" y="-1229"/>
                    <a:pt x="24685" y="-1229"/>
                    <a:pt x="26546" y="-175"/>
                  </a:cubicBezTo>
                  <a:cubicBezTo>
                    <a:pt x="33154" y="3584"/>
                    <a:pt x="39741" y="7344"/>
                    <a:pt x="46349" y="11103"/>
                  </a:cubicBezTo>
                  <a:lnTo>
                    <a:pt x="47545" y="13109"/>
                  </a:lnTo>
                  <a:lnTo>
                    <a:pt x="46414" y="15129"/>
                  </a:lnTo>
                  <a:cubicBezTo>
                    <a:pt x="37221" y="20501"/>
                    <a:pt x="36279" y="21250"/>
                    <a:pt x="26679" y="26800"/>
                  </a:cubicBezTo>
                  <a:cubicBezTo>
                    <a:pt x="24849" y="27854"/>
                    <a:pt x="22740" y="27854"/>
                    <a:pt x="20889" y="2678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9" name="자유형: 도형 148">
              <a:extLst>
                <a:ext uri="{FF2B5EF4-FFF2-40B4-BE49-F238E27FC236}">
                  <a16:creationId xmlns:a16="http://schemas.microsoft.com/office/drawing/2014/main" id="{3DEA2E91-608E-4E67-8516-7781B822C67C}"/>
                </a:ext>
              </a:extLst>
            </p:cNvPr>
            <p:cNvSpPr/>
            <p:nvPr/>
          </p:nvSpPr>
          <p:spPr>
            <a:xfrm flipV="1">
              <a:off x="3851007" y="4375121"/>
              <a:ext cx="47957" cy="28317"/>
            </a:xfrm>
            <a:custGeom>
              <a:avLst/>
              <a:gdLst>
                <a:gd name="connsiteX0" fmla="*/ 20889 w 47957"/>
                <a:gd name="connsiteY0" fmla="*/ 26563 h 28317"/>
                <a:gd name="connsiteX1" fmla="*/ 1050 w 47957"/>
                <a:gd name="connsiteY1" fmla="*/ 15310 h 28317"/>
                <a:gd name="connsiteX2" fmla="*/ -155 w 47957"/>
                <a:gd name="connsiteY2" fmla="*/ 13291 h 28317"/>
                <a:gd name="connsiteX3" fmla="*/ 996 w 47957"/>
                <a:gd name="connsiteY3" fmla="*/ 11272 h 28317"/>
                <a:gd name="connsiteX4" fmla="*/ 21003 w 47957"/>
                <a:gd name="connsiteY4" fmla="*/ -158 h 28317"/>
                <a:gd name="connsiteX5" fmla="*/ 26809 w 47957"/>
                <a:gd name="connsiteY5" fmla="*/ -171 h 28317"/>
                <a:gd name="connsiteX6" fmla="*/ 46601 w 47957"/>
                <a:gd name="connsiteY6" fmla="*/ 11030 h 28317"/>
                <a:gd name="connsiteX7" fmla="*/ 47803 w 47957"/>
                <a:gd name="connsiteY7" fmla="*/ 13050 h 28317"/>
                <a:gd name="connsiteX8" fmla="*/ 46666 w 47957"/>
                <a:gd name="connsiteY8" fmla="*/ 15069 h 28317"/>
                <a:gd name="connsiteX9" fmla="*/ 26679 w 47957"/>
                <a:gd name="connsiteY9" fmla="*/ 26563 h 28317"/>
                <a:gd name="connsiteX10" fmla="*/ 20889 w 47957"/>
                <a:gd name="connsiteY10" fmla="*/ 26563 h 2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17">
                  <a:moveTo>
                    <a:pt x="20889" y="26563"/>
                  </a:moveTo>
                  <a:cubicBezTo>
                    <a:pt x="14307" y="22803"/>
                    <a:pt x="7699" y="19057"/>
                    <a:pt x="1050" y="15310"/>
                  </a:cubicBezTo>
                  <a:lnTo>
                    <a:pt x="-155" y="13291"/>
                  </a:lnTo>
                  <a:lnTo>
                    <a:pt x="996" y="11272"/>
                  </a:lnTo>
                  <a:cubicBezTo>
                    <a:pt x="10248" y="5925"/>
                    <a:pt x="11468" y="5404"/>
                    <a:pt x="21003" y="-158"/>
                  </a:cubicBezTo>
                  <a:cubicBezTo>
                    <a:pt x="22835" y="-1225"/>
                    <a:pt x="24948" y="-1238"/>
                    <a:pt x="26809" y="-171"/>
                  </a:cubicBezTo>
                  <a:cubicBezTo>
                    <a:pt x="33421" y="3563"/>
                    <a:pt x="39994" y="7271"/>
                    <a:pt x="46601" y="11030"/>
                  </a:cubicBezTo>
                  <a:lnTo>
                    <a:pt x="47803" y="13050"/>
                  </a:lnTo>
                  <a:lnTo>
                    <a:pt x="46666" y="15069"/>
                  </a:lnTo>
                  <a:cubicBezTo>
                    <a:pt x="37469" y="20441"/>
                    <a:pt x="36274" y="21025"/>
                    <a:pt x="26679" y="26563"/>
                  </a:cubicBezTo>
                  <a:cubicBezTo>
                    <a:pt x="24849" y="27617"/>
                    <a:pt x="22739" y="27617"/>
                    <a:pt x="20889" y="2656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0" name="자유형: 도형 149">
              <a:extLst>
                <a:ext uri="{FF2B5EF4-FFF2-40B4-BE49-F238E27FC236}">
                  <a16:creationId xmlns:a16="http://schemas.microsoft.com/office/drawing/2014/main" id="{51FC2AF5-773F-471E-ADA6-3E69E632FAC4}"/>
                </a:ext>
              </a:extLst>
            </p:cNvPr>
            <p:cNvSpPr/>
            <p:nvPr/>
          </p:nvSpPr>
          <p:spPr>
            <a:xfrm flipV="1">
              <a:off x="3823394" y="4393628"/>
              <a:ext cx="47694" cy="28551"/>
            </a:xfrm>
            <a:custGeom>
              <a:avLst/>
              <a:gdLst>
                <a:gd name="connsiteX0" fmla="*/ 20903 w 47694"/>
                <a:gd name="connsiteY0" fmla="*/ 26803 h 28551"/>
                <a:gd name="connsiteX1" fmla="*/ 1069 w 47694"/>
                <a:gd name="connsiteY1" fmla="*/ 15551 h 28551"/>
                <a:gd name="connsiteX2" fmla="*/ -136 w 47694"/>
                <a:gd name="connsiteY2" fmla="*/ 13531 h 28551"/>
                <a:gd name="connsiteX3" fmla="*/ 1005 w 47694"/>
                <a:gd name="connsiteY3" fmla="*/ 11512 h 28551"/>
                <a:gd name="connsiteX4" fmla="*/ 20754 w 47694"/>
                <a:gd name="connsiteY4" fmla="*/ -146 h 28551"/>
                <a:gd name="connsiteX5" fmla="*/ 26558 w 47694"/>
                <a:gd name="connsiteY5" fmla="*/ -159 h 28551"/>
                <a:gd name="connsiteX6" fmla="*/ 46368 w 47694"/>
                <a:gd name="connsiteY6" fmla="*/ 11119 h 28551"/>
                <a:gd name="connsiteX7" fmla="*/ 47559 w 47694"/>
                <a:gd name="connsiteY7" fmla="*/ 13125 h 28551"/>
                <a:gd name="connsiteX8" fmla="*/ 46422 w 47694"/>
                <a:gd name="connsiteY8" fmla="*/ 15144 h 28551"/>
                <a:gd name="connsiteX9" fmla="*/ 26698 w 47694"/>
                <a:gd name="connsiteY9" fmla="*/ 26803 h 28551"/>
                <a:gd name="connsiteX10" fmla="*/ 20903 w 47694"/>
                <a:gd name="connsiteY10" fmla="*/ 26803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51">
                  <a:moveTo>
                    <a:pt x="20903" y="26803"/>
                  </a:moveTo>
                  <a:cubicBezTo>
                    <a:pt x="14326" y="23044"/>
                    <a:pt x="7716" y="19297"/>
                    <a:pt x="1069" y="15551"/>
                  </a:cubicBezTo>
                  <a:lnTo>
                    <a:pt x="-136" y="13531"/>
                  </a:lnTo>
                  <a:lnTo>
                    <a:pt x="1005" y="11512"/>
                  </a:lnTo>
                  <a:cubicBezTo>
                    <a:pt x="10262" y="6166"/>
                    <a:pt x="11219" y="5416"/>
                    <a:pt x="20754" y="-146"/>
                  </a:cubicBezTo>
                  <a:cubicBezTo>
                    <a:pt x="22586" y="-1213"/>
                    <a:pt x="24699" y="-1213"/>
                    <a:pt x="26558" y="-159"/>
                  </a:cubicBezTo>
                  <a:cubicBezTo>
                    <a:pt x="33171" y="3600"/>
                    <a:pt x="39750" y="7359"/>
                    <a:pt x="46368" y="11119"/>
                  </a:cubicBezTo>
                  <a:lnTo>
                    <a:pt x="47559" y="13125"/>
                  </a:lnTo>
                  <a:lnTo>
                    <a:pt x="46422" y="15144"/>
                  </a:lnTo>
                  <a:cubicBezTo>
                    <a:pt x="37235" y="20516"/>
                    <a:pt x="36297" y="21253"/>
                    <a:pt x="26698" y="26803"/>
                  </a:cubicBezTo>
                  <a:cubicBezTo>
                    <a:pt x="24867" y="27870"/>
                    <a:pt x="22758" y="27870"/>
                    <a:pt x="20903" y="2680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1" name="자유형: 도형 150">
              <a:extLst>
                <a:ext uri="{FF2B5EF4-FFF2-40B4-BE49-F238E27FC236}">
                  <a16:creationId xmlns:a16="http://schemas.microsoft.com/office/drawing/2014/main" id="{B75205FA-707C-49EF-A667-2F59F0C6ED72}"/>
                </a:ext>
              </a:extLst>
            </p:cNvPr>
            <p:cNvSpPr/>
            <p:nvPr/>
          </p:nvSpPr>
          <p:spPr>
            <a:xfrm flipV="1">
              <a:off x="3823394" y="4390793"/>
              <a:ext cx="47947" cy="28332"/>
            </a:xfrm>
            <a:custGeom>
              <a:avLst/>
              <a:gdLst>
                <a:gd name="connsiteX0" fmla="*/ 20898 w 47947"/>
                <a:gd name="connsiteY0" fmla="*/ 26591 h 28332"/>
                <a:gd name="connsiteX1" fmla="*/ 1069 w 47947"/>
                <a:gd name="connsiteY1" fmla="*/ 15339 h 28332"/>
                <a:gd name="connsiteX2" fmla="*/ -136 w 47947"/>
                <a:gd name="connsiteY2" fmla="*/ 13319 h 28332"/>
                <a:gd name="connsiteX3" fmla="*/ 1004 w 47947"/>
                <a:gd name="connsiteY3" fmla="*/ 11300 h 28332"/>
                <a:gd name="connsiteX4" fmla="*/ 21022 w 47947"/>
                <a:gd name="connsiteY4" fmla="*/ -143 h 28332"/>
                <a:gd name="connsiteX5" fmla="*/ 26821 w 47947"/>
                <a:gd name="connsiteY5" fmla="*/ -168 h 28332"/>
                <a:gd name="connsiteX6" fmla="*/ 46615 w 47947"/>
                <a:gd name="connsiteY6" fmla="*/ 11059 h 28332"/>
                <a:gd name="connsiteX7" fmla="*/ 47812 w 47947"/>
                <a:gd name="connsiteY7" fmla="*/ 13065 h 28332"/>
                <a:gd name="connsiteX8" fmla="*/ 46675 w 47947"/>
                <a:gd name="connsiteY8" fmla="*/ 15085 h 28332"/>
                <a:gd name="connsiteX9" fmla="*/ 26693 w 47947"/>
                <a:gd name="connsiteY9" fmla="*/ 26591 h 28332"/>
                <a:gd name="connsiteX10" fmla="*/ 20898 w 47947"/>
                <a:gd name="connsiteY10" fmla="*/ 26591 h 2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32">
                  <a:moveTo>
                    <a:pt x="20898" y="26591"/>
                  </a:moveTo>
                  <a:cubicBezTo>
                    <a:pt x="14326" y="22832"/>
                    <a:pt x="7708" y="19085"/>
                    <a:pt x="1069" y="15339"/>
                  </a:cubicBezTo>
                  <a:lnTo>
                    <a:pt x="-136" y="13319"/>
                  </a:lnTo>
                  <a:lnTo>
                    <a:pt x="1004" y="11300"/>
                  </a:lnTo>
                  <a:cubicBezTo>
                    <a:pt x="10261" y="5953"/>
                    <a:pt x="11477" y="5433"/>
                    <a:pt x="21022" y="-143"/>
                  </a:cubicBezTo>
                  <a:cubicBezTo>
                    <a:pt x="22848" y="-1209"/>
                    <a:pt x="24962" y="-1222"/>
                    <a:pt x="26821" y="-168"/>
                  </a:cubicBezTo>
                  <a:cubicBezTo>
                    <a:pt x="33430" y="3591"/>
                    <a:pt x="40002" y="7299"/>
                    <a:pt x="46615" y="11059"/>
                  </a:cubicBezTo>
                  <a:lnTo>
                    <a:pt x="47812" y="13065"/>
                  </a:lnTo>
                  <a:lnTo>
                    <a:pt x="46675" y="15085"/>
                  </a:lnTo>
                  <a:cubicBezTo>
                    <a:pt x="37488" y="20457"/>
                    <a:pt x="36291" y="21028"/>
                    <a:pt x="26693" y="26591"/>
                  </a:cubicBezTo>
                  <a:cubicBezTo>
                    <a:pt x="24861" y="27645"/>
                    <a:pt x="22758" y="27645"/>
                    <a:pt x="20898" y="2659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2" name="자유형: 도형 151">
              <a:extLst>
                <a:ext uri="{FF2B5EF4-FFF2-40B4-BE49-F238E27FC236}">
                  <a16:creationId xmlns:a16="http://schemas.microsoft.com/office/drawing/2014/main" id="{6EB23066-E460-4DC1-9225-209D6C999E50}"/>
                </a:ext>
              </a:extLst>
            </p:cNvPr>
            <p:cNvSpPr/>
            <p:nvPr/>
          </p:nvSpPr>
          <p:spPr>
            <a:xfrm flipV="1">
              <a:off x="4265294" y="4174474"/>
              <a:ext cx="47694" cy="28541"/>
            </a:xfrm>
            <a:custGeom>
              <a:avLst/>
              <a:gdLst>
                <a:gd name="connsiteX0" fmla="*/ 20598 w 47694"/>
                <a:gd name="connsiteY0" fmla="*/ 26607 h 28541"/>
                <a:gd name="connsiteX1" fmla="*/ 763 w 47694"/>
                <a:gd name="connsiteY1" fmla="*/ 15342 h 28541"/>
                <a:gd name="connsiteX2" fmla="*/ -437 w 47694"/>
                <a:gd name="connsiteY2" fmla="*/ 13323 h 28541"/>
                <a:gd name="connsiteX3" fmla="*/ 703 w 47694"/>
                <a:gd name="connsiteY3" fmla="*/ 11304 h 28541"/>
                <a:gd name="connsiteX4" fmla="*/ 20458 w 47694"/>
                <a:gd name="connsiteY4" fmla="*/ -342 h 28541"/>
                <a:gd name="connsiteX5" fmla="*/ 26253 w 47694"/>
                <a:gd name="connsiteY5" fmla="*/ -355 h 28541"/>
                <a:gd name="connsiteX6" fmla="*/ 46061 w 47694"/>
                <a:gd name="connsiteY6" fmla="*/ 10910 h 28541"/>
                <a:gd name="connsiteX7" fmla="*/ 47257 w 47694"/>
                <a:gd name="connsiteY7" fmla="*/ 12917 h 28541"/>
                <a:gd name="connsiteX8" fmla="*/ 46131 w 47694"/>
                <a:gd name="connsiteY8" fmla="*/ 14936 h 28541"/>
                <a:gd name="connsiteX9" fmla="*/ 26391 w 47694"/>
                <a:gd name="connsiteY9" fmla="*/ 26607 h 28541"/>
                <a:gd name="connsiteX10" fmla="*/ 20598 w 47694"/>
                <a:gd name="connsiteY10" fmla="*/ 26607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41">
                  <a:moveTo>
                    <a:pt x="20598" y="26607"/>
                  </a:moveTo>
                  <a:cubicBezTo>
                    <a:pt x="14024" y="22848"/>
                    <a:pt x="7411" y="19102"/>
                    <a:pt x="763" y="15342"/>
                  </a:cubicBezTo>
                  <a:lnTo>
                    <a:pt x="-437" y="13323"/>
                  </a:lnTo>
                  <a:lnTo>
                    <a:pt x="703" y="11304"/>
                  </a:lnTo>
                  <a:cubicBezTo>
                    <a:pt x="9965" y="5970"/>
                    <a:pt x="10914" y="5221"/>
                    <a:pt x="20458" y="-342"/>
                  </a:cubicBezTo>
                  <a:cubicBezTo>
                    <a:pt x="22284" y="-1409"/>
                    <a:pt x="24392" y="-1409"/>
                    <a:pt x="26253" y="-355"/>
                  </a:cubicBezTo>
                  <a:cubicBezTo>
                    <a:pt x="32871" y="3392"/>
                    <a:pt x="39448" y="7151"/>
                    <a:pt x="46061" y="10910"/>
                  </a:cubicBezTo>
                  <a:lnTo>
                    <a:pt x="47257" y="12917"/>
                  </a:lnTo>
                  <a:lnTo>
                    <a:pt x="46131" y="14936"/>
                  </a:lnTo>
                  <a:cubicBezTo>
                    <a:pt x="36934" y="20321"/>
                    <a:pt x="35991" y="21045"/>
                    <a:pt x="26391" y="26607"/>
                  </a:cubicBezTo>
                  <a:cubicBezTo>
                    <a:pt x="24561" y="27662"/>
                    <a:pt x="22457" y="27662"/>
                    <a:pt x="20598" y="2660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3" name="자유형: 도형 152">
              <a:extLst>
                <a:ext uri="{FF2B5EF4-FFF2-40B4-BE49-F238E27FC236}">
                  <a16:creationId xmlns:a16="http://schemas.microsoft.com/office/drawing/2014/main" id="{233805F8-29A5-4856-BCC1-2F1BBB7A720A}"/>
                </a:ext>
              </a:extLst>
            </p:cNvPr>
            <p:cNvSpPr/>
            <p:nvPr/>
          </p:nvSpPr>
          <p:spPr>
            <a:xfrm flipV="1">
              <a:off x="4265289" y="4171629"/>
              <a:ext cx="47952" cy="28338"/>
            </a:xfrm>
            <a:custGeom>
              <a:avLst/>
              <a:gdLst>
                <a:gd name="connsiteX0" fmla="*/ 20603 w 47952"/>
                <a:gd name="connsiteY0" fmla="*/ 26401 h 28338"/>
                <a:gd name="connsiteX1" fmla="*/ 768 w 47952"/>
                <a:gd name="connsiteY1" fmla="*/ 15137 h 28338"/>
                <a:gd name="connsiteX2" fmla="*/ -438 w 47952"/>
                <a:gd name="connsiteY2" fmla="*/ 13130 h 28338"/>
                <a:gd name="connsiteX3" fmla="*/ 708 w 47952"/>
                <a:gd name="connsiteY3" fmla="*/ 11085 h 28338"/>
                <a:gd name="connsiteX4" fmla="*/ 20721 w 47952"/>
                <a:gd name="connsiteY4" fmla="*/ -345 h 28338"/>
                <a:gd name="connsiteX5" fmla="*/ 26526 w 47952"/>
                <a:gd name="connsiteY5" fmla="*/ -357 h 28338"/>
                <a:gd name="connsiteX6" fmla="*/ 46320 w 47952"/>
                <a:gd name="connsiteY6" fmla="*/ 10857 h 28338"/>
                <a:gd name="connsiteX7" fmla="*/ 47515 w 47952"/>
                <a:gd name="connsiteY7" fmla="*/ 12876 h 28338"/>
                <a:gd name="connsiteX8" fmla="*/ 46383 w 47952"/>
                <a:gd name="connsiteY8" fmla="*/ 14883 h 28338"/>
                <a:gd name="connsiteX9" fmla="*/ 26396 w 47952"/>
                <a:gd name="connsiteY9" fmla="*/ 26401 h 28338"/>
                <a:gd name="connsiteX10" fmla="*/ 20603 w 47952"/>
                <a:gd name="connsiteY10" fmla="*/ 26401 h 2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8">
                  <a:moveTo>
                    <a:pt x="20603" y="26401"/>
                  </a:moveTo>
                  <a:cubicBezTo>
                    <a:pt x="14024" y="22642"/>
                    <a:pt x="7416" y="18896"/>
                    <a:pt x="768" y="15137"/>
                  </a:cubicBezTo>
                  <a:lnTo>
                    <a:pt x="-438" y="13130"/>
                  </a:lnTo>
                  <a:lnTo>
                    <a:pt x="708" y="11085"/>
                  </a:lnTo>
                  <a:cubicBezTo>
                    <a:pt x="9970" y="5764"/>
                    <a:pt x="11185" y="5231"/>
                    <a:pt x="20721" y="-345"/>
                  </a:cubicBezTo>
                  <a:cubicBezTo>
                    <a:pt x="22552" y="-1411"/>
                    <a:pt x="24660" y="-1411"/>
                    <a:pt x="26526" y="-357"/>
                  </a:cubicBezTo>
                  <a:cubicBezTo>
                    <a:pt x="33139" y="3402"/>
                    <a:pt x="39711" y="7110"/>
                    <a:pt x="46320" y="10857"/>
                  </a:cubicBezTo>
                  <a:lnTo>
                    <a:pt x="47515" y="12876"/>
                  </a:lnTo>
                  <a:lnTo>
                    <a:pt x="46383" y="14883"/>
                  </a:lnTo>
                  <a:cubicBezTo>
                    <a:pt x="37191" y="20267"/>
                    <a:pt x="35996" y="20839"/>
                    <a:pt x="26396" y="26401"/>
                  </a:cubicBezTo>
                  <a:cubicBezTo>
                    <a:pt x="24566" y="27456"/>
                    <a:pt x="22457" y="27456"/>
                    <a:pt x="20603" y="2640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4" name="자유형: 도형 153">
              <a:extLst>
                <a:ext uri="{FF2B5EF4-FFF2-40B4-BE49-F238E27FC236}">
                  <a16:creationId xmlns:a16="http://schemas.microsoft.com/office/drawing/2014/main" id="{DF1D0C7D-9995-4B6F-94BC-0ABDE080D023}"/>
                </a:ext>
              </a:extLst>
            </p:cNvPr>
            <p:cNvSpPr/>
            <p:nvPr/>
          </p:nvSpPr>
          <p:spPr>
            <a:xfrm flipV="1">
              <a:off x="4237667" y="4190149"/>
              <a:ext cx="47704" cy="28555"/>
            </a:xfrm>
            <a:custGeom>
              <a:avLst/>
              <a:gdLst>
                <a:gd name="connsiteX0" fmla="*/ 20625 w 47704"/>
                <a:gd name="connsiteY0" fmla="*/ 26626 h 28555"/>
                <a:gd name="connsiteX1" fmla="*/ 787 w 47704"/>
                <a:gd name="connsiteY1" fmla="*/ 15374 h 28555"/>
                <a:gd name="connsiteX2" fmla="*/ -419 w 47704"/>
                <a:gd name="connsiteY2" fmla="*/ 13367 h 28555"/>
                <a:gd name="connsiteX3" fmla="*/ 732 w 47704"/>
                <a:gd name="connsiteY3" fmla="*/ 11323 h 28555"/>
                <a:gd name="connsiteX4" fmla="*/ 20482 w 47704"/>
                <a:gd name="connsiteY4" fmla="*/ -323 h 28555"/>
                <a:gd name="connsiteX5" fmla="*/ 26282 w 47704"/>
                <a:gd name="connsiteY5" fmla="*/ -336 h 28555"/>
                <a:gd name="connsiteX6" fmla="*/ 46085 w 47704"/>
                <a:gd name="connsiteY6" fmla="*/ 10929 h 28555"/>
                <a:gd name="connsiteX7" fmla="*/ 47286 w 47704"/>
                <a:gd name="connsiteY7" fmla="*/ 12948 h 28555"/>
                <a:gd name="connsiteX8" fmla="*/ 46150 w 47704"/>
                <a:gd name="connsiteY8" fmla="*/ 14968 h 28555"/>
                <a:gd name="connsiteX9" fmla="*/ 26415 w 47704"/>
                <a:gd name="connsiteY9" fmla="*/ 26626 h 28555"/>
                <a:gd name="connsiteX10" fmla="*/ 20625 w 47704"/>
                <a:gd name="connsiteY10" fmla="*/ 26626 h 28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704" h="28555">
                  <a:moveTo>
                    <a:pt x="20625" y="26626"/>
                  </a:moveTo>
                  <a:cubicBezTo>
                    <a:pt x="14053" y="22880"/>
                    <a:pt x="7440" y="19133"/>
                    <a:pt x="787" y="15374"/>
                  </a:cubicBezTo>
                  <a:lnTo>
                    <a:pt x="-419" y="13367"/>
                  </a:lnTo>
                  <a:lnTo>
                    <a:pt x="732" y="11323"/>
                  </a:lnTo>
                  <a:cubicBezTo>
                    <a:pt x="9989" y="5989"/>
                    <a:pt x="10938" y="5252"/>
                    <a:pt x="20482" y="-323"/>
                  </a:cubicBezTo>
                  <a:cubicBezTo>
                    <a:pt x="22308" y="-1390"/>
                    <a:pt x="24426" y="-1403"/>
                    <a:pt x="26282" y="-336"/>
                  </a:cubicBezTo>
                  <a:cubicBezTo>
                    <a:pt x="32890" y="3410"/>
                    <a:pt x="39482" y="7170"/>
                    <a:pt x="46085" y="10929"/>
                  </a:cubicBezTo>
                  <a:lnTo>
                    <a:pt x="47286" y="12948"/>
                  </a:lnTo>
                  <a:lnTo>
                    <a:pt x="46150" y="14968"/>
                  </a:lnTo>
                  <a:cubicBezTo>
                    <a:pt x="36957" y="20340"/>
                    <a:pt x="36015" y="21076"/>
                    <a:pt x="26415" y="26626"/>
                  </a:cubicBezTo>
                  <a:cubicBezTo>
                    <a:pt x="24590" y="27693"/>
                    <a:pt x="22486" y="27693"/>
                    <a:pt x="20625" y="2662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5" name="자유형: 도형 154">
              <a:extLst>
                <a:ext uri="{FF2B5EF4-FFF2-40B4-BE49-F238E27FC236}">
                  <a16:creationId xmlns:a16="http://schemas.microsoft.com/office/drawing/2014/main" id="{F4D4C8C0-13DE-447C-8B21-093DBA9215F0}"/>
                </a:ext>
              </a:extLst>
            </p:cNvPr>
            <p:cNvSpPr/>
            <p:nvPr/>
          </p:nvSpPr>
          <p:spPr>
            <a:xfrm flipV="1">
              <a:off x="4237667" y="4187315"/>
              <a:ext cx="47952" cy="28324"/>
            </a:xfrm>
            <a:custGeom>
              <a:avLst/>
              <a:gdLst>
                <a:gd name="connsiteX0" fmla="*/ 20625 w 47952"/>
                <a:gd name="connsiteY0" fmla="*/ 26390 h 28324"/>
                <a:gd name="connsiteX1" fmla="*/ 787 w 47952"/>
                <a:gd name="connsiteY1" fmla="*/ 15138 h 28324"/>
                <a:gd name="connsiteX2" fmla="*/ -419 w 47952"/>
                <a:gd name="connsiteY2" fmla="*/ 13119 h 28324"/>
                <a:gd name="connsiteX3" fmla="*/ 732 w 47952"/>
                <a:gd name="connsiteY3" fmla="*/ 11099 h 28324"/>
                <a:gd name="connsiteX4" fmla="*/ 20745 w 47952"/>
                <a:gd name="connsiteY4" fmla="*/ -331 h 28324"/>
                <a:gd name="connsiteX5" fmla="*/ 26548 w 47952"/>
                <a:gd name="connsiteY5" fmla="*/ -343 h 28324"/>
                <a:gd name="connsiteX6" fmla="*/ 46343 w 47952"/>
                <a:gd name="connsiteY6" fmla="*/ 10858 h 28324"/>
                <a:gd name="connsiteX7" fmla="*/ 47534 w 47952"/>
                <a:gd name="connsiteY7" fmla="*/ 12877 h 28324"/>
                <a:gd name="connsiteX8" fmla="*/ 46402 w 47952"/>
                <a:gd name="connsiteY8" fmla="*/ 14897 h 28324"/>
                <a:gd name="connsiteX9" fmla="*/ 26415 w 47952"/>
                <a:gd name="connsiteY9" fmla="*/ 26403 h 28324"/>
                <a:gd name="connsiteX10" fmla="*/ 20625 w 47952"/>
                <a:gd name="connsiteY10" fmla="*/ 26390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4">
                  <a:moveTo>
                    <a:pt x="20625" y="26390"/>
                  </a:moveTo>
                  <a:cubicBezTo>
                    <a:pt x="14048" y="22644"/>
                    <a:pt x="7435" y="18885"/>
                    <a:pt x="787" y="15138"/>
                  </a:cubicBezTo>
                  <a:lnTo>
                    <a:pt x="-419" y="13119"/>
                  </a:lnTo>
                  <a:lnTo>
                    <a:pt x="732" y="11099"/>
                  </a:lnTo>
                  <a:cubicBezTo>
                    <a:pt x="9985" y="5765"/>
                    <a:pt x="11204" y="5245"/>
                    <a:pt x="20745" y="-331"/>
                  </a:cubicBezTo>
                  <a:cubicBezTo>
                    <a:pt x="22571" y="-1397"/>
                    <a:pt x="24689" y="-1397"/>
                    <a:pt x="26548" y="-343"/>
                  </a:cubicBezTo>
                  <a:cubicBezTo>
                    <a:pt x="33158" y="3416"/>
                    <a:pt x="39730" y="7124"/>
                    <a:pt x="46343" y="10858"/>
                  </a:cubicBezTo>
                  <a:lnTo>
                    <a:pt x="47534" y="12877"/>
                  </a:lnTo>
                  <a:lnTo>
                    <a:pt x="46402" y="14897"/>
                  </a:lnTo>
                  <a:cubicBezTo>
                    <a:pt x="37215" y="20269"/>
                    <a:pt x="36015" y="20853"/>
                    <a:pt x="26415" y="26403"/>
                  </a:cubicBezTo>
                  <a:cubicBezTo>
                    <a:pt x="24590" y="27457"/>
                    <a:pt x="22481" y="27457"/>
                    <a:pt x="20625" y="2639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6" name="자유형: 도형 155">
              <a:extLst>
                <a:ext uri="{FF2B5EF4-FFF2-40B4-BE49-F238E27FC236}">
                  <a16:creationId xmlns:a16="http://schemas.microsoft.com/office/drawing/2014/main" id="{7F2B75BC-856A-4B7A-842A-62F8F0915B9E}"/>
                </a:ext>
              </a:extLst>
            </p:cNvPr>
            <p:cNvSpPr/>
            <p:nvPr/>
          </p:nvSpPr>
          <p:spPr>
            <a:xfrm flipV="1">
              <a:off x="4210049" y="4205830"/>
              <a:ext cx="47699" cy="28546"/>
            </a:xfrm>
            <a:custGeom>
              <a:avLst/>
              <a:gdLst>
                <a:gd name="connsiteX0" fmla="*/ 20649 w 47699"/>
                <a:gd name="connsiteY0" fmla="*/ 26640 h 28546"/>
                <a:gd name="connsiteX1" fmla="*/ 811 w 47699"/>
                <a:gd name="connsiteY1" fmla="*/ 15388 h 28546"/>
                <a:gd name="connsiteX2" fmla="*/ -400 w 47699"/>
                <a:gd name="connsiteY2" fmla="*/ 13369 h 28546"/>
                <a:gd name="connsiteX3" fmla="*/ 746 w 47699"/>
                <a:gd name="connsiteY3" fmla="*/ 11349 h 28546"/>
                <a:gd name="connsiteX4" fmla="*/ 20501 w 47699"/>
                <a:gd name="connsiteY4" fmla="*/ -309 h 28546"/>
                <a:gd name="connsiteX5" fmla="*/ 26305 w 47699"/>
                <a:gd name="connsiteY5" fmla="*/ -322 h 28546"/>
                <a:gd name="connsiteX6" fmla="*/ 46109 w 47699"/>
                <a:gd name="connsiteY6" fmla="*/ 10943 h 28546"/>
                <a:gd name="connsiteX7" fmla="*/ 47300 w 47699"/>
                <a:gd name="connsiteY7" fmla="*/ 12962 h 28546"/>
                <a:gd name="connsiteX8" fmla="*/ 46174 w 47699"/>
                <a:gd name="connsiteY8" fmla="*/ 14969 h 28546"/>
                <a:gd name="connsiteX9" fmla="*/ 26439 w 47699"/>
                <a:gd name="connsiteY9" fmla="*/ 26640 h 28546"/>
                <a:gd name="connsiteX10" fmla="*/ 20649 w 47699"/>
                <a:gd name="connsiteY10" fmla="*/ 26640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649" y="26640"/>
                  </a:moveTo>
                  <a:cubicBezTo>
                    <a:pt x="14067" y="22881"/>
                    <a:pt x="7459" y="19134"/>
                    <a:pt x="811" y="15388"/>
                  </a:cubicBezTo>
                  <a:lnTo>
                    <a:pt x="-400" y="13369"/>
                  </a:lnTo>
                  <a:lnTo>
                    <a:pt x="746" y="11349"/>
                  </a:lnTo>
                  <a:cubicBezTo>
                    <a:pt x="10008" y="6003"/>
                    <a:pt x="10955" y="5279"/>
                    <a:pt x="20501" y="-309"/>
                  </a:cubicBezTo>
                  <a:cubicBezTo>
                    <a:pt x="22327" y="-1376"/>
                    <a:pt x="24445" y="-1389"/>
                    <a:pt x="26305" y="-322"/>
                  </a:cubicBezTo>
                  <a:cubicBezTo>
                    <a:pt x="32912" y="3437"/>
                    <a:pt x="39501" y="7196"/>
                    <a:pt x="46109" y="10943"/>
                  </a:cubicBezTo>
                  <a:lnTo>
                    <a:pt x="47300" y="12962"/>
                  </a:lnTo>
                  <a:lnTo>
                    <a:pt x="46174" y="14969"/>
                  </a:lnTo>
                  <a:cubicBezTo>
                    <a:pt x="36976" y="20354"/>
                    <a:pt x="36038" y="21090"/>
                    <a:pt x="26439" y="26640"/>
                  </a:cubicBezTo>
                  <a:cubicBezTo>
                    <a:pt x="24608" y="27694"/>
                    <a:pt x="22500" y="27694"/>
                    <a:pt x="20649" y="2664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7" name="자유형: 도형 156">
              <a:extLst>
                <a:ext uri="{FF2B5EF4-FFF2-40B4-BE49-F238E27FC236}">
                  <a16:creationId xmlns:a16="http://schemas.microsoft.com/office/drawing/2014/main" id="{BB69911B-60F8-45DE-9731-A9BC52DB82C8}"/>
                </a:ext>
              </a:extLst>
            </p:cNvPr>
            <p:cNvSpPr/>
            <p:nvPr/>
          </p:nvSpPr>
          <p:spPr>
            <a:xfrm flipV="1">
              <a:off x="4210049" y="4202987"/>
              <a:ext cx="47952" cy="28336"/>
            </a:xfrm>
            <a:custGeom>
              <a:avLst/>
              <a:gdLst>
                <a:gd name="connsiteX0" fmla="*/ 20639 w 47952"/>
                <a:gd name="connsiteY0" fmla="*/ 26417 h 28336"/>
                <a:gd name="connsiteX1" fmla="*/ 805 w 47952"/>
                <a:gd name="connsiteY1" fmla="*/ 15165 h 28336"/>
                <a:gd name="connsiteX2" fmla="*/ -400 w 47952"/>
                <a:gd name="connsiteY2" fmla="*/ 13145 h 28336"/>
                <a:gd name="connsiteX3" fmla="*/ 746 w 47952"/>
                <a:gd name="connsiteY3" fmla="*/ 11126 h 28336"/>
                <a:gd name="connsiteX4" fmla="*/ 20758 w 47952"/>
                <a:gd name="connsiteY4" fmla="*/ -317 h 28336"/>
                <a:gd name="connsiteX5" fmla="*/ 26562 w 47952"/>
                <a:gd name="connsiteY5" fmla="*/ -329 h 28336"/>
                <a:gd name="connsiteX6" fmla="*/ 46356 w 47952"/>
                <a:gd name="connsiteY6" fmla="*/ 10885 h 28336"/>
                <a:gd name="connsiteX7" fmla="*/ 47553 w 47952"/>
                <a:gd name="connsiteY7" fmla="*/ 12904 h 28336"/>
                <a:gd name="connsiteX8" fmla="*/ 46421 w 47952"/>
                <a:gd name="connsiteY8" fmla="*/ 14923 h 28336"/>
                <a:gd name="connsiteX9" fmla="*/ 26434 w 47952"/>
                <a:gd name="connsiteY9" fmla="*/ 26430 h 28336"/>
                <a:gd name="connsiteX10" fmla="*/ 20639 w 47952"/>
                <a:gd name="connsiteY10" fmla="*/ 26417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6">
                  <a:moveTo>
                    <a:pt x="20639" y="26417"/>
                  </a:moveTo>
                  <a:cubicBezTo>
                    <a:pt x="14067" y="22670"/>
                    <a:pt x="7454" y="18924"/>
                    <a:pt x="805" y="15165"/>
                  </a:cubicBezTo>
                  <a:lnTo>
                    <a:pt x="-400" y="13145"/>
                  </a:lnTo>
                  <a:lnTo>
                    <a:pt x="746" y="11126"/>
                  </a:lnTo>
                  <a:cubicBezTo>
                    <a:pt x="10008" y="5792"/>
                    <a:pt x="11223" y="5271"/>
                    <a:pt x="20758" y="-317"/>
                  </a:cubicBezTo>
                  <a:cubicBezTo>
                    <a:pt x="22594" y="-1383"/>
                    <a:pt x="24703" y="-1383"/>
                    <a:pt x="26562" y="-329"/>
                  </a:cubicBezTo>
                  <a:cubicBezTo>
                    <a:pt x="33176" y="3430"/>
                    <a:pt x="39749" y="7138"/>
                    <a:pt x="46356" y="10885"/>
                  </a:cubicBezTo>
                  <a:lnTo>
                    <a:pt x="47553" y="12904"/>
                  </a:lnTo>
                  <a:lnTo>
                    <a:pt x="46421" y="14923"/>
                  </a:lnTo>
                  <a:cubicBezTo>
                    <a:pt x="37229" y="20296"/>
                    <a:pt x="36034" y="20867"/>
                    <a:pt x="26434" y="26430"/>
                  </a:cubicBezTo>
                  <a:cubicBezTo>
                    <a:pt x="24604" y="27484"/>
                    <a:pt x="22494" y="27484"/>
                    <a:pt x="20639" y="2641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8" name="자유형: 도형 157">
              <a:extLst>
                <a:ext uri="{FF2B5EF4-FFF2-40B4-BE49-F238E27FC236}">
                  <a16:creationId xmlns:a16="http://schemas.microsoft.com/office/drawing/2014/main" id="{0089DD84-935E-4BF7-A771-79C012849A41}"/>
                </a:ext>
              </a:extLst>
            </p:cNvPr>
            <p:cNvSpPr/>
            <p:nvPr/>
          </p:nvSpPr>
          <p:spPr>
            <a:xfrm flipV="1">
              <a:off x="4182442" y="4221502"/>
              <a:ext cx="47693" cy="28546"/>
            </a:xfrm>
            <a:custGeom>
              <a:avLst/>
              <a:gdLst>
                <a:gd name="connsiteX0" fmla="*/ 20653 w 47693"/>
                <a:gd name="connsiteY0" fmla="*/ 26654 h 28546"/>
                <a:gd name="connsiteX1" fmla="*/ 814 w 47693"/>
                <a:gd name="connsiteY1" fmla="*/ 15389 h 28546"/>
                <a:gd name="connsiteX2" fmla="*/ -381 w 47693"/>
                <a:gd name="connsiteY2" fmla="*/ 13383 h 28546"/>
                <a:gd name="connsiteX3" fmla="*/ 760 w 47693"/>
                <a:gd name="connsiteY3" fmla="*/ 11351 h 28546"/>
                <a:gd name="connsiteX4" fmla="*/ 20504 w 47693"/>
                <a:gd name="connsiteY4" fmla="*/ -295 h 28546"/>
                <a:gd name="connsiteX5" fmla="*/ 26313 w 47693"/>
                <a:gd name="connsiteY5" fmla="*/ -308 h 28546"/>
                <a:gd name="connsiteX6" fmla="*/ 46113 w 47693"/>
                <a:gd name="connsiteY6" fmla="*/ 10944 h 28546"/>
                <a:gd name="connsiteX7" fmla="*/ 47313 w 47693"/>
                <a:gd name="connsiteY7" fmla="*/ 12964 h 28546"/>
                <a:gd name="connsiteX8" fmla="*/ 46177 w 47693"/>
                <a:gd name="connsiteY8" fmla="*/ 14983 h 28546"/>
                <a:gd name="connsiteX9" fmla="*/ 26448 w 47693"/>
                <a:gd name="connsiteY9" fmla="*/ 26654 h 28546"/>
                <a:gd name="connsiteX10" fmla="*/ 20653 w 47693"/>
                <a:gd name="connsiteY10" fmla="*/ 26654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3" h="28546">
                  <a:moveTo>
                    <a:pt x="20653" y="26654"/>
                  </a:moveTo>
                  <a:cubicBezTo>
                    <a:pt x="14075" y="22895"/>
                    <a:pt x="7463" y="19148"/>
                    <a:pt x="814" y="15389"/>
                  </a:cubicBezTo>
                  <a:lnTo>
                    <a:pt x="-381" y="13383"/>
                  </a:lnTo>
                  <a:lnTo>
                    <a:pt x="760" y="11351"/>
                  </a:lnTo>
                  <a:cubicBezTo>
                    <a:pt x="10011" y="6017"/>
                    <a:pt x="10969" y="5267"/>
                    <a:pt x="20504" y="-295"/>
                  </a:cubicBezTo>
                  <a:cubicBezTo>
                    <a:pt x="22334" y="-1362"/>
                    <a:pt x="24449" y="-1375"/>
                    <a:pt x="26313" y="-308"/>
                  </a:cubicBezTo>
                  <a:cubicBezTo>
                    <a:pt x="32921" y="3439"/>
                    <a:pt x="39505" y="7198"/>
                    <a:pt x="46113" y="10944"/>
                  </a:cubicBezTo>
                  <a:lnTo>
                    <a:pt x="47313" y="12964"/>
                  </a:lnTo>
                  <a:lnTo>
                    <a:pt x="46177" y="14983"/>
                  </a:lnTo>
                  <a:cubicBezTo>
                    <a:pt x="36990" y="20368"/>
                    <a:pt x="36046" y="21092"/>
                    <a:pt x="26448" y="26654"/>
                  </a:cubicBezTo>
                  <a:cubicBezTo>
                    <a:pt x="24616" y="27708"/>
                    <a:pt x="22508" y="27708"/>
                    <a:pt x="20653" y="2665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9" name="자유형: 도형 158">
              <a:extLst>
                <a:ext uri="{FF2B5EF4-FFF2-40B4-BE49-F238E27FC236}">
                  <a16:creationId xmlns:a16="http://schemas.microsoft.com/office/drawing/2014/main" id="{C8A0C786-8B32-4918-AC20-CBC0C891D418}"/>
                </a:ext>
              </a:extLst>
            </p:cNvPr>
            <p:cNvSpPr/>
            <p:nvPr/>
          </p:nvSpPr>
          <p:spPr>
            <a:xfrm flipV="1">
              <a:off x="4182437" y="4218671"/>
              <a:ext cx="47952" cy="28324"/>
            </a:xfrm>
            <a:custGeom>
              <a:avLst/>
              <a:gdLst>
                <a:gd name="connsiteX0" fmla="*/ 20658 w 47952"/>
                <a:gd name="connsiteY0" fmla="*/ 26418 h 28324"/>
                <a:gd name="connsiteX1" fmla="*/ 819 w 47952"/>
                <a:gd name="connsiteY1" fmla="*/ 15179 h 28324"/>
                <a:gd name="connsiteX2" fmla="*/ -381 w 47952"/>
                <a:gd name="connsiteY2" fmla="*/ 13147 h 28324"/>
                <a:gd name="connsiteX3" fmla="*/ 765 w 47952"/>
                <a:gd name="connsiteY3" fmla="*/ 11127 h 28324"/>
                <a:gd name="connsiteX4" fmla="*/ 20777 w 47952"/>
                <a:gd name="connsiteY4" fmla="*/ -303 h 28324"/>
                <a:gd name="connsiteX5" fmla="*/ 26581 w 47952"/>
                <a:gd name="connsiteY5" fmla="*/ -315 h 28324"/>
                <a:gd name="connsiteX6" fmla="*/ 46375 w 47952"/>
                <a:gd name="connsiteY6" fmla="*/ 10899 h 28324"/>
                <a:gd name="connsiteX7" fmla="*/ 47572 w 47952"/>
                <a:gd name="connsiteY7" fmla="*/ 12905 h 28324"/>
                <a:gd name="connsiteX8" fmla="*/ 46430 w 47952"/>
                <a:gd name="connsiteY8" fmla="*/ 14925 h 28324"/>
                <a:gd name="connsiteX9" fmla="*/ 26453 w 47952"/>
                <a:gd name="connsiteY9" fmla="*/ 26431 h 28324"/>
                <a:gd name="connsiteX10" fmla="*/ 20658 w 47952"/>
                <a:gd name="connsiteY10" fmla="*/ 26418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4">
                  <a:moveTo>
                    <a:pt x="20658" y="26418"/>
                  </a:moveTo>
                  <a:cubicBezTo>
                    <a:pt x="14080" y="22672"/>
                    <a:pt x="7462" y="18925"/>
                    <a:pt x="819" y="15179"/>
                  </a:cubicBezTo>
                  <a:lnTo>
                    <a:pt x="-381" y="13147"/>
                  </a:lnTo>
                  <a:lnTo>
                    <a:pt x="765" y="11127"/>
                  </a:lnTo>
                  <a:cubicBezTo>
                    <a:pt x="10016" y="5793"/>
                    <a:pt x="11237" y="5260"/>
                    <a:pt x="20777" y="-303"/>
                  </a:cubicBezTo>
                  <a:cubicBezTo>
                    <a:pt x="22607" y="-1369"/>
                    <a:pt x="24717" y="-1369"/>
                    <a:pt x="26581" y="-315"/>
                  </a:cubicBezTo>
                  <a:cubicBezTo>
                    <a:pt x="33189" y="3444"/>
                    <a:pt x="39762" y="7152"/>
                    <a:pt x="46375" y="10899"/>
                  </a:cubicBezTo>
                  <a:lnTo>
                    <a:pt x="47572" y="12905"/>
                  </a:lnTo>
                  <a:lnTo>
                    <a:pt x="46430" y="14925"/>
                  </a:lnTo>
                  <a:cubicBezTo>
                    <a:pt x="37243" y="20297"/>
                    <a:pt x="36043" y="20881"/>
                    <a:pt x="26453" y="26431"/>
                  </a:cubicBezTo>
                  <a:cubicBezTo>
                    <a:pt x="24621" y="27485"/>
                    <a:pt x="22513" y="27485"/>
                    <a:pt x="20658" y="2641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0" name="자유형: 도형 159">
              <a:extLst>
                <a:ext uri="{FF2B5EF4-FFF2-40B4-BE49-F238E27FC236}">
                  <a16:creationId xmlns:a16="http://schemas.microsoft.com/office/drawing/2014/main" id="{4B71C5AE-8A74-440E-829B-46AFA1DD98E2}"/>
                </a:ext>
              </a:extLst>
            </p:cNvPr>
            <p:cNvSpPr/>
            <p:nvPr/>
          </p:nvSpPr>
          <p:spPr>
            <a:xfrm flipV="1">
              <a:off x="4154825" y="4237186"/>
              <a:ext cx="47698" cy="28546"/>
            </a:xfrm>
            <a:custGeom>
              <a:avLst/>
              <a:gdLst>
                <a:gd name="connsiteX0" fmla="*/ 20672 w 47698"/>
                <a:gd name="connsiteY0" fmla="*/ 26668 h 28546"/>
                <a:gd name="connsiteX1" fmla="*/ 833 w 47698"/>
                <a:gd name="connsiteY1" fmla="*/ 15416 h 28546"/>
                <a:gd name="connsiteX2" fmla="*/ -362 w 47698"/>
                <a:gd name="connsiteY2" fmla="*/ 13384 h 28546"/>
                <a:gd name="connsiteX3" fmla="*/ 778 w 47698"/>
                <a:gd name="connsiteY3" fmla="*/ 11365 h 28546"/>
                <a:gd name="connsiteX4" fmla="*/ 20528 w 47698"/>
                <a:gd name="connsiteY4" fmla="*/ -281 h 28546"/>
                <a:gd name="connsiteX5" fmla="*/ 26332 w 47698"/>
                <a:gd name="connsiteY5" fmla="*/ -294 h 28546"/>
                <a:gd name="connsiteX6" fmla="*/ 46131 w 47698"/>
                <a:gd name="connsiteY6" fmla="*/ 10971 h 28546"/>
                <a:gd name="connsiteX7" fmla="*/ 47337 w 47698"/>
                <a:gd name="connsiteY7" fmla="*/ 12990 h 28546"/>
                <a:gd name="connsiteX8" fmla="*/ 46196 w 47698"/>
                <a:gd name="connsiteY8" fmla="*/ 14997 h 28546"/>
                <a:gd name="connsiteX9" fmla="*/ 26467 w 47698"/>
                <a:gd name="connsiteY9" fmla="*/ 26668 h 28546"/>
                <a:gd name="connsiteX10" fmla="*/ 20672 w 47698"/>
                <a:gd name="connsiteY10" fmla="*/ 26668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672" y="26668"/>
                  </a:moveTo>
                  <a:cubicBezTo>
                    <a:pt x="14098" y="22909"/>
                    <a:pt x="7480" y="19162"/>
                    <a:pt x="833" y="15416"/>
                  </a:cubicBezTo>
                  <a:lnTo>
                    <a:pt x="-362" y="13384"/>
                  </a:lnTo>
                  <a:lnTo>
                    <a:pt x="778" y="11365"/>
                  </a:lnTo>
                  <a:cubicBezTo>
                    <a:pt x="10035" y="6031"/>
                    <a:pt x="10983" y="5294"/>
                    <a:pt x="20528" y="-281"/>
                  </a:cubicBezTo>
                  <a:cubicBezTo>
                    <a:pt x="22348" y="-1348"/>
                    <a:pt x="24466" y="-1361"/>
                    <a:pt x="26332" y="-294"/>
                  </a:cubicBezTo>
                  <a:cubicBezTo>
                    <a:pt x="32940" y="3453"/>
                    <a:pt x="39524" y="7212"/>
                    <a:pt x="46131" y="10971"/>
                  </a:cubicBezTo>
                  <a:lnTo>
                    <a:pt x="47337" y="12990"/>
                  </a:lnTo>
                  <a:lnTo>
                    <a:pt x="46196" y="14997"/>
                  </a:lnTo>
                  <a:cubicBezTo>
                    <a:pt x="37004" y="20369"/>
                    <a:pt x="36060" y="21118"/>
                    <a:pt x="26467" y="26668"/>
                  </a:cubicBezTo>
                  <a:cubicBezTo>
                    <a:pt x="24630" y="27722"/>
                    <a:pt x="22532" y="27722"/>
                    <a:pt x="20672" y="2666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1" name="자유형: 도형 160">
              <a:extLst>
                <a:ext uri="{FF2B5EF4-FFF2-40B4-BE49-F238E27FC236}">
                  <a16:creationId xmlns:a16="http://schemas.microsoft.com/office/drawing/2014/main" id="{27E54068-0A73-4492-8D8C-333FB8601E4D}"/>
                </a:ext>
              </a:extLst>
            </p:cNvPr>
            <p:cNvSpPr/>
            <p:nvPr/>
          </p:nvSpPr>
          <p:spPr>
            <a:xfrm flipV="1">
              <a:off x="4154815" y="4234345"/>
              <a:ext cx="47957" cy="28322"/>
            </a:xfrm>
            <a:custGeom>
              <a:avLst/>
              <a:gdLst>
                <a:gd name="connsiteX0" fmla="*/ 20682 w 47957"/>
                <a:gd name="connsiteY0" fmla="*/ 26432 h 28322"/>
                <a:gd name="connsiteX1" fmla="*/ 843 w 47957"/>
                <a:gd name="connsiteY1" fmla="*/ 15180 h 28322"/>
                <a:gd name="connsiteX2" fmla="*/ -362 w 47957"/>
                <a:gd name="connsiteY2" fmla="*/ 13161 h 28322"/>
                <a:gd name="connsiteX3" fmla="*/ 788 w 47957"/>
                <a:gd name="connsiteY3" fmla="*/ 11141 h 28322"/>
                <a:gd name="connsiteX4" fmla="*/ 20796 w 47957"/>
                <a:gd name="connsiteY4" fmla="*/ -289 h 28322"/>
                <a:gd name="connsiteX5" fmla="*/ 26600 w 47957"/>
                <a:gd name="connsiteY5" fmla="*/ -301 h 28322"/>
                <a:gd name="connsiteX6" fmla="*/ 46394 w 47957"/>
                <a:gd name="connsiteY6" fmla="*/ 10900 h 28322"/>
                <a:gd name="connsiteX7" fmla="*/ 47596 w 47957"/>
                <a:gd name="connsiteY7" fmla="*/ 12919 h 28322"/>
                <a:gd name="connsiteX8" fmla="*/ 46459 w 47957"/>
                <a:gd name="connsiteY8" fmla="*/ 14939 h 28322"/>
                <a:gd name="connsiteX9" fmla="*/ 26472 w 47957"/>
                <a:gd name="connsiteY9" fmla="*/ 26432 h 28322"/>
                <a:gd name="connsiteX10" fmla="*/ 20682 w 47957"/>
                <a:gd name="connsiteY10" fmla="*/ 26432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22">
                  <a:moveTo>
                    <a:pt x="20682" y="26432"/>
                  </a:moveTo>
                  <a:cubicBezTo>
                    <a:pt x="14099" y="22686"/>
                    <a:pt x="7490" y="18926"/>
                    <a:pt x="843" y="15180"/>
                  </a:cubicBezTo>
                  <a:lnTo>
                    <a:pt x="-362" y="13161"/>
                  </a:lnTo>
                  <a:lnTo>
                    <a:pt x="788" y="11141"/>
                  </a:lnTo>
                  <a:cubicBezTo>
                    <a:pt x="10045" y="5794"/>
                    <a:pt x="11261" y="5274"/>
                    <a:pt x="20796" y="-289"/>
                  </a:cubicBezTo>
                  <a:cubicBezTo>
                    <a:pt x="22626" y="-1355"/>
                    <a:pt x="24739" y="-1355"/>
                    <a:pt x="26600" y="-301"/>
                  </a:cubicBezTo>
                  <a:cubicBezTo>
                    <a:pt x="33213" y="3432"/>
                    <a:pt x="39786" y="7141"/>
                    <a:pt x="46394" y="10900"/>
                  </a:cubicBezTo>
                  <a:lnTo>
                    <a:pt x="47596" y="12919"/>
                  </a:lnTo>
                  <a:lnTo>
                    <a:pt x="46459" y="14939"/>
                  </a:lnTo>
                  <a:cubicBezTo>
                    <a:pt x="37262" y="20311"/>
                    <a:pt x="36065" y="20895"/>
                    <a:pt x="26472" y="26432"/>
                  </a:cubicBezTo>
                  <a:cubicBezTo>
                    <a:pt x="24640" y="27499"/>
                    <a:pt x="22542" y="27499"/>
                    <a:pt x="20682" y="2643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2" name="자유형: 도형 161">
              <a:extLst>
                <a:ext uri="{FF2B5EF4-FFF2-40B4-BE49-F238E27FC236}">
                  <a16:creationId xmlns:a16="http://schemas.microsoft.com/office/drawing/2014/main" id="{79B77B0D-07F1-4C2F-AA92-74F50CC5BBF1}"/>
                </a:ext>
              </a:extLst>
            </p:cNvPr>
            <p:cNvSpPr/>
            <p:nvPr/>
          </p:nvSpPr>
          <p:spPr>
            <a:xfrm flipV="1">
              <a:off x="4127202" y="4252858"/>
              <a:ext cx="47698" cy="28552"/>
            </a:xfrm>
            <a:custGeom>
              <a:avLst/>
              <a:gdLst>
                <a:gd name="connsiteX0" fmla="*/ 20691 w 47698"/>
                <a:gd name="connsiteY0" fmla="*/ 26688 h 28552"/>
                <a:gd name="connsiteX1" fmla="*/ 862 w 47698"/>
                <a:gd name="connsiteY1" fmla="*/ 15424 h 28552"/>
                <a:gd name="connsiteX2" fmla="*/ -343 w 47698"/>
                <a:gd name="connsiteY2" fmla="*/ 13404 h 28552"/>
                <a:gd name="connsiteX3" fmla="*/ 802 w 47698"/>
                <a:gd name="connsiteY3" fmla="*/ 11385 h 28552"/>
                <a:gd name="connsiteX4" fmla="*/ 20547 w 47698"/>
                <a:gd name="connsiteY4" fmla="*/ -261 h 28552"/>
                <a:gd name="connsiteX5" fmla="*/ 26351 w 47698"/>
                <a:gd name="connsiteY5" fmla="*/ -286 h 28552"/>
                <a:gd name="connsiteX6" fmla="*/ 46155 w 47698"/>
                <a:gd name="connsiteY6" fmla="*/ 10991 h 28552"/>
                <a:gd name="connsiteX7" fmla="*/ 47355 w 47698"/>
                <a:gd name="connsiteY7" fmla="*/ 12998 h 28552"/>
                <a:gd name="connsiteX8" fmla="*/ 46220 w 47698"/>
                <a:gd name="connsiteY8" fmla="*/ 15017 h 28552"/>
                <a:gd name="connsiteX9" fmla="*/ 26491 w 47698"/>
                <a:gd name="connsiteY9" fmla="*/ 26688 h 28552"/>
                <a:gd name="connsiteX10" fmla="*/ 20691 w 47698"/>
                <a:gd name="connsiteY10" fmla="*/ 26688 h 28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52">
                  <a:moveTo>
                    <a:pt x="20691" y="26688"/>
                  </a:moveTo>
                  <a:cubicBezTo>
                    <a:pt x="14117" y="22929"/>
                    <a:pt x="7509" y="19170"/>
                    <a:pt x="862" y="15424"/>
                  </a:cubicBezTo>
                  <a:lnTo>
                    <a:pt x="-343" y="13404"/>
                  </a:lnTo>
                  <a:lnTo>
                    <a:pt x="802" y="11385"/>
                  </a:lnTo>
                  <a:cubicBezTo>
                    <a:pt x="10054" y="6051"/>
                    <a:pt x="11007" y="5302"/>
                    <a:pt x="20547" y="-261"/>
                  </a:cubicBezTo>
                  <a:cubicBezTo>
                    <a:pt x="22377" y="-1340"/>
                    <a:pt x="24490" y="-1340"/>
                    <a:pt x="26351" y="-286"/>
                  </a:cubicBezTo>
                  <a:cubicBezTo>
                    <a:pt x="32964" y="3473"/>
                    <a:pt x="39547" y="7232"/>
                    <a:pt x="46155" y="10991"/>
                  </a:cubicBezTo>
                  <a:lnTo>
                    <a:pt x="47355" y="12998"/>
                  </a:lnTo>
                  <a:lnTo>
                    <a:pt x="46220" y="15017"/>
                  </a:lnTo>
                  <a:cubicBezTo>
                    <a:pt x="37027" y="20389"/>
                    <a:pt x="36084" y="21126"/>
                    <a:pt x="26491" y="26688"/>
                  </a:cubicBezTo>
                  <a:cubicBezTo>
                    <a:pt x="24654" y="27742"/>
                    <a:pt x="22551" y="27742"/>
                    <a:pt x="20691" y="2668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3" name="자유형: 도형 162">
              <a:extLst>
                <a:ext uri="{FF2B5EF4-FFF2-40B4-BE49-F238E27FC236}">
                  <a16:creationId xmlns:a16="http://schemas.microsoft.com/office/drawing/2014/main" id="{58EA7036-2451-44D4-9A97-7747F61B3A36}"/>
                </a:ext>
              </a:extLst>
            </p:cNvPr>
            <p:cNvSpPr/>
            <p:nvPr/>
          </p:nvSpPr>
          <p:spPr>
            <a:xfrm flipV="1">
              <a:off x="4127197" y="4250017"/>
              <a:ext cx="47952" cy="28340"/>
            </a:xfrm>
            <a:custGeom>
              <a:avLst/>
              <a:gdLst>
                <a:gd name="connsiteX0" fmla="*/ 20696 w 47952"/>
                <a:gd name="connsiteY0" fmla="*/ 26464 h 28340"/>
                <a:gd name="connsiteX1" fmla="*/ 867 w 47952"/>
                <a:gd name="connsiteY1" fmla="*/ 15211 h 28340"/>
                <a:gd name="connsiteX2" fmla="*/ -343 w 47952"/>
                <a:gd name="connsiteY2" fmla="*/ 13192 h 28340"/>
                <a:gd name="connsiteX3" fmla="*/ 802 w 47952"/>
                <a:gd name="connsiteY3" fmla="*/ 11173 h 28340"/>
                <a:gd name="connsiteX4" fmla="*/ 20815 w 47952"/>
                <a:gd name="connsiteY4" fmla="*/ -270 h 28340"/>
                <a:gd name="connsiteX5" fmla="*/ 26624 w 47952"/>
                <a:gd name="connsiteY5" fmla="*/ -283 h 28340"/>
                <a:gd name="connsiteX6" fmla="*/ 46413 w 47952"/>
                <a:gd name="connsiteY6" fmla="*/ 10932 h 28340"/>
                <a:gd name="connsiteX7" fmla="*/ 47609 w 47952"/>
                <a:gd name="connsiteY7" fmla="*/ 12938 h 28340"/>
                <a:gd name="connsiteX8" fmla="*/ 46473 w 47952"/>
                <a:gd name="connsiteY8" fmla="*/ 14957 h 28340"/>
                <a:gd name="connsiteX9" fmla="*/ 26491 w 47952"/>
                <a:gd name="connsiteY9" fmla="*/ 26464 h 28340"/>
                <a:gd name="connsiteX10" fmla="*/ 20696 w 47952"/>
                <a:gd name="connsiteY10" fmla="*/ 26464 h 2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40">
                  <a:moveTo>
                    <a:pt x="20696" y="26464"/>
                  </a:moveTo>
                  <a:cubicBezTo>
                    <a:pt x="14117" y="22717"/>
                    <a:pt x="7504" y="18958"/>
                    <a:pt x="867" y="15211"/>
                  </a:cubicBezTo>
                  <a:lnTo>
                    <a:pt x="-343" y="13192"/>
                  </a:lnTo>
                  <a:lnTo>
                    <a:pt x="802" y="11173"/>
                  </a:lnTo>
                  <a:cubicBezTo>
                    <a:pt x="10059" y="5839"/>
                    <a:pt x="11275" y="5305"/>
                    <a:pt x="20815" y="-270"/>
                  </a:cubicBezTo>
                  <a:cubicBezTo>
                    <a:pt x="22650" y="-1337"/>
                    <a:pt x="24758" y="-1349"/>
                    <a:pt x="26624" y="-283"/>
                  </a:cubicBezTo>
                  <a:cubicBezTo>
                    <a:pt x="33227" y="3464"/>
                    <a:pt x="39810" y="7172"/>
                    <a:pt x="46413" y="10932"/>
                  </a:cubicBezTo>
                  <a:lnTo>
                    <a:pt x="47609" y="12938"/>
                  </a:lnTo>
                  <a:lnTo>
                    <a:pt x="46473" y="14957"/>
                  </a:lnTo>
                  <a:cubicBezTo>
                    <a:pt x="37286" y="20330"/>
                    <a:pt x="36089" y="20914"/>
                    <a:pt x="26491" y="26464"/>
                  </a:cubicBezTo>
                  <a:cubicBezTo>
                    <a:pt x="24659" y="27530"/>
                    <a:pt x="22556" y="27530"/>
                    <a:pt x="20696" y="2646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4" name="자유형: 도형 163">
              <a:extLst>
                <a:ext uri="{FF2B5EF4-FFF2-40B4-BE49-F238E27FC236}">
                  <a16:creationId xmlns:a16="http://schemas.microsoft.com/office/drawing/2014/main" id="{5A314E7B-618D-4D81-AACB-5F4347932A90}"/>
                </a:ext>
              </a:extLst>
            </p:cNvPr>
            <p:cNvSpPr/>
            <p:nvPr/>
          </p:nvSpPr>
          <p:spPr>
            <a:xfrm flipV="1">
              <a:off x="4099585" y="4268530"/>
              <a:ext cx="47698" cy="28546"/>
            </a:xfrm>
            <a:custGeom>
              <a:avLst/>
              <a:gdLst>
                <a:gd name="connsiteX0" fmla="*/ 20714 w 47698"/>
                <a:gd name="connsiteY0" fmla="*/ 26696 h 28546"/>
                <a:gd name="connsiteX1" fmla="*/ 876 w 47698"/>
                <a:gd name="connsiteY1" fmla="*/ 15431 h 28546"/>
                <a:gd name="connsiteX2" fmla="*/ -324 w 47698"/>
                <a:gd name="connsiteY2" fmla="*/ 13412 h 28546"/>
                <a:gd name="connsiteX3" fmla="*/ 821 w 47698"/>
                <a:gd name="connsiteY3" fmla="*/ 11393 h 28546"/>
                <a:gd name="connsiteX4" fmla="*/ 20566 w 47698"/>
                <a:gd name="connsiteY4" fmla="*/ -253 h 28546"/>
                <a:gd name="connsiteX5" fmla="*/ 26370 w 47698"/>
                <a:gd name="connsiteY5" fmla="*/ -266 h 28546"/>
                <a:gd name="connsiteX6" fmla="*/ 46174 w 47698"/>
                <a:gd name="connsiteY6" fmla="*/ 10986 h 28546"/>
                <a:gd name="connsiteX7" fmla="*/ 47374 w 47698"/>
                <a:gd name="connsiteY7" fmla="*/ 12993 h 28546"/>
                <a:gd name="connsiteX8" fmla="*/ 46239 w 47698"/>
                <a:gd name="connsiteY8" fmla="*/ 15025 h 28546"/>
                <a:gd name="connsiteX9" fmla="*/ 26504 w 47698"/>
                <a:gd name="connsiteY9" fmla="*/ 26696 h 28546"/>
                <a:gd name="connsiteX10" fmla="*/ 20714 w 47698"/>
                <a:gd name="connsiteY10" fmla="*/ 26696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714" y="26696"/>
                  </a:moveTo>
                  <a:cubicBezTo>
                    <a:pt x="14136" y="22937"/>
                    <a:pt x="7523" y="19178"/>
                    <a:pt x="876" y="15431"/>
                  </a:cubicBezTo>
                  <a:lnTo>
                    <a:pt x="-324" y="13412"/>
                  </a:lnTo>
                  <a:lnTo>
                    <a:pt x="821" y="11393"/>
                  </a:lnTo>
                  <a:cubicBezTo>
                    <a:pt x="10073" y="6059"/>
                    <a:pt x="11026" y="5309"/>
                    <a:pt x="20566" y="-253"/>
                  </a:cubicBezTo>
                  <a:cubicBezTo>
                    <a:pt x="22396" y="-1320"/>
                    <a:pt x="24509" y="-1333"/>
                    <a:pt x="26370" y="-266"/>
                  </a:cubicBezTo>
                  <a:cubicBezTo>
                    <a:pt x="32978" y="3468"/>
                    <a:pt x="39566" y="7227"/>
                    <a:pt x="46174" y="10986"/>
                  </a:cubicBezTo>
                  <a:lnTo>
                    <a:pt x="47374" y="12993"/>
                  </a:lnTo>
                  <a:lnTo>
                    <a:pt x="46239" y="15025"/>
                  </a:lnTo>
                  <a:cubicBezTo>
                    <a:pt x="37045" y="20410"/>
                    <a:pt x="36103" y="21134"/>
                    <a:pt x="26504" y="26696"/>
                  </a:cubicBezTo>
                  <a:cubicBezTo>
                    <a:pt x="24678" y="27750"/>
                    <a:pt x="22570" y="27750"/>
                    <a:pt x="20714" y="2669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5" name="자유형: 도형 164">
              <a:extLst>
                <a:ext uri="{FF2B5EF4-FFF2-40B4-BE49-F238E27FC236}">
                  <a16:creationId xmlns:a16="http://schemas.microsoft.com/office/drawing/2014/main" id="{0910EF7D-607A-4795-B97C-BA0C80E7B2C8}"/>
                </a:ext>
              </a:extLst>
            </p:cNvPr>
            <p:cNvSpPr/>
            <p:nvPr/>
          </p:nvSpPr>
          <p:spPr>
            <a:xfrm flipV="1">
              <a:off x="4099585" y="4265701"/>
              <a:ext cx="47951" cy="28322"/>
            </a:xfrm>
            <a:custGeom>
              <a:avLst/>
              <a:gdLst>
                <a:gd name="connsiteX0" fmla="*/ 20714 w 47951"/>
                <a:gd name="connsiteY0" fmla="*/ 26460 h 28322"/>
                <a:gd name="connsiteX1" fmla="*/ 876 w 47951"/>
                <a:gd name="connsiteY1" fmla="*/ 15221 h 28322"/>
                <a:gd name="connsiteX2" fmla="*/ -324 w 47951"/>
                <a:gd name="connsiteY2" fmla="*/ 13189 h 28322"/>
                <a:gd name="connsiteX3" fmla="*/ 816 w 47951"/>
                <a:gd name="connsiteY3" fmla="*/ 11169 h 28322"/>
                <a:gd name="connsiteX4" fmla="*/ 20834 w 47951"/>
                <a:gd name="connsiteY4" fmla="*/ -261 h 28322"/>
                <a:gd name="connsiteX5" fmla="*/ 26633 w 47951"/>
                <a:gd name="connsiteY5" fmla="*/ -273 h 28322"/>
                <a:gd name="connsiteX6" fmla="*/ 46432 w 47951"/>
                <a:gd name="connsiteY6" fmla="*/ 10941 h 28322"/>
                <a:gd name="connsiteX7" fmla="*/ 47627 w 47951"/>
                <a:gd name="connsiteY7" fmla="*/ 12947 h 28322"/>
                <a:gd name="connsiteX8" fmla="*/ 46486 w 47951"/>
                <a:gd name="connsiteY8" fmla="*/ 14967 h 28322"/>
                <a:gd name="connsiteX9" fmla="*/ 26499 w 47951"/>
                <a:gd name="connsiteY9" fmla="*/ 26460 h 28322"/>
                <a:gd name="connsiteX10" fmla="*/ 20714 w 47951"/>
                <a:gd name="connsiteY10" fmla="*/ 26460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22">
                  <a:moveTo>
                    <a:pt x="20714" y="26460"/>
                  </a:moveTo>
                  <a:cubicBezTo>
                    <a:pt x="14136" y="22714"/>
                    <a:pt x="7518" y="18954"/>
                    <a:pt x="876" y="15221"/>
                  </a:cubicBezTo>
                  <a:lnTo>
                    <a:pt x="-324" y="13189"/>
                  </a:lnTo>
                  <a:lnTo>
                    <a:pt x="816" y="11169"/>
                  </a:lnTo>
                  <a:cubicBezTo>
                    <a:pt x="10073" y="5823"/>
                    <a:pt x="11288" y="5302"/>
                    <a:pt x="20834" y="-261"/>
                  </a:cubicBezTo>
                  <a:cubicBezTo>
                    <a:pt x="22659" y="-1327"/>
                    <a:pt x="24767" y="-1327"/>
                    <a:pt x="26633" y="-273"/>
                  </a:cubicBezTo>
                  <a:cubicBezTo>
                    <a:pt x="33240" y="3473"/>
                    <a:pt x="39819" y="7181"/>
                    <a:pt x="46432" y="10941"/>
                  </a:cubicBezTo>
                  <a:lnTo>
                    <a:pt x="47627" y="12947"/>
                  </a:lnTo>
                  <a:lnTo>
                    <a:pt x="46486" y="14967"/>
                  </a:lnTo>
                  <a:cubicBezTo>
                    <a:pt x="37294" y="20339"/>
                    <a:pt x="36098" y="20923"/>
                    <a:pt x="26499" y="26460"/>
                  </a:cubicBezTo>
                  <a:cubicBezTo>
                    <a:pt x="24678" y="27527"/>
                    <a:pt x="22570" y="27527"/>
                    <a:pt x="20714" y="2646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6" name="자유형: 도형 165">
              <a:extLst>
                <a:ext uri="{FF2B5EF4-FFF2-40B4-BE49-F238E27FC236}">
                  <a16:creationId xmlns:a16="http://schemas.microsoft.com/office/drawing/2014/main" id="{C13BDB6C-1CD2-4829-B5C8-B58CBFF73BD9}"/>
                </a:ext>
              </a:extLst>
            </p:cNvPr>
            <p:cNvSpPr/>
            <p:nvPr/>
          </p:nvSpPr>
          <p:spPr>
            <a:xfrm flipV="1">
              <a:off x="4071962" y="4284216"/>
              <a:ext cx="47698" cy="28546"/>
            </a:xfrm>
            <a:custGeom>
              <a:avLst/>
              <a:gdLst>
                <a:gd name="connsiteX0" fmla="*/ 20733 w 47698"/>
                <a:gd name="connsiteY0" fmla="*/ 26699 h 28546"/>
                <a:gd name="connsiteX1" fmla="*/ 900 w 47698"/>
                <a:gd name="connsiteY1" fmla="*/ 15459 h 28546"/>
                <a:gd name="connsiteX2" fmla="*/ -306 w 47698"/>
                <a:gd name="connsiteY2" fmla="*/ 13428 h 28546"/>
                <a:gd name="connsiteX3" fmla="*/ 840 w 47698"/>
                <a:gd name="connsiteY3" fmla="*/ 11408 h 28546"/>
                <a:gd name="connsiteX4" fmla="*/ 20585 w 47698"/>
                <a:gd name="connsiteY4" fmla="*/ -238 h 28546"/>
                <a:gd name="connsiteX5" fmla="*/ 26399 w 47698"/>
                <a:gd name="connsiteY5" fmla="*/ -263 h 28546"/>
                <a:gd name="connsiteX6" fmla="*/ 46198 w 47698"/>
                <a:gd name="connsiteY6" fmla="*/ 11014 h 28546"/>
                <a:gd name="connsiteX7" fmla="*/ 47393 w 47698"/>
                <a:gd name="connsiteY7" fmla="*/ 13021 h 28546"/>
                <a:gd name="connsiteX8" fmla="*/ 46258 w 47698"/>
                <a:gd name="connsiteY8" fmla="*/ 15040 h 28546"/>
                <a:gd name="connsiteX9" fmla="*/ 26527 w 47698"/>
                <a:gd name="connsiteY9" fmla="*/ 26712 h 28546"/>
                <a:gd name="connsiteX10" fmla="*/ 20733 w 47698"/>
                <a:gd name="connsiteY10" fmla="*/ 26699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733" y="26699"/>
                  </a:moveTo>
                  <a:cubicBezTo>
                    <a:pt x="14160" y="22953"/>
                    <a:pt x="7547" y="19193"/>
                    <a:pt x="900" y="15459"/>
                  </a:cubicBezTo>
                  <a:lnTo>
                    <a:pt x="-306" y="13428"/>
                  </a:lnTo>
                  <a:lnTo>
                    <a:pt x="840" y="11408"/>
                  </a:lnTo>
                  <a:cubicBezTo>
                    <a:pt x="10102" y="6074"/>
                    <a:pt x="11050" y="5338"/>
                    <a:pt x="20585" y="-238"/>
                  </a:cubicBezTo>
                  <a:cubicBezTo>
                    <a:pt x="22415" y="-1304"/>
                    <a:pt x="24528" y="-1317"/>
                    <a:pt x="26399" y="-263"/>
                  </a:cubicBezTo>
                  <a:cubicBezTo>
                    <a:pt x="33001" y="3496"/>
                    <a:pt x="39585" y="7255"/>
                    <a:pt x="46198" y="11014"/>
                  </a:cubicBezTo>
                  <a:lnTo>
                    <a:pt x="47393" y="13021"/>
                  </a:lnTo>
                  <a:lnTo>
                    <a:pt x="46258" y="15040"/>
                  </a:lnTo>
                  <a:cubicBezTo>
                    <a:pt x="37069" y="20413"/>
                    <a:pt x="36127" y="21162"/>
                    <a:pt x="26527" y="26712"/>
                  </a:cubicBezTo>
                  <a:cubicBezTo>
                    <a:pt x="24697" y="27766"/>
                    <a:pt x="22589" y="27766"/>
                    <a:pt x="20733" y="2669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7" name="자유형: 도형 166">
              <a:extLst>
                <a:ext uri="{FF2B5EF4-FFF2-40B4-BE49-F238E27FC236}">
                  <a16:creationId xmlns:a16="http://schemas.microsoft.com/office/drawing/2014/main" id="{20B8149D-538E-48CB-8528-707A07E9EFAF}"/>
                </a:ext>
              </a:extLst>
            </p:cNvPr>
            <p:cNvSpPr/>
            <p:nvPr/>
          </p:nvSpPr>
          <p:spPr>
            <a:xfrm flipV="1">
              <a:off x="4071962" y="4281373"/>
              <a:ext cx="47951" cy="28340"/>
            </a:xfrm>
            <a:custGeom>
              <a:avLst/>
              <a:gdLst>
                <a:gd name="connsiteX0" fmla="*/ 20733 w 47951"/>
                <a:gd name="connsiteY0" fmla="*/ 26492 h 28340"/>
                <a:gd name="connsiteX1" fmla="*/ 900 w 47951"/>
                <a:gd name="connsiteY1" fmla="*/ 15239 h 28340"/>
                <a:gd name="connsiteX2" fmla="*/ -306 w 47951"/>
                <a:gd name="connsiteY2" fmla="*/ 13220 h 28340"/>
                <a:gd name="connsiteX3" fmla="*/ 835 w 47951"/>
                <a:gd name="connsiteY3" fmla="*/ 11201 h 28340"/>
                <a:gd name="connsiteX4" fmla="*/ 20853 w 47951"/>
                <a:gd name="connsiteY4" fmla="*/ -242 h 28340"/>
                <a:gd name="connsiteX5" fmla="*/ 26656 w 47951"/>
                <a:gd name="connsiteY5" fmla="*/ -255 h 28340"/>
                <a:gd name="connsiteX6" fmla="*/ 46451 w 47951"/>
                <a:gd name="connsiteY6" fmla="*/ 10960 h 28340"/>
                <a:gd name="connsiteX7" fmla="*/ 47646 w 47951"/>
                <a:gd name="connsiteY7" fmla="*/ 12966 h 28340"/>
                <a:gd name="connsiteX8" fmla="*/ 46515 w 47951"/>
                <a:gd name="connsiteY8" fmla="*/ 14998 h 28340"/>
                <a:gd name="connsiteX9" fmla="*/ 26527 w 47951"/>
                <a:gd name="connsiteY9" fmla="*/ 26492 h 28340"/>
                <a:gd name="connsiteX10" fmla="*/ 20733 w 47951"/>
                <a:gd name="connsiteY10" fmla="*/ 26492 h 2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40">
                  <a:moveTo>
                    <a:pt x="20733" y="26492"/>
                  </a:moveTo>
                  <a:cubicBezTo>
                    <a:pt x="14155" y="22745"/>
                    <a:pt x="7547" y="18986"/>
                    <a:pt x="900" y="15239"/>
                  </a:cubicBezTo>
                  <a:lnTo>
                    <a:pt x="-306" y="13220"/>
                  </a:lnTo>
                  <a:lnTo>
                    <a:pt x="835" y="11201"/>
                  </a:lnTo>
                  <a:cubicBezTo>
                    <a:pt x="10092" y="5854"/>
                    <a:pt x="11317" y="5333"/>
                    <a:pt x="20853" y="-242"/>
                  </a:cubicBezTo>
                  <a:cubicBezTo>
                    <a:pt x="22683" y="-1309"/>
                    <a:pt x="24791" y="-1321"/>
                    <a:pt x="26656" y="-255"/>
                  </a:cubicBezTo>
                  <a:cubicBezTo>
                    <a:pt x="33269" y="3492"/>
                    <a:pt x="39843" y="7200"/>
                    <a:pt x="46451" y="10960"/>
                  </a:cubicBezTo>
                  <a:lnTo>
                    <a:pt x="47646" y="12966"/>
                  </a:lnTo>
                  <a:lnTo>
                    <a:pt x="46515" y="14998"/>
                  </a:lnTo>
                  <a:cubicBezTo>
                    <a:pt x="37318" y="20357"/>
                    <a:pt x="36122" y="20942"/>
                    <a:pt x="26527" y="26492"/>
                  </a:cubicBezTo>
                  <a:cubicBezTo>
                    <a:pt x="24697" y="27558"/>
                    <a:pt x="22589" y="27558"/>
                    <a:pt x="20733" y="2649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8" name="자유형: 도형 167">
              <a:extLst>
                <a:ext uri="{FF2B5EF4-FFF2-40B4-BE49-F238E27FC236}">
                  <a16:creationId xmlns:a16="http://schemas.microsoft.com/office/drawing/2014/main" id="{165522A5-C3FB-4473-8C36-3F1F38DB86DB}"/>
                </a:ext>
              </a:extLst>
            </p:cNvPr>
            <p:cNvSpPr/>
            <p:nvPr/>
          </p:nvSpPr>
          <p:spPr>
            <a:xfrm flipV="1">
              <a:off x="4044349" y="4299888"/>
              <a:ext cx="47699" cy="28551"/>
            </a:xfrm>
            <a:custGeom>
              <a:avLst/>
              <a:gdLst>
                <a:gd name="connsiteX0" fmla="*/ 20753 w 47699"/>
                <a:gd name="connsiteY0" fmla="*/ 26718 h 28551"/>
                <a:gd name="connsiteX1" fmla="*/ 915 w 47699"/>
                <a:gd name="connsiteY1" fmla="*/ 15465 h 28551"/>
                <a:gd name="connsiteX2" fmla="*/ -287 w 47699"/>
                <a:gd name="connsiteY2" fmla="*/ 13446 h 28551"/>
                <a:gd name="connsiteX3" fmla="*/ 860 w 47699"/>
                <a:gd name="connsiteY3" fmla="*/ 11427 h 28551"/>
                <a:gd name="connsiteX4" fmla="*/ 20605 w 47699"/>
                <a:gd name="connsiteY4" fmla="*/ -219 h 28551"/>
                <a:gd name="connsiteX5" fmla="*/ 26409 w 47699"/>
                <a:gd name="connsiteY5" fmla="*/ -244 h 28551"/>
                <a:gd name="connsiteX6" fmla="*/ 46218 w 47699"/>
                <a:gd name="connsiteY6" fmla="*/ 11033 h 28551"/>
                <a:gd name="connsiteX7" fmla="*/ 47413 w 47699"/>
                <a:gd name="connsiteY7" fmla="*/ 13040 h 28551"/>
                <a:gd name="connsiteX8" fmla="*/ 46277 w 47699"/>
                <a:gd name="connsiteY8" fmla="*/ 15059 h 28551"/>
                <a:gd name="connsiteX9" fmla="*/ 26547 w 47699"/>
                <a:gd name="connsiteY9" fmla="*/ 26730 h 28551"/>
                <a:gd name="connsiteX10" fmla="*/ 20753 w 47699"/>
                <a:gd name="connsiteY10" fmla="*/ 26718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51">
                  <a:moveTo>
                    <a:pt x="20753" y="26718"/>
                  </a:moveTo>
                  <a:cubicBezTo>
                    <a:pt x="14175" y="22971"/>
                    <a:pt x="7562" y="19212"/>
                    <a:pt x="915" y="15465"/>
                  </a:cubicBezTo>
                  <a:lnTo>
                    <a:pt x="-287" y="13446"/>
                  </a:lnTo>
                  <a:lnTo>
                    <a:pt x="860" y="11427"/>
                  </a:lnTo>
                  <a:cubicBezTo>
                    <a:pt x="10112" y="6080"/>
                    <a:pt x="11070" y="5344"/>
                    <a:pt x="20605" y="-219"/>
                  </a:cubicBezTo>
                  <a:cubicBezTo>
                    <a:pt x="22435" y="-1298"/>
                    <a:pt x="24548" y="-1298"/>
                    <a:pt x="26409" y="-244"/>
                  </a:cubicBezTo>
                  <a:cubicBezTo>
                    <a:pt x="33022" y="3515"/>
                    <a:pt x="39605" y="7274"/>
                    <a:pt x="46218" y="11033"/>
                  </a:cubicBezTo>
                  <a:lnTo>
                    <a:pt x="47413" y="13040"/>
                  </a:lnTo>
                  <a:lnTo>
                    <a:pt x="46277" y="15059"/>
                  </a:lnTo>
                  <a:cubicBezTo>
                    <a:pt x="37089" y="20431"/>
                    <a:pt x="36147" y="21168"/>
                    <a:pt x="26547" y="26730"/>
                  </a:cubicBezTo>
                  <a:cubicBezTo>
                    <a:pt x="24717" y="27785"/>
                    <a:pt x="22609" y="27785"/>
                    <a:pt x="20753" y="2671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9" name="자유형: 도형 168">
              <a:extLst>
                <a:ext uri="{FF2B5EF4-FFF2-40B4-BE49-F238E27FC236}">
                  <a16:creationId xmlns:a16="http://schemas.microsoft.com/office/drawing/2014/main" id="{8173EE10-6EBA-43DF-A99E-1F1FF48D5DB8}"/>
                </a:ext>
              </a:extLst>
            </p:cNvPr>
            <p:cNvSpPr/>
            <p:nvPr/>
          </p:nvSpPr>
          <p:spPr>
            <a:xfrm flipV="1">
              <a:off x="4044344" y="4297045"/>
              <a:ext cx="47952" cy="28341"/>
            </a:xfrm>
            <a:custGeom>
              <a:avLst/>
              <a:gdLst>
                <a:gd name="connsiteX0" fmla="*/ 20753 w 47952"/>
                <a:gd name="connsiteY0" fmla="*/ 26507 h 28341"/>
                <a:gd name="connsiteX1" fmla="*/ 915 w 47952"/>
                <a:gd name="connsiteY1" fmla="*/ 15255 h 28341"/>
                <a:gd name="connsiteX2" fmla="*/ -287 w 47952"/>
                <a:gd name="connsiteY2" fmla="*/ 13236 h 28341"/>
                <a:gd name="connsiteX3" fmla="*/ 865 w 47952"/>
                <a:gd name="connsiteY3" fmla="*/ 11204 h 28341"/>
                <a:gd name="connsiteX4" fmla="*/ 20878 w 47952"/>
                <a:gd name="connsiteY4" fmla="*/ -226 h 28341"/>
                <a:gd name="connsiteX5" fmla="*/ 26677 w 47952"/>
                <a:gd name="connsiteY5" fmla="*/ -252 h 28341"/>
                <a:gd name="connsiteX6" fmla="*/ 46471 w 47952"/>
                <a:gd name="connsiteY6" fmla="*/ 10975 h 28341"/>
                <a:gd name="connsiteX7" fmla="*/ 47666 w 47952"/>
                <a:gd name="connsiteY7" fmla="*/ 12982 h 28341"/>
                <a:gd name="connsiteX8" fmla="*/ 46536 w 47952"/>
                <a:gd name="connsiteY8" fmla="*/ 15001 h 28341"/>
                <a:gd name="connsiteX9" fmla="*/ 26552 w 47952"/>
                <a:gd name="connsiteY9" fmla="*/ 26507 h 28341"/>
                <a:gd name="connsiteX10" fmla="*/ 20753 w 47952"/>
                <a:gd name="connsiteY10" fmla="*/ 26507 h 2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41">
                  <a:moveTo>
                    <a:pt x="20753" y="26507"/>
                  </a:moveTo>
                  <a:cubicBezTo>
                    <a:pt x="14180" y="22748"/>
                    <a:pt x="7562" y="19001"/>
                    <a:pt x="915" y="15255"/>
                  </a:cubicBezTo>
                  <a:lnTo>
                    <a:pt x="-287" y="13236"/>
                  </a:lnTo>
                  <a:lnTo>
                    <a:pt x="865" y="11204"/>
                  </a:lnTo>
                  <a:cubicBezTo>
                    <a:pt x="10117" y="5870"/>
                    <a:pt x="11332" y="5349"/>
                    <a:pt x="20878" y="-226"/>
                  </a:cubicBezTo>
                  <a:cubicBezTo>
                    <a:pt x="22708" y="-1293"/>
                    <a:pt x="24816" y="-1306"/>
                    <a:pt x="26677" y="-252"/>
                  </a:cubicBezTo>
                  <a:cubicBezTo>
                    <a:pt x="33284" y="3507"/>
                    <a:pt x="39858" y="7216"/>
                    <a:pt x="46471" y="10975"/>
                  </a:cubicBezTo>
                  <a:lnTo>
                    <a:pt x="47666" y="12982"/>
                  </a:lnTo>
                  <a:lnTo>
                    <a:pt x="46536" y="15001"/>
                  </a:lnTo>
                  <a:cubicBezTo>
                    <a:pt x="37342" y="20373"/>
                    <a:pt x="36142" y="20944"/>
                    <a:pt x="26552" y="26507"/>
                  </a:cubicBezTo>
                  <a:cubicBezTo>
                    <a:pt x="24717" y="27574"/>
                    <a:pt x="22614" y="27574"/>
                    <a:pt x="20753" y="2650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0" name="자유형: 도형 169">
              <a:extLst>
                <a:ext uri="{FF2B5EF4-FFF2-40B4-BE49-F238E27FC236}">
                  <a16:creationId xmlns:a16="http://schemas.microsoft.com/office/drawing/2014/main" id="{F353DE3A-1A6E-408F-AD95-993B2A15E80D}"/>
                </a:ext>
              </a:extLst>
            </p:cNvPr>
            <p:cNvSpPr/>
            <p:nvPr/>
          </p:nvSpPr>
          <p:spPr>
            <a:xfrm flipV="1">
              <a:off x="4016726" y="4315561"/>
              <a:ext cx="47699" cy="28562"/>
            </a:xfrm>
            <a:custGeom>
              <a:avLst/>
              <a:gdLst>
                <a:gd name="connsiteX0" fmla="*/ 20777 w 47699"/>
                <a:gd name="connsiteY0" fmla="*/ 26744 h 28562"/>
                <a:gd name="connsiteX1" fmla="*/ 939 w 47699"/>
                <a:gd name="connsiteY1" fmla="*/ 15492 h 28562"/>
                <a:gd name="connsiteX2" fmla="*/ -268 w 47699"/>
                <a:gd name="connsiteY2" fmla="*/ 13473 h 28562"/>
                <a:gd name="connsiteX3" fmla="*/ 884 w 47699"/>
                <a:gd name="connsiteY3" fmla="*/ 11441 h 28562"/>
                <a:gd name="connsiteX4" fmla="*/ 20633 w 47699"/>
                <a:gd name="connsiteY4" fmla="*/ -205 h 28562"/>
                <a:gd name="connsiteX5" fmla="*/ 26433 w 47699"/>
                <a:gd name="connsiteY5" fmla="*/ -230 h 28562"/>
                <a:gd name="connsiteX6" fmla="*/ 46237 w 47699"/>
                <a:gd name="connsiteY6" fmla="*/ 11047 h 28562"/>
                <a:gd name="connsiteX7" fmla="*/ 47432 w 47699"/>
                <a:gd name="connsiteY7" fmla="*/ 13054 h 28562"/>
                <a:gd name="connsiteX8" fmla="*/ 46301 w 47699"/>
                <a:gd name="connsiteY8" fmla="*/ 15086 h 28562"/>
                <a:gd name="connsiteX9" fmla="*/ 26566 w 47699"/>
                <a:gd name="connsiteY9" fmla="*/ 26744 h 28562"/>
                <a:gd name="connsiteX10" fmla="*/ 20777 w 47699"/>
                <a:gd name="connsiteY10" fmla="*/ 26744 h 28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62">
                  <a:moveTo>
                    <a:pt x="20777" y="26744"/>
                  </a:moveTo>
                  <a:cubicBezTo>
                    <a:pt x="14194" y="22998"/>
                    <a:pt x="7586" y="19239"/>
                    <a:pt x="939" y="15492"/>
                  </a:cubicBezTo>
                  <a:lnTo>
                    <a:pt x="-268" y="13473"/>
                  </a:lnTo>
                  <a:lnTo>
                    <a:pt x="884" y="11441"/>
                  </a:lnTo>
                  <a:cubicBezTo>
                    <a:pt x="10136" y="6107"/>
                    <a:pt x="11088" y="5370"/>
                    <a:pt x="20633" y="-205"/>
                  </a:cubicBezTo>
                  <a:cubicBezTo>
                    <a:pt x="22464" y="-1284"/>
                    <a:pt x="24572" y="-1284"/>
                    <a:pt x="26433" y="-230"/>
                  </a:cubicBezTo>
                  <a:cubicBezTo>
                    <a:pt x="33040" y="3529"/>
                    <a:pt x="39628" y="7288"/>
                    <a:pt x="46237" y="11047"/>
                  </a:cubicBezTo>
                  <a:lnTo>
                    <a:pt x="47432" y="13054"/>
                  </a:lnTo>
                  <a:lnTo>
                    <a:pt x="46301" y="15086"/>
                  </a:lnTo>
                  <a:cubicBezTo>
                    <a:pt x="37108" y="20445"/>
                    <a:pt x="36166" y="21194"/>
                    <a:pt x="26566" y="26744"/>
                  </a:cubicBezTo>
                  <a:cubicBezTo>
                    <a:pt x="24736" y="27811"/>
                    <a:pt x="22628" y="27811"/>
                    <a:pt x="20777" y="2674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1" name="자유형: 도형 170">
              <a:extLst>
                <a:ext uri="{FF2B5EF4-FFF2-40B4-BE49-F238E27FC236}">
                  <a16:creationId xmlns:a16="http://schemas.microsoft.com/office/drawing/2014/main" id="{144EF729-1259-4C9B-A95A-4BD14539DE0B}"/>
                </a:ext>
              </a:extLst>
            </p:cNvPr>
            <p:cNvSpPr/>
            <p:nvPr/>
          </p:nvSpPr>
          <p:spPr>
            <a:xfrm flipV="1">
              <a:off x="4016726" y="4312739"/>
              <a:ext cx="47947" cy="28319"/>
            </a:xfrm>
            <a:custGeom>
              <a:avLst/>
              <a:gdLst>
                <a:gd name="connsiteX0" fmla="*/ 20777 w 47947"/>
                <a:gd name="connsiteY0" fmla="*/ 26508 h 28319"/>
                <a:gd name="connsiteX1" fmla="*/ 939 w 47947"/>
                <a:gd name="connsiteY1" fmla="*/ 15256 h 28319"/>
                <a:gd name="connsiteX2" fmla="*/ -268 w 47947"/>
                <a:gd name="connsiteY2" fmla="*/ 13237 h 28319"/>
                <a:gd name="connsiteX3" fmla="*/ 884 w 47947"/>
                <a:gd name="connsiteY3" fmla="*/ 11218 h 28319"/>
                <a:gd name="connsiteX4" fmla="*/ 20892 w 47947"/>
                <a:gd name="connsiteY4" fmla="*/ -212 h 28319"/>
                <a:gd name="connsiteX5" fmla="*/ 26695 w 47947"/>
                <a:gd name="connsiteY5" fmla="*/ -238 h 28319"/>
                <a:gd name="connsiteX6" fmla="*/ 46490 w 47947"/>
                <a:gd name="connsiteY6" fmla="*/ 10976 h 28319"/>
                <a:gd name="connsiteX7" fmla="*/ 47680 w 47947"/>
                <a:gd name="connsiteY7" fmla="*/ 12996 h 28319"/>
                <a:gd name="connsiteX8" fmla="*/ 46554 w 47947"/>
                <a:gd name="connsiteY8" fmla="*/ 15015 h 28319"/>
                <a:gd name="connsiteX9" fmla="*/ 26566 w 47947"/>
                <a:gd name="connsiteY9" fmla="*/ 26508 h 28319"/>
                <a:gd name="connsiteX10" fmla="*/ 20777 w 47947"/>
                <a:gd name="connsiteY10" fmla="*/ 26508 h 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19">
                  <a:moveTo>
                    <a:pt x="20777" y="26508"/>
                  </a:moveTo>
                  <a:cubicBezTo>
                    <a:pt x="14194" y="22749"/>
                    <a:pt x="7581" y="19003"/>
                    <a:pt x="939" y="15256"/>
                  </a:cubicBezTo>
                  <a:lnTo>
                    <a:pt x="-268" y="13237"/>
                  </a:lnTo>
                  <a:lnTo>
                    <a:pt x="884" y="11218"/>
                  </a:lnTo>
                  <a:cubicBezTo>
                    <a:pt x="10136" y="5871"/>
                    <a:pt x="11356" y="5350"/>
                    <a:pt x="20892" y="-212"/>
                  </a:cubicBezTo>
                  <a:cubicBezTo>
                    <a:pt x="22722" y="-1279"/>
                    <a:pt x="24830" y="-1292"/>
                    <a:pt x="26695" y="-238"/>
                  </a:cubicBezTo>
                  <a:cubicBezTo>
                    <a:pt x="33303" y="3521"/>
                    <a:pt x="39882" y="7230"/>
                    <a:pt x="46490" y="10976"/>
                  </a:cubicBezTo>
                  <a:lnTo>
                    <a:pt x="47680" y="12996"/>
                  </a:lnTo>
                  <a:lnTo>
                    <a:pt x="46554" y="15015"/>
                  </a:lnTo>
                  <a:cubicBezTo>
                    <a:pt x="37356" y="20387"/>
                    <a:pt x="36166" y="20959"/>
                    <a:pt x="26566" y="26508"/>
                  </a:cubicBezTo>
                  <a:cubicBezTo>
                    <a:pt x="24736" y="27563"/>
                    <a:pt x="22628" y="27563"/>
                    <a:pt x="20777" y="2650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2" name="자유형: 도형 171">
              <a:extLst>
                <a:ext uri="{FF2B5EF4-FFF2-40B4-BE49-F238E27FC236}">
                  <a16:creationId xmlns:a16="http://schemas.microsoft.com/office/drawing/2014/main" id="{1AA27738-6308-4056-B601-723B9661D243}"/>
                </a:ext>
              </a:extLst>
            </p:cNvPr>
            <p:cNvSpPr/>
            <p:nvPr/>
          </p:nvSpPr>
          <p:spPr>
            <a:xfrm flipV="1">
              <a:off x="3989114" y="4331244"/>
              <a:ext cx="47694" cy="28551"/>
            </a:xfrm>
            <a:custGeom>
              <a:avLst/>
              <a:gdLst>
                <a:gd name="connsiteX0" fmla="*/ 20791 w 47694"/>
                <a:gd name="connsiteY0" fmla="*/ 26746 h 28551"/>
                <a:gd name="connsiteX1" fmla="*/ 947 w 47694"/>
                <a:gd name="connsiteY1" fmla="*/ 15494 h 28551"/>
                <a:gd name="connsiteX2" fmla="*/ -249 w 47694"/>
                <a:gd name="connsiteY2" fmla="*/ 13474 h 28551"/>
                <a:gd name="connsiteX3" fmla="*/ 893 w 47694"/>
                <a:gd name="connsiteY3" fmla="*/ 11455 h 28551"/>
                <a:gd name="connsiteX4" fmla="*/ 20641 w 47694"/>
                <a:gd name="connsiteY4" fmla="*/ -191 h 28551"/>
                <a:gd name="connsiteX5" fmla="*/ 26446 w 47694"/>
                <a:gd name="connsiteY5" fmla="*/ -216 h 28551"/>
                <a:gd name="connsiteX6" fmla="*/ 46250 w 47694"/>
                <a:gd name="connsiteY6" fmla="*/ 11061 h 28551"/>
                <a:gd name="connsiteX7" fmla="*/ 47446 w 47694"/>
                <a:gd name="connsiteY7" fmla="*/ 13068 h 28551"/>
                <a:gd name="connsiteX8" fmla="*/ 46309 w 47694"/>
                <a:gd name="connsiteY8" fmla="*/ 15087 h 28551"/>
                <a:gd name="connsiteX9" fmla="*/ 26580 w 47694"/>
                <a:gd name="connsiteY9" fmla="*/ 26758 h 28551"/>
                <a:gd name="connsiteX10" fmla="*/ 20791 w 47694"/>
                <a:gd name="connsiteY10" fmla="*/ 26746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51">
                  <a:moveTo>
                    <a:pt x="20791" y="26746"/>
                  </a:moveTo>
                  <a:cubicBezTo>
                    <a:pt x="14212" y="22999"/>
                    <a:pt x="7595" y="19240"/>
                    <a:pt x="947" y="15494"/>
                  </a:cubicBezTo>
                  <a:lnTo>
                    <a:pt x="-249" y="13474"/>
                  </a:lnTo>
                  <a:lnTo>
                    <a:pt x="893" y="11455"/>
                  </a:lnTo>
                  <a:cubicBezTo>
                    <a:pt x="10150" y="6108"/>
                    <a:pt x="11102" y="5384"/>
                    <a:pt x="20641" y="-191"/>
                  </a:cubicBezTo>
                  <a:cubicBezTo>
                    <a:pt x="22473" y="-1271"/>
                    <a:pt x="24581" y="-1271"/>
                    <a:pt x="26446" y="-216"/>
                  </a:cubicBezTo>
                  <a:cubicBezTo>
                    <a:pt x="33054" y="3543"/>
                    <a:pt x="39637" y="7302"/>
                    <a:pt x="46250" y="11061"/>
                  </a:cubicBezTo>
                  <a:lnTo>
                    <a:pt x="47446" y="13068"/>
                  </a:lnTo>
                  <a:lnTo>
                    <a:pt x="46309" y="15087"/>
                  </a:lnTo>
                  <a:cubicBezTo>
                    <a:pt x="37122" y="20459"/>
                    <a:pt x="36185" y="21209"/>
                    <a:pt x="26580" y="26758"/>
                  </a:cubicBezTo>
                  <a:cubicBezTo>
                    <a:pt x="24750" y="27813"/>
                    <a:pt x="22647" y="27813"/>
                    <a:pt x="20791" y="2674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3" name="자유형: 도형 172">
              <a:extLst>
                <a:ext uri="{FF2B5EF4-FFF2-40B4-BE49-F238E27FC236}">
                  <a16:creationId xmlns:a16="http://schemas.microsoft.com/office/drawing/2014/main" id="{AB3AD1E5-C0C6-48E4-AC7E-60262A36562D}"/>
                </a:ext>
              </a:extLst>
            </p:cNvPr>
            <p:cNvSpPr/>
            <p:nvPr/>
          </p:nvSpPr>
          <p:spPr>
            <a:xfrm flipV="1">
              <a:off x="3989109" y="4328410"/>
              <a:ext cx="47952" cy="28332"/>
            </a:xfrm>
            <a:custGeom>
              <a:avLst/>
              <a:gdLst>
                <a:gd name="connsiteX0" fmla="*/ 20791 w 47952"/>
                <a:gd name="connsiteY0" fmla="*/ 26535 h 28332"/>
                <a:gd name="connsiteX1" fmla="*/ 952 w 47952"/>
                <a:gd name="connsiteY1" fmla="*/ 15283 h 28332"/>
                <a:gd name="connsiteX2" fmla="*/ -249 w 47952"/>
                <a:gd name="connsiteY2" fmla="*/ 13264 h 28332"/>
                <a:gd name="connsiteX3" fmla="*/ 898 w 47952"/>
                <a:gd name="connsiteY3" fmla="*/ 11244 h 28332"/>
                <a:gd name="connsiteX4" fmla="*/ 20909 w 47952"/>
                <a:gd name="connsiteY4" fmla="*/ -198 h 28332"/>
                <a:gd name="connsiteX5" fmla="*/ 26714 w 47952"/>
                <a:gd name="connsiteY5" fmla="*/ -224 h 28332"/>
                <a:gd name="connsiteX6" fmla="*/ 46508 w 47952"/>
                <a:gd name="connsiteY6" fmla="*/ 11003 h 28332"/>
                <a:gd name="connsiteX7" fmla="*/ 47704 w 47952"/>
                <a:gd name="connsiteY7" fmla="*/ 13010 h 28332"/>
                <a:gd name="connsiteX8" fmla="*/ 46568 w 47952"/>
                <a:gd name="connsiteY8" fmla="*/ 15042 h 28332"/>
                <a:gd name="connsiteX9" fmla="*/ 26585 w 47952"/>
                <a:gd name="connsiteY9" fmla="*/ 26535 h 28332"/>
                <a:gd name="connsiteX10" fmla="*/ 20791 w 47952"/>
                <a:gd name="connsiteY10" fmla="*/ 26535 h 2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2">
                  <a:moveTo>
                    <a:pt x="20791" y="26535"/>
                  </a:moveTo>
                  <a:cubicBezTo>
                    <a:pt x="14217" y="22776"/>
                    <a:pt x="7594" y="19029"/>
                    <a:pt x="952" y="15283"/>
                  </a:cubicBezTo>
                  <a:lnTo>
                    <a:pt x="-249" y="13264"/>
                  </a:lnTo>
                  <a:lnTo>
                    <a:pt x="898" y="11244"/>
                  </a:lnTo>
                  <a:cubicBezTo>
                    <a:pt x="10155" y="5898"/>
                    <a:pt x="11370" y="5377"/>
                    <a:pt x="20909" y="-198"/>
                  </a:cubicBezTo>
                  <a:cubicBezTo>
                    <a:pt x="22740" y="-1265"/>
                    <a:pt x="24844" y="-1278"/>
                    <a:pt x="26714" y="-224"/>
                  </a:cubicBezTo>
                  <a:cubicBezTo>
                    <a:pt x="33317" y="3536"/>
                    <a:pt x="39896" y="7244"/>
                    <a:pt x="46508" y="11003"/>
                  </a:cubicBezTo>
                  <a:lnTo>
                    <a:pt x="47704" y="13010"/>
                  </a:lnTo>
                  <a:lnTo>
                    <a:pt x="46568" y="15042"/>
                  </a:lnTo>
                  <a:cubicBezTo>
                    <a:pt x="37375" y="20401"/>
                    <a:pt x="36185" y="20973"/>
                    <a:pt x="26585" y="26535"/>
                  </a:cubicBezTo>
                  <a:cubicBezTo>
                    <a:pt x="24755" y="27589"/>
                    <a:pt x="22646" y="27589"/>
                    <a:pt x="20791" y="2653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4" name="자유형: 도형 173">
              <a:extLst>
                <a:ext uri="{FF2B5EF4-FFF2-40B4-BE49-F238E27FC236}">
                  <a16:creationId xmlns:a16="http://schemas.microsoft.com/office/drawing/2014/main" id="{5B564DAC-A469-43EA-8CDA-290C11C80135}"/>
                </a:ext>
              </a:extLst>
            </p:cNvPr>
            <p:cNvSpPr/>
            <p:nvPr/>
          </p:nvSpPr>
          <p:spPr>
            <a:xfrm flipV="1">
              <a:off x="3961497" y="4346917"/>
              <a:ext cx="47699" cy="28549"/>
            </a:xfrm>
            <a:custGeom>
              <a:avLst/>
              <a:gdLst>
                <a:gd name="connsiteX0" fmla="*/ 20809 w 47699"/>
                <a:gd name="connsiteY0" fmla="*/ 26760 h 28549"/>
                <a:gd name="connsiteX1" fmla="*/ 965 w 47699"/>
                <a:gd name="connsiteY1" fmla="*/ 15507 h 28549"/>
                <a:gd name="connsiteX2" fmla="*/ -230 w 47699"/>
                <a:gd name="connsiteY2" fmla="*/ 13488 h 28549"/>
                <a:gd name="connsiteX3" fmla="*/ 912 w 47699"/>
                <a:gd name="connsiteY3" fmla="*/ 11469 h 28549"/>
                <a:gd name="connsiteX4" fmla="*/ 20660 w 47699"/>
                <a:gd name="connsiteY4" fmla="*/ -177 h 28549"/>
                <a:gd name="connsiteX5" fmla="*/ 26465 w 47699"/>
                <a:gd name="connsiteY5" fmla="*/ -202 h 28549"/>
                <a:gd name="connsiteX6" fmla="*/ 46268 w 47699"/>
                <a:gd name="connsiteY6" fmla="*/ 11062 h 28549"/>
                <a:gd name="connsiteX7" fmla="*/ 47470 w 47699"/>
                <a:gd name="connsiteY7" fmla="*/ 13082 h 28549"/>
                <a:gd name="connsiteX8" fmla="*/ 46328 w 47699"/>
                <a:gd name="connsiteY8" fmla="*/ 15101 h 28549"/>
                <a:gd name="connsiteX9" fmla="*/ 26599 w 47699"/>
                <a:gd name="connsiteY9" fmla="*/ 26760 h 28549"/>
                <a:gd name="connsiteX10" fmla="*/ 20809 w 47699"/>
                <a:gd name="connsiteY10" fmla="*/ 26760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9">
                  <a:moveTo>
                    <a:pt x="20809" y="26760"/>
                  </a:moveTo>
                  <a:cubicBezTo>
                    <a:pt x="14231" y="23000"/>
                    <a:pt x="7618" y="19254"/>
                    <a:pt x="965" y="15507"/>
                  </a:cubicBezTo>
                  <a:lnTo>
                    <a:pt x="-230" y="13488"/>
                  </a:lnTo>
                  <a:lnTo>
                    <a:pt x="912" y="11469"/>
                  </a:lnTo>
                  <a:cubicBezTo>
                    <a:pt x="10169" y="6122"/>
                    <a:pt x="11121" y="5386"/>
                    <a:pt x="20660" y="-177"/>
                  </a:cubicBezTo>
                  <a:cubicBezTo>
                    <a:pt x="22491" y="-1256"/>
                    <a:pt x="24600" y="-1256"/>
                    <a:pt x="26465" y="-202"/>
                  </a:cubicBezTo>
                  <a:cubicBezTo>
                    <a:pt x="33068" y="3557"/>
                    <a:pt x="39655" y="7316"/>
                    <a:pt x="46268" y="11062"/>
                  </a:cubicBezTo>
                  <a:lnTo>
                    <a:pt x="47470" y="13082"/>
                  </a:lnTo>
                  <a:lnTo>
                    <a:pt x="46328" y="15101"/>
                  </a:lnTo>
                  <a:cubicBezTo>
                    <a:pt x="37136" y="20473"/>
                    <a:pt x="36199" y="21210"/>
                    <a:pt x="26599" y="26760"/>
                  </a:cubicBezTo>
                  <a:cubicBezTo>
                    <a:pt x="24774" y="27827"/>
                    <a:pt x="22664" y="27827"/>
                    <a:pt x="20809" y="2676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5" name="자유형: 도형 174">
              <a:extLst>
                <a:ext uri="{FF2B5EF4-FFF2-40B4-BE49-F238E27FC236}">
                  <a16:creationId xmlns:a16="http://schemas.microsoft.com/office/drawing/2014/main" id="{B2A52C73-A127-430E-9998-3AEB9083A450}"/>
                </a:ext>
              </a:extLst>
            </p:cNvPr>
            <p:cNvSpPr/>
            <p:nvPr/>
          </p:nvSpPr>
          <p:spPr>
            <a:xfrm flipV="1">
              <a:off x="3961486" y="4344095"/>
              <a:ext cx="47952" cy="28319"/>
            </a:xfrm>
            <a:custGeom>
              <a:avLst/>
              <a:gdLst>
                <a:gd name="connsiteX0" fmla="*/ 20815 w 47952"/>
                <a:gd name="connsiteY0" fmla="*/ 26536 h 28319"/>
                <a:gd name="connsiteX1" fmla="*/ 975 w 47952"/>
                <a:gd name="connsiteY1" fmla="*/ 15297 h 28319"/>
                <a:gd name="connsiteX2" fmla="*/ -230 w 47952"/>
                <a:gd name="connsiteY2" fmla="*/ 13265 h 28319"/>
                <a:gd name="connsiteX3" fmla="*/ 922 w 47952"/>
                <a:gd name="connsiteY3" fmla="*/ 11233 h 28319"/>
                <a:gd name="connsiteX4" fmla="*/ 20928 w 47952"/>
                <a:gd name="connsiteY4" fmla="*/ -184 h 28319"/>
                <a:gd name="connsiteX5" fmla="*/ 26733 w 47952"/>
                <a:gd name="connsiteY5" fmla="*/ -210 h 28319"/>
                <a:gd name="connsiteX6" fmla="*/ 46527 w 47952"/>
                <a:gd name="connsiteY6" fmla="*/ 11017 h 28319"/>
                <a:gd name="connsiteX7" fmla="*/ 47722 w 47952"/>
                <a:gd name="connsiteY7" fmla="*/ 13024 h 28319"/>
                <a:gd name="connsiteX8" fmla="*/ 46591 w 47952"/>
                <a:gd name="connsiteY8" fmla="*/ 15043 h 28319"/>
                <a:gd name="connsiteX9" fmla="*/ 26604 w 47952"/>
                <a:gd name="connsiteY9" fmla="*/ 26536 h 28319"/>
                <a:gd name="connsiteX10" fmla="*/ 20815 w 47952"/>
                <a:gd name="connsiteY10" fmla="*/ 26536 h 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19">
                  <a:moveTo>
                    <a:pt x="20815" y="26536"/>
                  </a:moveTo>
                  <a:cubicBezTo>
                    <a:pt x="14241" y="22790"/>
                    <a:pt x="7623" y="19043"/>
                    <a:pt x="975" y="15297"/>
                  </a:cubicBezTo>
                  <a:lnTo>
                    <a:pt x="-230" y="13265"/>
                  </a:lnTo>
                  <a:lnTo>
                    <a:pt x="922" y="11233"/>
                  </a:lnTo>
                  <a:cubicBezTo>
                    <a:pt x="10179" y="5899"/>
                    <a:pt x="11394" y="5378"/>
                    <a:pt x="20928" y="-184"/>
                  </a:cubicBezTo>
                  <a:cubicBezTo>
                    <a:pt x="22759" y="-1251"/>
                    <a:pt x="24873" y="-1264"/>
                    <a:pt x="26733" y="-210"/>
                  </a:cubicBezTo>
                  <a:cubicBezTo>
                    <a:pt x="33346" y="3550"/>
                    <a:pt x="39920" y="7258"/>
                    <a:pt x="46527" y="11017"/>
                  </a:cubicBezTo>
                  <a:lnTo>
                    <a:pt x="47722" y="13024"/>
                  </a:lnTo>
                  <a:lnTo>
                    <a:pt x="46591" y="15043"/>
                  </a:lnTo>
                  <a:cubicBezTo>
                    <a:pt x="37394" y="20415"/>
                    <a:pt x="36204" y="20987"/>
                    <a:pt x="26604" y="26536"/>
                  </a:cubicBezTo>
                  <a:cubicBezTo>
                    <a:pt x="24774" y="27591"/>
                    <a:pt x="22674" y="27591"/>
                    <a:pt x="20815" y="2653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6" name="자유형: 도형 175">
              <a:extLst>
                <a:ext uri="{FF2B5EF4-FFF2-40B4-BE49-F238E27FC236}">
                  <a16:creationId xmlns:a16="http://schemas.microsoft.com/office/drawing/2014/main" id="{165B3C85-F481-4D3F-9AFE-0F7103347BE4}"/>
                </a:ext>
              </a:extLst>
            </p:cNvPr>
            <p:cNvSpPr/>
            <p:nvPr/>
          </p:nvSpPr>
          <p:spPr>
            <a:xfrm flipV="1">
              <a:off x="3933874" y="4362611"/>
              <a:ext cx="47699" cy="28541"/>
            </a:xfrm>
            <a:custGeom>
              <a:avLst/>
              <a:gdLst>
                <a:gd name="connsiteX0" fmla="*/ 20828 w 47699"/>
                <a:gd name="connsiteY0" fmla="*/ 26775 h 28541"/>
                <a:gd name="connsiteX1" fmla="*/ 994 w 47699"/>
                <a:gd name="connsiteY1" fmla="*/ 15536 h 28541"/>
                <a:gd name="connsiteX2" fmla="*/ -211 w 47699"/>
                <a:gd name="connsiteY2" fmla="*/ 13504 h 28541"/>
                <a:gd name="connsiteX3" fmla="*/ 934 w 47699"/>
                <a:gd name="connsiteY3" fmla="*/ 11485 h 28541"/>
                <a:gd name="connsiteX4" fmla="*/ 20679 w 47699"/>
                <a:gd name="connsiteY4" fmla="*/ -174 h 28541"/>
                <a:gd name="connsiteX5" fmla="*/ 26484 w 47699"/>
                <a:gd name="connsiteY5" fmla="*/ -187 h 28541"/>
                <a:gd name="connsiteX6" fmla="*/ 46292 w 47699"/>
                <a:gd name="connsiteY6" fmla="*/ 11091 h 28541"/>
                <a:gd name="connsiteX7" fmla="*/ 47489 w 47699"/>
                <a:gd name="connsiteY7" fmla="*/ 13097 h 28541"/>
                <a:gd name="connsiteX8" fmla="*/ 46352 w 47699"/>
                <a:gd name="connsiteY8" fmla="*/ 15117 h 28541"/>
                <a:gd name="connsiteX9" fmla="*/ 26623 w 47699"/>
                <a:gd name="connsiteY9" fmla="*/ 26775 h 28541"/>
                <a:gd name="connsiteX10" fmla="*/ 20828 w 47699"/>
                <a:gd name="connsiteY10" fmla="*/ 26775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1">
                  <a:moveTo>
                    <a:pt x="20828" y="26775"/>
                  </a:moveTo>
                  <a:cubicBezTo>
                    <a:pt x="14250" y="23016"/>
                    <a:pt x="7642" y="19282"/>
                    <a:pt x="994" y="15536"/>
                  </a:cubicBezTo>
                  <a:lnTo>
                    <a:pt x="-211" y="13504"/>
                  </a:lnTo>
                  <a:lnTo>
                    <a:pt x="934" y="11485"/>
                  </a:lnTo>
                  <a:cubicBezTo>
                    <a:pt x="10187" y="6138"/>
                    <a:pt x="11144" y="5414"/>
                    <a:pt x="20679" y="-174"/>
                  </a:cubicBezTo>
                  <a:cubicBezTo>
                    <a:pt x="22510" y="-1241"/>
                    <a:pt x="24624" y="-1241"/>
                    <a:pt x="26484" y="-187"/>
                  </a:cubicBezTo>
                  <a:cubicBezTo>
                    <a:pt x="33097" y="3572"/>
                    <a:pt x="39679" y="7332"/>
                    <a:pt x="46292" y="11091"/>
                  </a:cubicBezTo>
                  <a:lnTo>
                    <a:pt x="47489" y="13097"/>
                  </a:lnTo>
                  <a:lnTo>
                    <a:pt x="46352" y="15117"/>
                  </a:lnTo>
                  <a:cubicBezTo>
                    <a:pt x="37160" y="20489"/>
                    <a:pt x="36222" y="21225"/>
                    <a:pt x="26623" y="26775"/>
                  </a:cubicBezTo>
                  <a:cubicBezTo>
                    <a:pt x="24792" y="27829"/>
                    <a:pt x="22683" y="27829"/>
                    <a:pt x="20828" y="2677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7" name="자유형: 도형 176">
              <a:extLst>
                <a:ext uri="{FF2B5EF4-FFF2-40B4-BE49-F238E27FC236}">
                  <a16:creationId xmlns:a16="http://schemas.microsoft.com/office/drawing/2014/main" id="{C018D9E8-3446-4688-AFF6-05D407DC1B0B}"/>
                </a:ext>
              </a:extLst>
            </p:cNvPr>
            <p:cNvSpPr/>
            <p:nvPr/>
          </p:nvSpPr>
          <p:spPr>
            <a:xfrm flipV="1">
              <a:off x="3933869" y="4359767"/>
              <a:ext cx="47952" cy="28325"/>
            </a:xfrm>
            <a:custGeom>
              <a:avLst/>
              <a:gdLst>
                <a:gd name="connsiteX0" fmla="*/ 20832 w 47952"/>
                <a:gd name="connsiteY0" fmla="*/ 26557 h 28325"/>
                <a:gd name="connsiteX1" fmla="*/ 999 w 47952"/>
                <a:gd name="connsiteY1" fmla="*/ 15292 h 28325"/>
                <a:gd name="connsiteX2" fmla="*/ -211 w 47952"/>
                <a:gd name="connsiteY2" fmla="*/ 13285 h 28325"/>
                <a:gd name="connsiteX3" fmla="*/ 935 w 47952"/>
                <a:gd name="connsiteY3" fmla="*/ 11253 h 28325"/>
                <a:gd name="connsiteX4" fmla="*/ 20952 w 47952"/>
                <a:gd name="connsiteY4" fmla="*/ -177 h 28325"/>
                <a:gd name="connsiteX5" fmla="*/ 26752 w 47952"/>
                <a:gd name="connsiteY5" fmla="*/ -190 h 28325"/>
                <a:gd name="connsiteX6" fmla="*/ 46546 w 47952"/>
                <a:gd name="connsiteY6" fmla="*/ 11025 h 28325"/>
                <a:gd name="connsiteX7" fmla="*/ 47741 w 47952"/>
                <a:gd name="connsiteY7" fmla="*/ 13044 h 28325"/>
                <a:gd name="connsiteX8" fmla="*/ 46605 w 47952"/>
                <a:gd name="connsiteY8" fmla="*/ 15063 h 28325"/>
                <a:gd name="connsiteX9" fmla="*/ 26622 w 47952"/>
                <a:gd name="connsiteY9" fmla="*/ 26557 h 28325"/>
                <a:gd name="connsiteX10" fmla="*/ 20832 w 47952"/>
                <a:gd name="connsiteY10" fmla="*/ 26557 h 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5">
                  <a:moveTo>
                    <a:pt x="20832" y="26557"/>
                  </a:moveTo>
                  <a:cubicBezTo>
                    <a:pt x="14255" y="22797"/>
                    <a:pt x="7637" y="19051"/>
                    <a:pt x="999" y="15292"/>
                  </a:cubicBezTo>
                  <a:lnTo>
                    <a:pt x="-211" y="13285"/>
                  </a:lnTo>
                  <a:lnTo>
                    <a:pt x="935" y="11253"/>
                  </a:lnTo>
                  <a:cubicBezTo>
                    <a:pt x="10192" y="5919"/>
                    <a:pt x="11408" y="5399"/>
                    <a:pt x="20952" y="-177"/>
                  </a:cubicBezTo>
                  <a:cubicBezTo>
                    <a:pt x="22783" y="-1244"/>
                    <a:pt x="24891" y="-1244"/>
                    <a:pt x="26752" y="-190"/>
                  </a:cubicBezTo>
                  <a:cubicBezTo>
                    <a:pt x="33360" y="3557"/>
                    <a:pt x="39942" y="7265"/>
                    <a:pt x="46546" y="11025"/>
                  </a:cubicBezTo>
                  <a:lnTo>
                    <a:pt x="47741" y="13044"/>
                  </a:lnTo>
                  <a:lnTo>
                    <a:pt x="46605" y="15063"/>
                  </a:lnTo>
                  <a:cubicBezTo>
                    <a:pt x="37417" y="20435"/>
                    <a:pt x="36222" y="21007"/>
                    <a:pt x="26622" y="26557"/>
                  </a:cubicBezTo>
                  <a:cubicBezTo>
                    <a:pt x="24797" y="27611"/>
                    <a:pt x="22688" y="27611"/>
                    <a:pt x="20832" y="2655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8" name="자유형: 도형 177">
              <a:extLst>
                <a:ext uri="{FF2B5EF4-FFF2-40B4-BE49-F238E27FC236}">
                  <a16:creationId xmlns:a16="http://schemas.microsoft.com/office/drawing/2014/main" id="{74C67918-A0BE-4D5D-A24D-8FA33EFCC996}"/>
                </a:ext>
              </a:extLst>
            </p:cNvPr>
            <p:cNvSpPr/>
            <p:nvPr/>
          </p:nvSpPr>
          <p:spPr>
            <a:xfrm flipV="1">
              <a:off x="3906252" y="4378283"/>
              <a:ext cx="47705" cy="28541"/>
            </a:xfrm>
            <a:custGeom>
              <a:avLst/>
              <a:gdLst>
                <a:gd name="connsiteX0" fmla="*/ 20857 w 47705"/>
                <a:gd name="connsiteY0" fmla="*/ 26789 h 28541"/>
                <a:gd name="connsiteX1" fmla="*/ 1018 w 47705"/>
                <a:gd name="connsiteY1" fmla="*/ 15537 h 28541"/>
                <a:gd name="connsiteX2" fmla="*/ -192 w 47705"/>
                <a:gd name="connsiteY2" fmla="*/ 13518 h 28541"/>
                <a:gd name="connsiteX3" fmla="*/ 958 w 47705"/>
                <a:gd name="connsiteY3" fmla="*/ 11498 h 28541"/>
                <a:gd name="connsiteX4" fmla="*/ 20708 w 47705"/>
                <a:gd name="connsiteY4" fmla="*/ -160 h 28541"/>
                <a:gd name="connsiteX5" fmla="*/ 26508 w 47705"/>
                <a:gd name="connsiteY5" fmla="*/ -173 h 28541"/>
                <a:gd name="connsiteX6" fmla="*/ 46311 w 47705"/>
                <a:gd name="connsiteY6" fmla="*/ 11092 h 28541"/>
                <a:gd name="connsiteX7" fmla="*/ 47513 w 47705"/>
                <a:gd name="connsiteY7" fmla="*/ 13111 h 28541"/>
                <a:gd name="connsiteX8" fmla="*/ 46381 w 47705"/>
                <a:gd name="connsiteY8" fmla="*/ 15118 h 28541"/>
                <a:gd name="connsiteX9" fmla="*/ 26652 w 47705"/>
                <a:gd name="connsiteY9" fmla="*/ 26789 h 28541"/>
                <a:gd name="connsiteX10" fmla="*/ 20857 w 47705"/>
                <a:gd name="connsiteY10" fmla="*/ 26789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705" h="28541">
                  <a:moveTo>
                    <a:pt x="20857" y="26789"/>
                  </a:moveTo>
                  <a:cubicBezTo>
                    <a:pt x="14279" y="23030"/>
                    <a:pt x="7666" y="19283"/>
                    <a:pt x="1018" y="15537"/>
                  </a:cubicBezTo>
                  <a:lnTo>
                    <a:pt x="-192" y="13518"/>
                  </a:lnTo>
                  <a:lnTo>
                    <a:pt x="958" y="11498"/>
                  </a:lnTo>
                  <a:cubicBezTo>
                    <a:pt x="10215" y="6152"/>
                    <a:pt x="11163" y="5402"/>
                    <a:pt x="20708" y="-160"/>
                  </a:cubicBezTo>
                  <a:cubicBezTo>
                    <a:pt x="22539" y="-1227"/>
                    <a:pt x="24653" y="-1227"/>
                    <a:pt x="26508" y="-173"/>
                  </a:cubicBezTo>
                  <a:cubicBezTo>
                    <a:pt x="33125" y="3586"/>
                    <a:pt x="39708" y="7333"/>
                    <a:pt x="46311" y="11092"/>
                  </a:cubicBezTo>
                  <a:lnTo>
                    <a:pt x="47513" y="13111"/>
                  </a:lnTo>
                  <a:lnTo>
                    <a:pt x="46381" y="15118"/>
                  </a:lnTo>
                  <a:cubicBezTo>
                    <a:pt x="37184" y="20503"/>
                    <a:pt x="36241" y="21239"/>
                    <a:pt x="26652" y="26789"/>
                  </a:cubicBezTo>
                  <a:cubicBezTo>
                    <a:pt x="24815" y="27843"/>
                    <a:pt x="22712" y="27843"/>
                    <a:pt x="20857" y="2678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9" name="자유형: 도형 178">
              <a:extLst>
                <a:ext uri="{FF2B5EF4-FFF2-40B4-BE49-F238E27FC236}">
                  <a16:creationId xmlns:a16="http://schemas.microsoft.com/office/drawing/2014/main" id="{21527B19-4641-48DA-9CDD-E618918D6468}"/>
                </a:ext>
              </a:extLst>
            </p:cNvPr>
            <p:cNvSpPr/>
            <p:nvPr/>
          </p:nvSpPr>
          <p:spPr>
            <a:xfrm flipV="1">
              <a:off x="3906252" y="4375438"/>
              <a:ext cx="47957" cy="28338"/>
            </a:xfrm>
            <a:custGeom>
              <a:avLst/>
              <a:gdLst>
                <a:gd name="connsiteX0" fmla="*/ 20851 w 47957"/>
                <a:gd name="connsiteY0" fmla="*/ 26583 h 28338"/>
                <a:gd name="connsiteX1" fmla="*/ 1013 w 47957"/>
                <a:gd name="connsiteY1" fmla="*/ 15319 h 28338"/>
                <a:gd name="connsiteX2" fmla="*/ -193 w 47957"/>
                <a:gd name="connsiteY2" fmla="*/ 13299 h 28338"/>
                <a:gd name="connsiteX3" fmla="*/ 958 w 47957"/>
                <a:gd name="connsiteY3" fmla="*/ 11280 h 28338"/>
                <a:gd name="connsiteX4" fmla="*/ 20971 w 47957"/>
                <a:gd name="connsiteY4" fmla="*/ -163 h 28338"/>
                <a:gd name="connsiteX5" fmla="*/ 26775 w 47957"/>
                <a:gd name="connsiteY5" fmla="*/ -175 h 28338"/>
                <a:gd name="connsiteX6" fmla="*/ 46569 w 47957"/>
                <a:gd name="connsiteY6" fmla="*/ 11039 h 28338"/>
                <a:gd name="connsiteX7" fmla="*/ 47765 w 47957"/>
                <a:gd name="connsiteY7" fmla="*/ 13058 h 28338"/>
                <a:gd name="connsiteX8" fmla="*/ 46629 w 47957"/>
                <a:gd name="connsiteY8" fmla="*/ 15077 h 28338"/>
                <a:gd name="connsiteX9" fmla="*/ 26641 w 47957"/>
                <a:gd name="connsiteY9" fmla="*/ 26583 h 28338"/>
                <a:gd name="connsiteX10" fmla="*/ 20851 w 47957"/>
                <a:gd name="connsiteY10" fmla="*/ 26583 h 2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38">
                  <a:moveTo>
                    <a:pt x="20851" y="26583"/>
                  </a:moveTo>
                  <a:cubicBezTo>
                    <a:pt x="14274" y="22824"/>
                    <a:pt x="7661" y="19065"/>
                    <a:pt x="1013" y="15319"/>
                  </a:cubicBezTo>
                  <a:lnTo>
                    <a:pt x="-193" y="13299"/>
                  </a:lnTo>
                  <a:lnTo>
                    <a:pt x="958" y="11280"/>
                  </a:lnTo>
                  <a:cubicBezTo>
                    <a:pt x="10210" y="5946"/>
                    <a:pt x="11430" y="5425"/>
                    <a:pt x="20971" y="-163"/>
                  </a:cubicBezTo>
                  <a:cubicBezTo>
                    <a:pt x="22797" y="-1230"/>
                    <a:pt x="24915" y="-1230"/>
                    <a:pt x="26775" y="-175"/>
                  </a:cubicBezTo>
                  <a:cubicBezTo>
                    <a:pt x="33384" y="3584"/>
                    <a:pt x="39956" y="7292"/>
                    <a:pt x="46569" y="11039"/>
                  </a:cubicBezTo>
                  <a:lnTo>
                    <a:pt x="47765" y="13058"/>
                  </a:lnTo>
                  <a:lnTo>
                    <a:pt x="46629" y="15077"/>
                  </a:lnTo>
                  <a:cubicBezTo>
                    <a:pt x="37441" y="20449"/>
                    <a:pt x="36241" y="21021"/>
                    <a:pt x="26641" y="26583"/>
                  </a:cubicBezTo>
                  <a:cubicBezTo>
                    <a:pt x="24815" y="27638"/>
                    <a:pt x="22707" y="27638"/>
                    <a:pt x="20851" y="2658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0" name="자유형: 도형 179">
              <a:extLst>
                <a:ext uri="{FF2B5EF4-FFF2-40B4-BE49-F238E27FC236}">
                  <a16:creationId xmlns:a16="http://schemas.microsoft.com/office/drawing/2014/main" id="{A9293BA6-ABAE-4214-81BC-1C8BD634A0BB}"/>
                </a:ext>
              </a:extLst>
            </p:cNvPr>
            <p:cNvSpPr/>
            <p:nvPr/>
          </p:nvSpPr>
          <p:spPr>
            <a:xfrm flipV="1">
              <a:off x="3878639" y="4393946"/>
              <a:ext cx="47694" cy="28551"/>
            </a:xfrm>
            <a:custGeom>
              <a:avLst/>
              <a:gdLst>
                <a:gd name="connsiteX0" fmla="*/ 20870 w 47694"/>
                <a:gd name="connsiteY0" fmla="*/ 26803 h 28551"/>
                <a:gd name="connsiteX1" fmla="*/ 1032 w 47694"/>
                <a:gd name="connsiteY1" fmla="*/ 15551 h 28551"/>
                <a:gd name="connsiteX2" fmla="*/ -174 w 47694"/>
                <a:gd name="connsiteY2" fmla="*/ 13532 h 28551"/>
                <a:gd name="connsiteX3" fmla="*/ 977 w 47694"/>
                <a:gd name="connsiteY3" fmla="*/ 11512 h 28551"/>
                <a:gd name="connsiteX4" fmla="*/ 20717 w 47694"/>
                <a:gd name="connsiteY4" fmla="*/ -146 h 28551"/>
                <a:gd name="connsiteX5" fmla="*/ 26526 w 47694"/>
                <a:gd name="connsiteY5" fmla="*/ -159 h 28551"/>
                <a:gd name="connsiteX6" fmla="*/ 46330 w 47694"/>
                <a:gd name="connsiteY6" fmla="*/ 11106 h 28551"/>
                <a:gd name="connsiteX7" fmla="*/ 47521 w 47694"/>
                <a:gd name="connsiteY7" fmla="*/ 13113 h 28551"/>
                <a:gd name="connsiteX8" fmla="*/ 46395 w 47694"/>
                <a:gd name="connsiteY8" fmla="*/ 15132 h 28551"/>
                <a:gd name="connsiteX9" fmla="*/ 26660 w 47694"/>
                <a:gd name="connsiteY9" fmla="*/ 26803 h 28551"/>
                <a:gd name="connsiteX10" fmla="*/ 20870 w 47694"/>
                <a:gd name="connsiteY10" fmla="*/ 26803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51">
                  <a:moveTo>
                    <a:pt x="20870" y="26803"/>
                  </a:moveTo>
                  <a:cubicBezTo>
                    <a:pt x="14288" y="23044"/>
                    <a:pt x="7679" y="19298"/>
                    <a:pt x="1032" y="15551"/>
                  </a:cubicBezTo>
                  <a:lnTo>
                    <a:pt x="-174" y="13532"/>
                  </a:lnTo>
                  <a:lnTo>
                    <a:pt x="977" y="11512"/>
                  </a:lnTo>
                  <a:cubicBezTo>
                    <a:pt x="10229" y="6166"/>
                    <a:pt x="11176" y="5429"/>
                    <a:pt x="20717" y="-146"/>
                  </a:cubicBezTo>
                  <a:cubicBezTo>
                    <a:pt x="22548" y="-1213"/>
                    <a:pt x="24665" y="-1213"/>
                    <a:pt x="26526" y="-159"/>
                  </a:cubicBezTo>
                  <a:cubicBezTo>
                    <a:pt x="33133" y="3588"/>
                    <a:pt x="39722" y="7347"/>
                    <a:pt x="46330" y="11106"/>
                  </a:cubicBezTo>
                  <a:lnTo>
                    <a:pt x="47521" y="13113"/>
                  </a:lnTo>
                  <a:lnTo>
                    <a:pt x="46395" y="15132"/>
                  </a:lnTo>
                  <a:cubicBezTo>
                    <a:pt x="37202" y="20517"/>
                    <a:pt x="36259" y="21241"/>
                    <a:pt x="26660" y="26803"/>
                  </a:cubicBezTo>
                  <a:cubicBezTo>
                    <a:pt x="24829" y="27870"/>
                    <a:pt x="22721" y="27870"/>
                    <a:pt x="20870" y="2680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1" name="자유형: 도형 180">
              <a:extLst>
                <a:ext uri="{FF2B5EF4-FFF2-40B4-BE49-F238E27FC236}">
                  <a16:creationId xmlns:a16="http://schemas.microsoft.com/office/drawing/2014/main" id="{61EA8D89-6445-44E9-825D-9600186577B4}"/>
                </a:ext>
              </a:extLst>
            </p:cNvPr>
            <p:cNvSpPr/>
            <p:nvPr/>
          </p:nvSpPr>
          <p:spPr>
            <a:xfrm flipV="1">
              <a:off x="3878639" y="4391123"/>
              <a:ext cx="47947" cy="28324"/>
            </a:xfrm>
            <a:custGeom>
              <a:avLst/>
              <a:gdLst>
                <a:gd name="connsiteX0" fmla="*/ 20860 w 47947"/>
                <a:gd name="connsiteY0" fmla="*/ 26583 h 28324"/>
                <a:gd name="connsiteX1" fmla="*/ 1026 w 47947"/>
                <a:gd name="connsiteY1" fmla="*/ 15331 h 28324"/>
                <a:gd name="connsiteX2" fmla="*/ -174 w 47947"/>
                <a:gd name="connsiteY2" fmla="*/ 13312 h 28324"/>
                <a:gd name="connsiteX3" fmla="*/ 967 w 47947"/>
                <a:gd name="connsiteY3" fmla="*/ 11280 h 28324"/>
                <a:gd name="connsiteX4" fmla="*/ 20979 w 47947"/>
                <a:gd name="connsiteY4" fmla="*/ -138 h 28324"/>
                <a:gd name="connsiteX5" fmla="*/ 26783 w 47947"/>
                <a:gd name="connsiteY5" fmla="*/ -163 h 28324"/>
                <a:gd name="connsiteX6" fmla="*/ 46578 w 47947"/>
                <a:gd name="connsiteY6" fmla="*/ 11064 h 28324"/>
                <a:gd name="connsiteX7" fmla="*/ 47774 w 47947"/>
                <a:gd name="connsiteY7" fmla="*/ 13070 h 28324"/>
                <a:gd name="connsiteX8" fmla="*/ 46642 w 47947"/>
                <a:gd name="connsiteY8" fmla="*/ 15090 h 28324"/>
                <a:gd name="connsiteX9" fmla="*/ 26660 w 47947"/>
                <a:gd name="connsiteY9" fmla="*/ 26583 h 28324"/>
                <a:gd name="connsiteX10" fmla="*/ 20860 w 47947"/>
                <a:gd name="connsiteY10" fmla="*/ 26583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24">
                  <a:moveTo>
                    <a:pt x="20860" y="26583"/>
                  </a:moveTo>
                  <a:cubicBezTo>
                    <a:pt x="14288" y="22824"/>
                    <a:pt x="7675" y="19077"/>
                    <a:pt x="1026" y="15331"/>
                  </a:cubicBezTo>
                  <a:lnTo>
                    <a:pt x="-174" y="13312"/>
                  </a:lnTo>
                  <a:lnTo>
                    <a:pt x="967" y="11280"/>
                  </a:lnTo>
                  <a:cubicBezTo>
                    <a:pt x="10229" y="5946"/>
                    <a:pt x="11444" y="5425"/>
                    <a:pt x="20979" y="-138"/>
                  </a:cubicBezTo>
                  <a:cubicBezTo>
                    <a:pt x="22815" y="-1217"/>
                    <a:pt x="24924" y="-1217"/>
                    <a:pt x="26783" y="-163"/>
                  </a:cubicBezTo>
                  <a:cubicBezTo>
                    <a:pt x="33396" y="3596"/>
                    <a:pt x="39970" y="7305"/>
                    <a:pt x="46578" y="11064"/>
                  </a:cubicBezTo>
                  <a:lnTo>
                    <a:pt x="47774" y="13070"/>
                  </a:lnTo>
                  <a:lnTo>
                    <a:pt x="46642" y="15090"/>
                  </a:lnTo>
                  <a:cubicBezTo>
                    <a:pt x="37450" y="20462"/>
                    <a:pt x="36254" y="21033"/>
                    <a:pt x="26660" y="26583"/>
                  </a:cubicBezTo>
                  <a:cubicBezTo>
                    <a:pt x="24824" y="27637"/>
                    <a:pt x="22716" y="27637"/>
                    <a:pt x="20860" y="2658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2" name="자유형: 도형 181">
              <a:extLst>
                <a:ext uri="{FF2B5EF4-FFF2-40B4-BE49-F238E27FC236}">
                  <a16:creationId xmlns:a16="http://schemas.microsoft.com/office/drawing/2014/main" id="{C3D2526A-07B5-44B6-8612-002457107518}"/>
                </a:ext>
              </a:extLst>
            </p:cNvPr>
            <p:cNvSpPr/>
            <p:nvPr/>
          </p:nvSpPr>
          <p:spPr>
            <a:xfrm flipV="1">
              <a:off x="3851027" y="4409640"/>
              <a:ext cx="47693" cy="28546"/>
            </a:xfrm>
            <a:custGeom>
              <a:avLst/>
              <a:gdLst>
                <a:gd name="connsiteX0" fmla="*/ 20879 w 47693"/>
                <a:gd name="connsiteY0" fmla="*/ 26822 h 28546"/>
                <a:gd name="connsiteX1" fmla="*/ 1040 w 47693"/>
                <a:gd name="connsiteY1" fmla="*/ 15570 h 28546"/>
                <a:gd name="connsiteX2" fmla="*/ -155 w 47693"/>
                <a:gd name="connsiteY2" fmla="*/ 13538 h 28546"/>
                <a:gd name="connsiteX3" fmla="*/ 986 w 47693"/>
                <a:gd name="connsiteY3" fmla="*/ 11519 h 28546"/>
                <a:gd name="connsiteX4" fmla="*/ 20730 w 47693"/>
                <a:gd name="connsiteY4" fmla="*/ -127 h 28546"/>
                <a:gd name="connsiteX5" fmla="*/ 26534 w 47693"/>
                <a:gd name="connsiteY5" fmla="*/ -140 h 28546"/>
                <a:gd name="connsiteX6" fmla="*/ 46339 w 47693"/>
                <a:gd name="connsiteY6" fmla="*/ 11125 h 28546"/>
                <a:gd name="connsiteX7" fmla="*/ 47539 w 47693"/>
                <a:gd name="connsiteY7" fmla="*/ 13144 h 28546"/>
                <a:gd name="connsiteX8" fmla="*/ 46409 w 47693"/>
                <a:gd name="connsiteY8" fmla="*/ 15151 h 28546"/>
                <a:gd name="connsiteX9" fmla="*/ 26674 w 47693"/>
                <a:gd name="connsiteY9" fmla="*/ 26822 h 28546"/>
                <a:gd name="connsiteX10" fmla="*/ 20879 w 47693"/>
                <a:gd name="connsiteY10" fmla="*/ 26822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3" h="28546">
                  <a:moveTo>
                    <a:pt x="20879" y="26822"/>
                  </a:moveTo>
                  <a:cubicBezTo>
                    <a:pt x="14305" y="23063"/>
                    <a:pt x="7687" y="19316"/>
                    <a:pt x="1040" y="15570"/>
                  </a:cubicBezTo>
                  <a:lnTo>
                    <a:pt x="-155" y="13538"/>
                  </a:lnTo>
                  <a:lnTo>
                    <a:pt x="986" y="11519"/>
                  </a:lnTo>
                  <a:cubicBezTo>
                    <a:pt x="10243" y="6185"/>
                    <a:pt x="11195" y="5448"/>
                    <a:pt x="20730" y="-127"/>
                  </a:cubicBezTo>
                  <a:cubicBezTo>
                    <a:pt x="22566" y="-1194"/>
                    <a:pt x="24674" y="-1207"/>
                    <a:pt x="26534" y="-140"/>
                  </a:cubicBezTo>
                  <a:cubicBezTo>
                    <a:pt x="33152" y="3606"/>
                    <a:pt x="39731" y="7378"/>
                    <a:pt x="46339" y="11125"/>
                  </a:cubicBezTo>
                  <a:lnTo>
                    <a:pt x="47539" y="13144"/>
                  </a:lnTo>
                  <a:lnTo>
                    <a:pt x="46409" y="15151"/>
                  </a:lnTo>
                  <a:cubicBezTo>
                    <a:pt x="37215" y="20523"/>
                    <a:pt x="36273" y="21272"/>
                    <a:pt x="26674" y="26822"/>
                  </a:cubicBezTo>
                  <a:cubicBezTo>
                    <a:pt x="24843" y="27876"/>
                    <a:pt x="22740" y="27876"/>
                    <a:pt x="20879" y="2682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3" name="자유형: 도형 182">
              <a:extLst>
                <a:ext uri="{FF2B5EF4-FFF2-40B4-BE49-F238E27FC236}">
                  <a16:creationId xmlns:a16="http://schemas.microsoft.com/office/drawing/2014/main" id="{9E7AF593-5CD3-4020-975B-AC2174ECAAF5}"/>
                </a:ext>
              </a:extLst>
            </p:cNvPr>
            <p:cNvSpPr/>
            <p:nvPr/>
          </p:nvSpPr>
          <p:spPr>
            <a:xfrm flipV="1">
              <a:off x="3851022" y="4406795"/>
              <a:ext cx="47952" cy="28338"/>
            </a:xfrm>
            <a:custGeom>
              <a:avLst/>
              <a:gdLst>
                <a:gd name="connsiteX0" fmla="*/ 20884 w 47952"/>
                <a:gd name="connsiteY0" fmla="*/ 26611 h 28338"/>
                <a:gd name="connsiteX1" fmla="*/ 1045 w 47952"/>
                <a:gd name="connsiteY1" fmla="*/ 15347 h 28338"/>
                <a:gd name="connsiteX2" fmla="*/ -155 w 47952"/>
                <a:gd name="connsiteY2" fmla="*/ 13327 h 28338"/>
                <a:gd name="connsiteX3" fmla="*/ 991 w 47952"/>
                <a:gd name="connsiteY3" fmla="*/ 11308 h 28338"/>
                <a:gd name="connsiteX4" fmla="*/ 21003 w 47952"/>
                <a:gd name="connsiteY4" fmla="*/ -135 h 28338"/>
                <a:gd name="connsiteX5" fmla="*/ 26807 w 47952"/>
                <a:gd name="connsiteY5" fmla="*/ -148 h 28338"/>
                <a:gd name="connsiteX6" fmla="*/ 46601 w 47952"/>
                <a:gd name="connsiteY6" fmla="*/ 11067 h 28338"/>
                <a:gd name="connsiteX7" fmla="*/ 47798 w 47952"/>
                <a:gd name="connsiteY7" fmla="*/ 13073 h 28338"/>
                <a:gd name="connsiteX8" fmla="*/ 46661 w 47952"/>
                <a:gd name="connsiteY8" fmla="*/ 15105 h 28338"/>
                <a:gd name="connsiteX9" fmla="*/ 26679 w 47952"/>
                <a:gd name="connsiteY9" fmla="*/ 26611 h 28338"/>
                <a:gd name="connsiteX10" fmla="*/ 20884 w 47952"/>
                <a:gd name="connsiteY10" fmla="*/ 26611 h 2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8">
                  <a:moveTo>
                    <a:pt x="20884" y="26611"/>
                  </a:moveTo>
                  <a:cubicBezTo>
                    <a:pt x="14307" y="22852"/>
                    <a:pt x="7692" y="19093"/>
                    <a:pt x="1045" y="15347"/>
                  </a:cubicBezTo>
                  <a:lnTo>
                    <a:pt x="-155" y="13327"/>
                  </a:lnTo>
                  <a:lnTo>
                    <a:pt x="991" y="11308"/>
                  </a:lnTo>
                  <a:cubicBezTo>
                    <a:pt x="10243" y="5974"/>
                    <a:pt x="11463" y="5453"/>
                    <a:pt x="21003" y="-135"/>
                  </a:cubicBezTo>
                  <a:cubicBezTo>
                    <a:pt x="22833" y="-1202"/>
                    <a:pt x="24943" y="-1202"/>
                    <a:pt x="26807" y="-148"/>
                  </a:cubicBezTo>
                  <a:cubicBezTo>
                    <a:pt x="33410" y="3612"/>
                    <a:pt x="39989" y="7320"/>
                    <a:pt x="46601" y="11067"/>
                  </a:cubicBezTo>
                  <a:lnTo>
                    <a:pt x="47798" y="13073"/>
                  </a:lnTo>
                  <a:lnTo>
                    <a:pt x="46661" y="15105"/>
                  </a:lnTo>
                  <a:cubicBezTo>
                    <a:pt x="37469" y="20477"/>
                    <a:pt x="36278" y="21049"/>
                    <a:pt x="26679" y="26611"/>
                  </a:cubicBezTo>
                  <a:cubicBezTo>
                    <a:pt x="24848" y="27666"/>
                    <a:pt x="22745" y="27666"/>
                    <a:pt x="20884" y="2661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4" name="자유형: 도형 183">
              <a:extLst>
                <a:ext uri="{FF2B5EF4-FFF2-40B4-BE49-F238E27FC236}">
                  <a16:creationId xmlns:a16="http://schemas.microsoft.com/office/drawing/2014/main" id="{712A28B8-0E75-498D-B980-68039E4338F7}"/>
                </a:ext>
              </a:extLst>
            </p:cNvPr>
            <p:cNvSpPr/>
            <p:nvPr/>
          </p:nvSpPr>
          <p:spPr>
            <a:xfrm flipV="1">
              <a:off x="4292922" y="4190476"/>
              <a:ext cx="47699" cy="28547"/>
            </a:xfrm>
            <a:custGeom>
              <a:avLst/>
              <a:gdLst>
                <a:gd name="connsiteX0" fmla="*/ 20583 w 47699"/>
                <a:gd name="connsiteY0" fmla="*/ 26628 h 28547"/>
                <a:gd name="connsiteX1" fmla="*/ 749 w 47699"/>
                <a:gd name="connsiteY1" fmla="*/ 15363 h 28547"/>
                <a:gd name="connsiteX2" fmla="*/ -456 w 47699"/>
                <a:gd name="connsiteY2" fmla="*/ 13344 h 28547"/>
                <a:gd name="connsiteX3" fmla="*/ 689 w 47699"/>
                <a:gd name="connsiteY3" fmla="*/ 11324 h 28547"/>
                <a:gd name="connsiteX4" fmla="*/ 20444 w 47699"/>
                <a:gd name="connsiteY4" fmla="*/ -321 h 28547"/>
                <a:gd name="connsiteX5" fmla="*/ 26238 w 47699"/>
                <a:gd name="connsiteY5" fmla="*/ -347 h 28547"/>
                <a:gd name="connsiteX6" fmla="*/ 46047 w 47699"/>
                <a:gd name="connsiteY6" fmla="*/ 10931 h 28547"/>
                <a:gd name="connsiteX7" fmla="*/ 47244 w 47699"/>
                <a:gd name="connsiteY7" fmla="*/ 12937 h 28547"/>
                <a:gd name="connsiteX8" fmla="*/ 46107 w 47699"/>
                <a:gd name="connsiteY8" fmla="*/ 14957 h 28547"/>
                <a:gd name="connsiteX9" fmla="*/ 26377 w 47699"/>
                <a:gd name="connsiteY9" fmla="*/ 26628 h 28547"/>
                <a:gd name="connsiteX10" fmla="*/ 20583 w 47699"/>
                <a:gd name="connsiteY10" fmla="*/ 26628 h 28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7">
                  <a:moveTo>
                    <a:pt x="20583" y="26628"/>
                  </a:moveTo>
                  <a:cubicBezTo>
                    <a:pt x="14005" y="22869"/>
                    <a:pt x="7397" y="19110"/>
                    <a:pt x="749" y="15363"/>
                  </a:cubicBezTo>
                  <a:lnTo>
                    <a:pt x="-456" y="13344"/>
                  </a:lnTo>
                  <a:lnTo>
                    <a:pt x="689" y="11324"/>
                  </a:lnTo>
                  <a:cubicBezTo>
                    <a:pt x="9951" y="5991"/>
                    <a:pt x="10899" y="5254"/>
                    <a:pt x="20444" y="-321"/>
                  </a:cubicBezTo>
                  <a:cubicBezTo>
                    <a:pt x="22265" y="-1388"/>
                    <a:pt x="24379" y="-1401"/>
                    <a:pt x="26238" y="-347"/>
                  </a:cubicBezTo>
                  <a:cubicBezTo>
                    <a:pt x="32851" y="3412"/>
                    <a:pt x="39434" y="7172"/>
                    <a:pt x="46047" y="10931"/>
                  </a:cubicBezTo>
                  <a:lnTo>
                    <a:pt x="47244" y="12937"/>
                  </a:lnTo>
                  <a:lnTo>
                    <a:pt x="46107" y="14957"/>
                  </a:lnTo>
                  <a:cubicBezTo>
                    <a:pt x="36915" y="20329"/>
                    <a:pt x="35976" y="21078"/>
                    <a:pt x="26377" y="26628"/>
                  </a:cubicBezTo>
                  <a:cubicBezTo>
                    <a:pt x="24546" y="27682"/>
                    <a:pt x="22438" y="27682"/>
                    <a:pt x="20583" y="2662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5" name="자유형: 도형 184">
              <a:extLst>
                <a:ext uri="{FF2B5EF4-FFF2-40B4-BE49-F238E27FC236}">
                  <a16:creationId xmlns:a16="http://schemas.microsoft.com/office/drawing/2014/main" id="{02E5A5A5-6E76-42B2-A7FF-018DAFB8DF77}"/>
                </a:ext>
              </a:extLst>
            </p:cNvPr>
            <p:cNvSpPr/>
            <p:nvPr/>
          </p:nvSpPr>
          <p:spPr>
            <a:xfrm flipV="1">
              <a:off x="4292922" y="4187634"/>
              <a:ext cx="47947" cy="28335"/>
            </a:xfrm>
            <a:custGeom>
              <a:avLst/>
              <a:gdLst>
                <a:gd name="connsiteX0" fmla="*/ 20582 w 47947"/>
                <a:gd name="connsiteY0" fmla="*/ 26403 h 28335"/>
                <a:gd name="connsiteX1" fmla="*/ 749 w 47947"/>
                <a:gd name="connsiteY1" fmla="*/ 15151 h 28335"/>
                <a:gd name="connsiteX2" fmla="*/ -456 w 47947"/>
                <a:gd name="connsiteY2" fmla="*/ 13132 h 28335"/>
                <a:gd name="connsiteX3" fmla="*/ 684 w 47947"/>
                <a:gd name="connsiteY3" fmla="*/ 11112 h 28335"/>
                <a:gd name="connsiteX4" fmla="*/ 20702 w 47947"/>
                <a:gd name="connsiteY4" fmla="*/ -330 h 28335"/>
                <a:gd name="connsiteX5" fmla="*/ 26506 w 47947"/>
                <a:gd name="connsiteY5" fmla="*/ -343 h 28335"/>
                <a:gd name="connsiteX6" fmla="*/ 46295 w 47947"/>
                <a:gd name="connsiteY6" fmla="*/ 10871 h 28335"/>
                <a:gd name="connsiteX7" fmla="*/ 47491 w 47947"/>
                <a:gd name="connsiteY7" fmla="*/ 12878 h 28335"/>
                <a:gd name="connsiteX8" fmla="*/ 46354 w 47947"/>
                <a:gd name="connsiteY8" fmla="*/ 14897 h 28335"/>
                <a:gd name="connsiteX9" fmla="*/ 26372 w 47947"/>
                <a:gd name="connsiteY9" fmla="*/ 26403 h 28335"/>
                <a:gd name="connsiteX10" fmla="*/ 20582 w 47947"/>
                <a:gd name="connsiteY10" fmla="*/ 26403 h 28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35">
                  <a:moveTo>
                    <a:pt x="20582" y="26403"/>
                  </a:moveTo>
                  <a:cubicBezTo>
                    <a:pt x="14005" y="22657"/>
                    <a:pt x="7397" y="18898"/>
                    <a:pt x="749" y="15151"/>
                  </a:cubicBezTo>
                  <a:lnTo>
                    <a:pt x="-456" y="13132"/>
                  </a:lnTo>
                  <a:lnTo>
                    <a:pt x="684" y="11112"/>
                  </a:lnTo>
                  <a:cubicBezTo>
                    <a:pt x="9941" y="5766"/>
                    <a:pt x="11156" y="5245"/>
                    <a:pt x="20702" y="-330"/>
                  </a:cubicBezTo>
                  <a:cubicBezTo>
                    <a:pt x="22528" y="-1397"/>
                    <a:pt x="24641" y="-1397"/>
                    <a:pt x="26506" y="-343"/>
                  </a:cubicBezTo>
                  <a:cubicBezTo>
                    <a:pt x="33110" y="3403"/>
                    <a:pt x="39692" y="7112"/>
                    <a:pt x="46295" y="10871"/>
                  </a:cubicBezTo>
                  <a:lnTo>
                    <a:pt x="47491" y="12878"/>
                  </a:lnTo>
                  <a:lnTo>
                    <a:pt x="46354" y="14897"/>
                  </a:lnTo>
                  <a:cubicBezTo>
                    <a:pt x="37167" y="20269"/>
                    <a:pt x="35972" y="20853"/>
                    <a:pt x="26372" y="26403"/>
                  </a:cubicBezTo>
                  <a:cubicBezTo>
                    <a:pt x="24546" y="27470"/>
                    <a:pt x="22438" y="27470"/>
                    <a:pt x="20582" y="2640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6" name="자유형: 도형 185">
              <a:extLst>
                <a:ext uri="{FF2B5EF4-FFF2-40B4-BE49-F238E27FC236}">
                  <a16:creationId xmlns:a16="http://schemas.microsoft.com/office/drawing/2014/main" id="{9BB8633F-4539-4AAD-B50C-2D6A5E7E1543}"/>
                </a:ext>
              </a:extLst>
            </p:cNvPr>
            <p:cNvSpPr/>
            <p:nvPr/>
          </p:nvSpPr>
          <p:spPr>
            <a:xfrm flipV="1">
              <a:off x="4265305" y="4206149"/>
              <a:ext cx="47698" cy="28546"/>
            </a:xfrm>
            <a:custGeom>
              <a:avLst/>
              <a:gdLst>
                <a:gd name="connsiteX0" fmla="*/ 20601 w 47698"/>
                <a:gd name="connsiteY0" fmla="*/ 26629 h 28546"/>
                <a:gd name="connsiteX1" fmla="*/ 763 w 47698"/>
                <a:gd name="connsiteY1" fmla="*/ 15377 h 28546"/>
                <a:gd name="connsiteX2" fmla="*/ -437 w 47698"/>
                <a:gd name="connsiteY2" fmla="*/ 13358 h 28546"/>
                <a:gd name="connsiteX3" fmla="*/ 703 w 47698"/>
                <a:gd name="connsiteY3" fmla="*/ 11339 h 28546"/>
                <a:gd name="connsiteX4" fmla="*/ 20453 w 47698"/>
                <a:gd name="connsiteY4" fmla="*/ -307 h 28546"/>
                <a:gd name="connsiteX5" fmla="*/ 26257 w 47698"/>
                <a:gd name="connsiteY5" fmla="*/ -333 h 28546"/>
                <a:gd name="connsiteX6" fmla="*/ 46061 w 47698"/>
                <a:gd name="connsiteY6" fmla="*/ 10932 h 28546"/>
                <a:gd name="connsiteX7" fmla="*/ 47261 w 47698"/>
                <a:gd name="connsiteY7" fmla="*/ 12951 h 28546"/>
                <a:gd name="connsiteX8" fmla="*/ 46126 w 47698"/>
                <a:gd name="connsiteY8" fmla="*/ 14971 h 28546"/>
                <a:gd name="connsiteX9" fmla="*/ 26391 w 47698"/>
                <a:gd name="connsiteY9" fmla="*/ 26642 h 28546"/>
                <a:gd name="connsiteX10" fmla="*/ 20601 w 47698"/>
                <a:gd name="connsiteY10" fmla="*/ 26629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601" y="26629"/>
                  </a:moveTo>
                  <a:cubicBezTo>
                    <a:pt x="14024" y="22883"/>
                    <a:pt x="7411" y="19124"/>
                    <a:pt x="763" y="15377"/>
                  </a:cubicBezTo>
                  <a:lnTo>
                    <a:pt x="-437" y="13358"/>
                  </a:lnTo>
                  <a:lnTo>
                    <a:pt x="703" y="11339"/>
                  </a:lnTo>
                  <a:cubicBezTo>
                    <a:pt x="9960" y="6005"/>
                    <a:pt x="10913" y="5255"/>
                    <a:pt x="20453" y="-307"/>
                  </a:cubicBezTo>
                  <a:cubicBezTo>
                    <a:pt x="22283" y="-1374"/>
                    <a:pt x="24397" y="-1387"/>
                    <a:pt x="26257" y="-333"/>
                  </a:cubicBezTo>
                  <a:cubicBezTo>
                    <a:pt x="32864" y="3426"/>
                    <a:pt x="39453" y="7186"/>
                    <a:pt x="46061" y="10932"/>
                  </a:cubicBezTo>
                  <a:lnTo>
                    <a:pt x="47261" y="12951"/>
                  </a:lnTo>
                  <a:lnTo>
                    <a:pt x="46126" y="14971"/>
                  </a:lnTo>
                  <a:cubicBezTo>
                    <a:pt x="36934" y="20343"/>
                    <a:pt x="35990" y="21080"/>
                    <a:pt x="26391" y="26642"/>
                  </a:cubicBezTo>
                  <a:cubicBezTo>
                    <a:pt x="24565" y="27696"/>
                    <a:pt x="22457" y="27696"/>
                    <a:pt x="20601" y="2662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7" name="자유형: 도형 186">
              <a:extLst>
                <a:ext uri="{FF2B5EF4-FFF2-40B4-BE49-F238E27FC236}">
                  <a16:creationId xmlns:a16="http://schemas.microsoft.com/office/drawing/2014/main" id="{B5B865D2-DE72-4466-9273-AE2699898180}"/>
                </a:ext>
              </a:extLst>
            </p:cNvPr>
            <p:cNvSpPr/>
            <p:nvPr/>
          </p:nvSpPr>
          <p:spPr>
            <a:xfrm flipV="1">
              <a:off x="4265305" y="4203328"/>
              <a:ext cx="47947" cy="28314"/>
            </a:xfrm>
            <a:custGeom>
              <a:avLst/>
              <a:gdLst>
                <a:gd name="connsiteX0" fmla="*/ 20596 w 47947"/>
                <a:gd name="connsiteY0" fmla="*/ 26406 h 28314"/>
                <a:gd name="connsiteX1" fmla="*/ 758 w 47947"/>
                <a:gd name="connsiteY1" fmla="*/ 15167 h 28314"/>
                <a:gd name="connsiteX2" fmla="*/ -438 w 47947"/>
                <a:gd name="connsiteY2" fmla="*/ 13135 h 28314"/>
                <a:gd name="connsiteX3" fmla="*/ 703 w 47947"/>
                <a:gd name="connsiteY3" fmla="*/ 11115 h 28314"/>
                <a:gd name="connsiteX4" fmla="*/ 20721 w 47947"/>
                <a:gd name="connsiteY4" fmla="*/ -315 h 28314"/>
                <a:gd name="connsiteX5" fmla="*/ 26514 w 47947"/>
                <a:gd name="connsiteY5" fmla="*/ -340 h 28314"/>
                <a:gd name="connsiteX6" fmla="*/ 46319 w 47947"/>
                <a:gd name="connsiteY6" fmla="*/ 10887 h 28314"/>
                <a:gd name="connsiteX7" fmla="*/ 47510 w 47947"/>
                <a:gd name="connsiteY7" fmla="*/ 12893 h 28314"/>
                <a:gd name="connsiteX8" fmla="*/ 46373 w 47947"/>
                <a:gd name="connsiteY8" fmla="*/ 14912 h 28314"/>
                <a:gd name="connsiteX9" fmla="*/ 26391 w 47947"/>
                <a:gd name="connsiteY9" fmla="*/ 26406 h 28314"/>
                <a:gd name="connsiteX10" fmla="*/ 20596 w 47947"/>
                <a:gd name="connsiteY10" fmla="*/ 26406 h 2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14">
                  <a:moveTo>
                    <a:pt x="20596" y="26406"/>
                  </a:moveTo>
                  <a:cubicBezTo>
                    <a:pt x="14024" y="22647"/>
                    <a:pt x="7406" y="18913"/>
                    <a:pt x="758" y="15167"/>
                  </a:cubicBezTo>
                  <a:lnTo>
                    <a:pt x="-438" y="13135"/>
                  </a:lnTo>
                  <a:lnTo>
                    <a:pt x="703" y="11115"/>
                  </a:lnTo>
                  <a:cubicBezTo>
                    <a:pt x="9960" y="5769"/>
                    <a:pt x="11180" y="5248"/>
                    <a:pt x="20721" y="-315"/>
                  </a:cubicBezTo>
                  <a:cubicBezTo>
                    <a:pt x="22546" y="-1382"/>
                    <a:pt x="24655" y="-1382"/>
                    <a:pt x="26514" y="-340"/>
                  </a:cubicBezTo>
                  <a:cubicBezTo>
                    <a:pt x="33129" y="3419"/>
                    <a:pt x="39701" y="7127"/>
                    <a:pt x="46319" y="10887"/>
                  </a:cubicBezTo>
                  <a:lnTo>
                    <a:pt x="47510" y="12893"/>
                  </a:lnTo>
                  <a:lnTo>
                    <a:pt x="46373" y="14912"/>
                  </a:lnTo>
                  <a:cubicBezTo>
                    <a:pt x="37181" y="20285"/>
                    <a:pt x="35986" y="20869"/>
                    <a:pt x="26391" y="26406"/>
                  </a:cubicBezTo>
                  <a:cubicBezTo>
                    <a:pt x="24556" y="27460"/>
                    <a:pt x="22457" y="27460"/>
                    <a:pt x="20596" y="2640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8" name="자유형: 도형 187">
              <a:extLst>
                <a:ext uri="{FF2B5EF4-FFF2-40B4-BE49-F238E27FC236}">
                  <a16:creationId xmlns:a16="http://schemas.microsoft.com/office/drawing/2014/main" id="{E48348BC-2BA4-454D-B783-B60F64983278}"/>
                </a:ext>
              </a:extLst>
            </p:cNvPr>
            <p:cNvSpPr/>
            <p:nvPr/>
          </p:nvSpPr>
          <p:spPr>
            <a:xfrm flipV="1">
              <a:off x="4237682" y="4221834"/>
              <a:ext cx="47698" cy="28551"/>
            </a:xfrm>
            <a:custGeom>
              <a:avLst/>
              <a:gdLst>
                <a:gd name="connsiteX0" fmla="*/ 20620 w 47698"/>
                <a:gd name="connsiteY0" fmla="*/ 26648 h 28551"/>
                <a:gd name="connsiteX1" fmla="*/ 787 w 47698"/>
                <a:gd name="connsiteY1" fmla="*/ 15409 h 28551"/>
                <a:gd name="connsiteX2" fmla="*/ -419 w 47698"/>
                <a:gd name="connsiteY2" fmla="*/ 13389 h 28551"/>
                <a:gd name="connsiteX3" fmla="*/ 727 w 47698"/>
                <a:gd name="connsiteY3" fmla="*/ 11357 h 28551"/>
                <a:gd name="connsiteX4" fmla="*/ 20482 w 47698"/>
                <a:gd name="connsiteY4" fmla="*/ -289 h 28551"/>
                <a:gd name="connsiteX5" fmla="*/ 26276 w 47698"/>
                <a:gd name="connsiteY5" fmla="*/ -314 h 28551"/>
                <a:gd name="connsiteX6" fmla="*/ 46085 w 47698"/>
                <a:gd name="connsiteY6" fmla="*/ 10964 h 28551"/>
                <a:gd name="connsiteX7" fmla="*/ 47280 w 47698"/>
                <a:gd name="connsiteY7" fmla="*/ 12970 h 28551"/>
                <a:gd name="connsiteX8" fmla="*/ 46145 w 47698"/>
                <a:gd name="connsiteY8" fmla="*/ 14989 h 28551"/>
                <a:gd name="connsiteX9" fmla="*/ 26415 w 47698"/>
                <a:gd name="connsiteY9" fmla="*/ 26661 h 28551"/>
                <a:gd name="connsiteX10" fmla="*/ 20620 w 47698"/>
                <a:gd name="connsiteY10" fmla="*/ 26648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51">
                  <a:moveTo>
                    <a:pt x="20620" y="26648"/>
                  </a:moveTo>
                  <a:cubicBezTo>
                    <a:pt x="14043" y="22902"/>
                    <a:pt x="7434" y="19155"/>
                    <a:pt x="787" y="15409"/>
                  </a:cubicBezTo>
                  <a:lnTo>
                    <a:pt x="-419" y="13389"/>
                  </a:lnTo>
                  <a:lnTo>
                    <a:pt x="727" y="11357"/>
                  </a:lnTo>
                  <a:cubicBezTo>
                    <a:pt x="9989" y="6023"/>
                    <a:pt x="10936" y="5287"/>
                    <a:pt x="20482" y="-289"/>
                  </a:cubicBezTo>
                  <a:cubicBezTo>
                    <a:pt x="22302" y="-1368"/>
                    <a:pt x="24416" y="-1368"/>
                    <a:pt x="26276" y="-314"/>
                  </a:cubicBezTo>
                  <a:cubicBezTo>
                    <a:pt x="32888" y="3445"/>
                    <a:pt x="39472" y="7204"/>
                    <a:pt x="46085" y="10964"/>
                  </a:cubicBezTo>
                  <a:lnTo>
                    <a:pt x="47280" y="12970"/>
                  </a:lnTo>
                  <a:lnTo>
                    <a:pt x="46145" y="14989"/>
                  </a:lnTo>
                  <a:cubicBezTo>
                    <a:pt x="36957" y="20362"/>
                    <a:pt x="36014" y="21111"/>
                    <a:pt x="26415" y="26661"/>
                  </a:cubicBezTo>
                  <a:cubicBezTo>
                    <a:pt x="24584" y="27715"/>
                    <a:pt x="22476" y="27715"/>
                    <a:pt x="20620" y="2664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9" name="자유형: 도형 188">
              <a:extLst>
                <a:ext uri="{FF2B5EF4-FFF2-40B4-BE49-F238E27FC236}">
                  <a16:creationId xmlns:a16="http://schemas.microsoft.com/office/drawing/2014/main" id="{30B05F9F-F1DD-408A-9A1C-3FF33DA3D35F}"/>
                </a:ext>
              </a:extLst>
            </p:cNvPr>
            <p:cNvSpPr/>
            <p:nvPr/>
          </p:nvSpPr>
          <p:spPr>
            <a:xfrm flipV="1">
              <a:off x="4237682" y="4218990"/>
              <a:ext cx="47947" cy="28322"/>
            </a:xfrm>
            <a:custGeom>
              <a:avLst/>
              <a:gdLst>
                <a:gd name="connsiteX0" fmla="*/ 20620 w 47947"/>
                <a:gd name="connsiteY0" fmla="*/ 26418 h 28322"/>
                <a:gd name="connsiteX1" fmla="*/ 787 w 47947"/>
                <a:gd name="connsiteY1" fmla="*/ 15166 h 28322"/>
                <a:gd name="connsiteX2" fmla="*/ -419 w 47947"/>
                <a:gd name="connsiteY2" fmla="*/ 13147 h 28322"/>
                <a:gd name="connsiteX3" fmla="*/ 727 w 47947"/>
                <a:gd name="connsiteY3" fmla="*/ 11128 h 28322"/>
                <a:gd name="connsiteX4" fmla="*/ 20739 w 47947"/>
                <a:gd name="connsiteY4" fmla="*/ -302 h 28322"/>
                <a:gd name="connsiteX5" fmla="*/ 26543 w 47947"/>
                <a:gd name="connsiteY5" fmla="*/ -315 h 28322"/>
                <a:gd name="connsiteX6" fmla="*/ 46338 w 47947"/>
                <a:gd name="connsiteY6" fmla="*/ 10886 h 28322"/>
                <a:gd name="connsiteX7" fmla="*/ 47529 w 47947"/>
                <a:gd name="connsiteY7" fmla="*/ 12906 h 28322"/>
                <a:gd name="connsiteX8" fmla="*/ 46397 w 47947"/>
                <a:gd name="connsiteY8" fmla="*/ 14925 h 28322"/>
                <a:gd name="connsiteX9" fmla="*/ 26415 w 47947"/>
                <a:gd name="connsiteY9" fmla="*/ 26418 h 28322"/>
                <a:gd name="connsiteX10" fmla="*/ 20620 w 47947"/>
                <a:gd name="connsiteY10" fmla="*/ 26418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22">
                  <a:moveTo>
                    <a:pt x="20620" y="26418"/>
                  </a:moveTo>
                  <a:cubicBezTo>
                    <a:pt x="14043" y="22659"/>
                    <a:pt x="7425" y="18913"/>
                    <a:pt x="787" y="15166"/>
                  </a:cubicBezTo>
                  <a:lnTo>
                    <a:pt x="-419" y="13147"/>
                  </a:lnTo>
                  <a:lnTo>
                    <a:pt x="727" y="11128"/>
                  </a:lnTo>
                  <a:cubicBezTo>
                    <a:pt x="9979" y="5794"/>
                    <a:pt x="11204" y="5260"/>
                    <a:pt x="20739" y="-302"/>
                  </a:cubicBezTo>
                  <a:cubicBezTo>
                    <a:pt x="22570" y="-1369"/>
                    <a:pt x="24679" y="-1369"/>
                    <a:pt x="26543" y="-315"/>
                  </a:cubicBezTo>
                  <a:cubicBezTo>
                    <a:pt x="33147" y="3419"/>
                    <a:pt x="39730" y="7140"/>
                    <a:pt x="46338" y="10886"/>
                  </a:cubicBezTo>
                  <a:lnTo>
                    <a:pt x="47529" y="12906"/>
                  </a:lnTo>
                  <a:lnTo>
                    <a:pt x="46397" y="14925"/>
                  </a:lnTo>
                  <a:cubicBezTo>
                    <a:pt x="37205" y="20297"/>
                    <a:pt x="36014" y="20869"/>
                    <a:pt x="26415" y="26418"/>
                  </a:cubicBezTo>
                  <a:cubicBezTo>
                    <a:pt x="24584" y="27485"/>
                    <a:pt x="22476" y="27485"/>
                    <a:pt x="20620" y="2641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0" name="자유형: 도형 189">
              <a:extLst>
                <a:ext uri="{FF2B5EF4-FFF2-40B4-BE49-F238E27FC236}">
                  <a16:creationId xmlns:a16="http://schemas.microsoft.com/office/drawing/2014/main" id="{E3312F83-8A2A-46AA-B9E3-2ECDC116FC1B}"/>
                </a:ext>
              </a:extLst>
            </p:cNvPr>
            <p:cNvSpPr/>
            <p:nvPr/>
          </p:nvSpPr>
          <p:spPr>
            <a:xfrm flipV="1">
              <a:off x="4210070" y="4237505"/>
              <a:ext cx="47698" cy="28551"/>
            </a:xfrm>
            <a:custGeom>
              <a:avLst/>
              <a:gdLst>
                <a:gd name="connsiteX0" fmla="*/ 20639 w 47698"/>
                <a:gd name="connsiteY0" fmla="*/ 26662 h 28551"/>
                <a:gd name="connsiteX1" fmla="*/ 800 w 47698"/>
                <a:gd name="connsiteY1" fmla="*/ 15410 h 28551"/>
                <a:gd name="connsiteX2" fmla="*/ -400 w 47698"/>
                <a:gd name="connsiteY2" fmla="*/ 13391 h 28551"/>
                <a:gd name="connsiteX3" fmla="*/ 746 w 47698"/>
                <a:gd name="connsiteY3" fmla="*/ 11371 h 28551"/>
                <a:gd name="connsiteX4" fmla="*/ 20490 w 47698"/>
                <a:gd name="connsiteY4" fmla="*/ -275 h 28551"/>
                <a:gd name="connsiteX5" fmla="*/ 26294 w 47698"/>
                <a:gd name="connsiteY5" fmla="*/ -300 h 28551"/>
                <a:gd name="connsiteX6" fmla="*/ 46104 w 47698"/>
                <a:gd name="connsiteY6" fmla="*/ 10978 h 28551"/>
                <a:gd name="connsiteX7" fmla="*/ 47299 w 47698"/>
                <a:gd name="connsiteY7" fmla="*/ 12984 h 28551"/>
                <a:gd name="connsiteX8" fmla="*/ 46163 w 47698"/>
                <a:gd name="connsiteY8" fmla="*/ 15003 h 28551"/>
                <a:gd name="connsiteX9" fmla="*/ 26434 w 47698"/>
                <a:gd name="connsiteY9" fmla="*/ 26675 h 28551"/>
                <a:gd name="connsiteX10" fmla="*/ 20639 w 47698"/>
                <a:gd name="connsiteY10" fmla="*/ 26662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51">
                  <a:moveTo>
                    <a:pt x="20639" y="26662"/>
                  </a:moveTo>
                  <a:cubicBezTo>
                    <a:pt x="14060" y="22916"/>
                    <a:pt x="7448" y="19156"/>
                    <a:pt x="800" y="15410"/>
                  </a:cubicBezTo>
                  <a:lnTo>
                    <a:pt x="-400" y="13391"/>
                  </a:lnTo>
                  <a:lnTo>
                    <a:pt x="746" y="11371"/>
                  </a:lnTo>
                  <a:cubicBezTo>
                    <a:pt x="9998" y="6024"/>
                    <a:pt x="10955" y="5288"/>
                    <a:pt x="20490" y="-275"/>
                  </a:cubicBezTo>
                  <a:cubicBezTo>
                    <a:pt x="22321" y="-1354"/>
                    <a:pt x="24434" y="-1354"/>
                    <a:pt x="26294" y="-300"/>
                  </a:cubicBezTo>
                  <a:cubicBezTo>
                    <a:pt x="32907" y="3459"/>
                    <a:pt x="39491" y="7218"/>
                    <a:pt x="46104" y="10978"/>
                  </a:cubicBezTo>
                  <a:lnTo>
                    <a:pt x="47299" y="12984"/>
                  </a:lnTo>
                  <a:lnTo>
                    <a:pt x="46163" y="15003"/>
                  </a:lnTo>
                  <a:cubicBezTo>
                    <a:pt x="36966" y="20376"/>
                    <a:pt x="36033" y="21112"/>
                    <a:pt x="26434" y="26675"/>
                  </a:cubicBezTo>
                  <a:cubicBezTo>
                    <a:pt x="24598" y="27729"/>
                    <a:pt x="22495" y="27729"/>
                    <a:pt x="20639" y="2666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1" name="자유형: 도형 190">
              <a:extLst>
                <a:ext uri="{FF2B5EF4-FFF2-40B4-BE49-F238E27FC236}">
                  <a16:creationId xmlns:a16="http://schemas.microsoft.com/office/drawing/2014/main" id="{119EBAD9-1D10-40A5-9EE7-F80A13902630}"/>
                </a:ext>
              </a:extLst>
            </p:cNvPr>
            <p:cNvSpPr/>
            <p:nvPr/>
          </p:nvSpPr>
          <p:spPr>
            <a:xfrm flipV="1">
              <a:off x="4210065" y="4234662"/>
              <a:ext cx="47952" cy="28341"/>
            </a:xfrm>
            <a:custGeom>
              <a:avLst/>
              <a:gdLst>
                <a:gd name="connsiteX0" fmla="*/ 20644 w 47952"/>
                <a:gd name="connsiteY0" fmla="*/ 26451 h 28341"/>
                <a:gd name="connsiteX1" fmla="*/ 800 w 47952"/>
                <a:gd name="connsiteY1" fmla="*/ 15199 h 28341"/>
                <a:gd name="connsiteX2" fmla="*/ -400 w 47952"/>
                <a:gd name="connsiteY2" fmla="*/ 13180 h 28341"/>
                <a:gd name="connsiteX3" fmla="*/ 746 w 47952"/>
                <a:gd name="connsiteY3" fmla="*/ 11161 h 28341"/>
                <a:gd name="connsiteX4" fmla="*/ 20758 w 47952"/>
                <a:gd name="connsiteY4" fmla="*/ -282 h 28341"/>
                <a:gd name="connsiteX5" fmla="*/ 26562 w 47952"/>
                <a:gd name="connsiteY5" fmla="*/ -307 h 28341"/>
                <a:gd name="connsiteX6" fmla="*/ 46356 w 47952"/>
                <a:gd name="connsiteY6" fmla="*/ 10919 h 28341"/>
                <a:gd name="connsiteX7" fmla="*/ 47553 w 47952"/>
                <a:gd name="connsiteY7" fmla="*/ 12926 h 28341"/>
                <a:gd name="connsiteX8" fmla="*/ 46416 w 47952"/>
                <a:gd name="connsiteY8" fmla="*/ 14945 h 28341"/>
                <a:gd name="connsiteX9" fmla="*/ 26429 w 47952"/>
                <a:gd name="connsiteY9" fmla="*/ 26451 h 28341"/>
                <a:gd name="connsiteX10" fmla="*/ 20644 w 47952"/>
                <a:gd name="connsiteY10" fmla="*/ 26451 h 2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41">
                  <a:moveTo>
                    <a:pt x="20644" y="26451"/>
                  </a:moveTo>
                  <a:cubicBezTo>
                    <a:pt x="14060" y="22692"/>
                    <a:pt x="7447" y="18946"/>
                    <a:pt x="800" y="15199"/>
                  </a:cubicBezTo>
                  <a:lnTo>
                    <a:pt x="-400" y="13180"/>
                  </a:lnTo>
                  <a:lnTo>
                    <a:pt x="746" y="11161"/>
                  </a:lnTo>
                  <a:cubicBezTo>
                    <a:pt x="10003" y="5814"/>
                    <a:pt x="11218" y="5293"/>
                    <a:pt x="20758" y="-282"/>
                  </a:cubicBezTo>
                  <a:cubicBezTo>
                    <a:pt x="22593" y="-1349"/>
                    <a:pt x="24702" y="-1361"/>
                    <a:pt x="26562" y="-307"/>
                  </a:cubicBezTo>
                  <a:cubicBezTo>
                    <a:pt x="33170" y="3452"/>
                    <a:pt x="39749" y="7160"/>
                    <a:pt x="46356" y="10919"/>
                  </a:cubicBezTo>
                  <a:lnTo>
                    <a:pt x="47553" y="12926"/>
                  </a:lnTo>
                  <a:lnTo>
                    <a:pt x="46416" y="14945"/>
                  </a:lnTo>
                  <a:cubicBezTo>
                    <a:pt x="37229" y="20317"/>
                    <a:pt x="36028" y="20902"/>
                    <a:pt x="26429" y="26451"/>
                  </a:cubicBezTo>
                  <a:cubicBezTo>
                    <a:pt x="24603" y="27518"/>
                    <a:pt x="22494" y="27518"/>
                    <a:pt x="20644" y="2645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2" name="자유형: 도형 191">
              <a:extLst>
                <a:ext uri="{FF2B5EF4-FFF2-40B4-BE49-F238E27FC236}">
                  <a16:creationId xmlns:a16="http://schemas.microsoft.com/office/drawing/2014/main" id="{C3498389-4F87-4B01-AF7A-C9F3D3FD4E99}"/>
                </a:ext>
              </a:extLst>
            </p:cNvPr>
            <p:cNvSpPr/>
            <p:nvPr/>
          </p:nvSpPr>
          <p:spPr>
            <a:xfrm flipV="1">
              <a:off x="4182447" y="4253179"/>
              <a:ext cx="47698" cy="28549"/>
            </a:xfrm>
            <a:custGeom>
              <a:avLst/>
              <a:gdLst>
                <a:gd name="connsiteX0" fmla="*/ 20663 w 47698"/>
                <a:gd name="connsiteY0" fmla="*/ 26676 h 28549"/>
                <a:gd name="connsiteX1" fmla="*/ 824 w 47698"/>
                <a:gd name="connsiteY1" fmla="*/ 15424 h 28549"/>
                <a:gd name="connsiteX2" fmla="*/ -381 w 47698"/>
                <a:gd name="connsiteY2" fmla="*/ 13405 h 28549"/>
                <a:gd name="connsiteX3" fmla="*/ 770 w 47698"/>
                <a:gd name="connsiteY3" fmla="*/ 11385 h 28549"/>
                <a:gd name="connsiteX4" fmla="*/ 20514 w 47698"/>
                <a:gd name="connsiteY4" fmla="*/ -261 h 28549"/>
                <a:gd name="connsiteX5" fmla="*/ 26318 w 47698"/>
                <a:gd name="connsiteY5" fmla="*/ -286 h 28549"/>
                <a:gd name="connsiteX6" fmla="*/ 46123 w 47698"/>
                <a:gd name="connsiteY6" fmla="*/ 10979 h 28549"/>
                <a:gd name="connsiteX7" fmla="*/ 47318 w 47698"/>
                <a:gd name="connsiteY7" fmla="*/ 12985 h 28549"/>
                <a:gd name="connsiteX8" fmla="*/ 46187 w 47698"/>
                <a:gd name="connsiteY8" fmla="*/ 15017 h 28549"/>
                <a:gd name="connsiteX9" fmla="*/ 26453 w 47698"/>
                <a:gd name="connsiteY9" fmla="*/ 26676 h 28549"/>
                <a:gd name="connsiteX10" fmla="*/ 20663 w 47698"/>
                <a:gd name="connsiteY10" fmla="*/ 26676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9">
                  <a:moveTo>
                    <a:pt x="20663" y="26676"/>
                  </a:moveTo>
                  <a:cubicBezTo>
                    <a:pt x="14079" y="22930"/>
                    <a:pt x="7471" y="19170"/>
                    <a:pt x="824" y="15424"/>
                  </a:cubicBezTo>
                  <a:lnTo>
                    <a:pt x="-381" y="13405"/>
                  </a:lnTo>
                  <a:lnTo>
                    <a:pt x="770" y="11385"/>
                  </a:lnTo>
                  <a:cubicBezTo>
                    <a:pt x="10022" y="6038"/>
                    <a:pt x="10974" y="5302"/>
                    <a:pt x="20514" y="-261"/>
                  </a:cubicBezTo>
                  <a:cubicBezTo>
                    <a:pt x="22339" y="-1340"/>
                    <a:pt x="24458" y="-1340"/>
                    <a:pt x="26318" y="-286"/>
                  </a:cubicBezTo>
                  <a:cubicBezTo>
                    <a:pt x="32926" y="3460"/>
                    <a:pt x="39515" y="7220"/>
                    <a:pt x="46123" y="10979"/>
                  </a:cubicBezTo>
                  <a:lnTo>
                    <a:pt x="47318" y="12985"/>
                  </a:lnTo>
                  <a:lnTo>
                    <a:pt x="46187" y="15017"/>
                  </a:lnTo>
                  <a:cubicBezTo>
                    <a:pt x="36994" y="20390"/>
                    <a:pt x="36052" y="21126"/>
                    <a:pt x="26453" y="26676"/>
                  </a:cubicBezTo>
                  <a:cubicBezTo>
                    <a:pt x="24622" y="27743"/>
                    <a:pt x="22513" y="27743"/>
                    <a:pt x="20663" y="2667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3" name="자유형: 도형 192">
              <a:extLst>
                <a:ext uri="{FF2B5EF4-FFF2-40B4-BE49-F238E27FC236}">
                  <a16:creationId xmlns:a16="http://schemas.microsoft.com/office/drawing/2014/main" id="{491034B5-79AC-439D-A47F-52D0E3F801DF}"/>
                </a:ext>
              </a:extLst>
            </p:cNvPr>
            <p:cNvSpPr/>
            <p:nvPr/>
          </p:nvSpPr>
          <p:spPr>
            <a:xfrm flipV="1">
              <a:off x="4182447" y="4250356"/>
              <a:ext cx="47947" cy="28319"/>
            </a:xfrm>
            <a:custGeom>
              <a:avLst/>
              <a:gdLst>
                <a:gd name="connsiteX0" fmla="*/ 20663 w 47947"/>
                <a:gd name="connsiteY0" fmla="*/ 26453 h 28319"/>
                <a:gd name="connsiteX1" fmla="*/ 824 w 47947"/>
                <a:gd name="connsiteY1" fmla="*/ 15213 h 28319"/>
                <a:gd name="connsiteX2" fmla="*/ -381 w 47947"/>
                <a:gd name="connsiteY2" fmla="*/ 13181 h 28319"/>
                <a:gd name="connsiteX3" fmla="*/ 770 w 47947"/>
                <a:gd name="connsiteY3" fmla="*/ 11162 h 28319"/>
                <a:gd name="connsiteX4" fmla="*/ 20777 w 47947"/>
                <a:gd name="connsiteY4" fmla="*/ -268 h 28319"/>
                <a:gd name="connsiteX5" fmla="*/ 26576 w 47947"/>
                <a:gd name="connsiteY5" fmla="*/ -293 h 28319"/>
                <a:gd name="connsiteX6" fmla="*/ 46375 w 47947"/>
                <a:gd name="connsiteY6" fmla="*/ 10933 h 28319"/>
                <a:gd name="connsiteX7" fmla="*/ 47567 w 47947"/>
                <a:gd name="connsiteY7" fmla="*/ 12940 h 28319"/>
                <a:gd name="connsiteX8" fmla="*/ 46435 w 47947"/>
                <a:gd name="connsiteY8" fmla="*/ 14959 h 28319"/>
                <a:gd name="connsiteX9" fmla="*/ 26453 w 47947"/>
                <a:gd name="connsiteY9" fmla="*/ 26453 h 28319"/>
                <a:gd name="connsiteX10" fmla="*/ 20663 w 47947"/>
                <a:gd name="connsiteY10" fmla="*/ 26453 h 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19">
                  <a:moveTo>
                    <a:pt x="20663" y="26453"/>
                  </a:moveTo>
                  <a:cubicBezTo>
                    <a:pt x="14079" y="22694"/>
                    <a:pt x="7466" y="18947"/>
                    <a:pt x="824" y="15213"/>
                  </a:cubicBezTo>
                  <a:lnTo>
                    <a:pt x="-381" y="13181"/>
                  </a:lnTo>
                  <a:lnTo>
                    <a:pt x="770" y="11162"/>
                  </a:lnTo>
                  <a:cubicBezTo>
                    <a:pt x="10022" y="5815"/>
                    <a:pt x="11242" y="5295"/>
                    <a:pt x="20777" y="-268"/>
                  </a:cubicBezTo>
                  <a:cubicBezTo>
                    <a:pt x="22607" y="-1335"/>
                    <a:pt x="24715" y="-1348"/>
                    <a:pt x="26576" y="-293"/>
                  </a:cubicBezTo>
                  <a:cubicBezTo>
                    <a:pt x="33189" y="3466"/>
                    <a:pt x="39767" y="7174"/>
                    <a:pt x="46375" y="10933"/>
                  </a:cubicBezTo>
                  <a:lnTo>
                    <a:pt x="47567" y="12940"/>
                  </a:lnTo>
                  <a:lnTo>
                    <a:pt x="46435" y="14959"/>
                  </a:lnTo>
                  <a:cubicBezTo>
                    <a:pt x="37243" y="20331"/>
                    <a:pt x="36046" y="20916"/>
                    <a:pt x="26453" y="26453"/>
                  </a:cubicBezTo>
                  <a:cubicBezTo>
                    <a:pt x="24616" y="27507"/>
                    <a:pt x="22513" y="27507"/>
                    <a:pt x="20663" y="2645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4" name="자유형: 도형 193">
              <a:extLst>
                <a:ext uri="{FF2B5EF4-FFF2-40B4-BE49-F238E27FC236}">
                  <a16:creationId xmlns:a16="http://schemas.microsoft.com/office/drawing/2014/main" id="{A7F5DF49-3ECE-4638-A3AA-2D0F249D5CD7}"/>
                </a:ext>
              </a:extLst>
            </p:cNvPr>
            <p:cNvSpPr/>
            <p:nvPr/>
          </p:nvSpPr>
          <p:spPr>
            <a:xfrm flipV="1">
              <a:off x="4154830" y="4268863"/>
              <a:ext cx="47698" cy="28549"/>
            </a:xfrm>
            <a:custGeom>
              <a:avLst/>
              <a:gdLst>
                <a:gd name="connsiteX0" fmla="*/ 20677 w 47698"/>
                <a:gd name="connsiteY0" fmla="*/ 26690 h 28549"/>
                <a:gd name="connsiteX1" fmla="*/ 838 w 47698"/>
                <a:gd name="connsiteY1" fmla="*/ 15451 h 28549"/>
                <a:gd name="connsiteX2" fmla="*/ -362 w 47698"/>
                <a:gd name="connsiteY2" fmla="*/ 13419 h 28549"/>
                <a:gd name="connsiteX3" fmla="*/ 783 w 47698"/>
                <a:gd name="connsiteY3" fmla="*/ 11399 h 28549"/>
                <a:gd name="connsiteX4" fmla="*/ 20528 w 47698"/>
                <a:gd name="connsiteY4" fmla="*/ -247 h 28549"/>
                <a:gd name="connsiteX5" fmla="*/ 26332 w 47698"/>
                <a:gd name="connsiteY5" fmla="*/ -272 h 28549"/>
                <a:gd name="connsiteX6" fmla="*/ 46142 w 47698"/>
                <a:gd name="connsiteY6" fmla="*/ 11006 h 28549"/>
                <a:gd name="connsiteX7" fmla="*/ 47337 w 47698"/>
                <a:gd name="connsiteY7" fmla="*/ 13012 h 28549"/>
                <a:gd name="connsiteX8" fmla="*/ 46201 w 47698"/>
                <a:gd name="connsiteY8" fmla="*/ 15031 h 28549"/>
                <a:gd name="connsiteX9" fmla="*/ 26470 w 47698"/>
                <a:gd name="connsiteY9" fmla="*/ 26690 h 28549"/>
                <a:gd name="connsiteX10" fmla="*/ 20677 w 47698"/>
                <a:gd name="connsiteY10" fmla="*/ 26690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9">
                  <a:moveTo>
                    <a:pt x="20677" y="26690"/>
                  </a:moveTo>
                  <a:cubicBezTo>
                    <a:pt x="14103" y="22944"/>
                    <a:pt x="7485" y="19184"/>
                    <a:pt x="838" y="15451"/>
                  </a:cubicBezTo>
                  <a:lnTo>
                    <a:pt x="-362" y="13419"/>
                  </a:lnTo>
                  <a:lnTo>
                    <a:pt x="783" y="11399"/>
                  </a:lnTo>
                  <a:cubicBezTo>
                    <a:pt x="10040" y="6053"/>
                    <a:pt x="10993" y="5329"/>
                    <a:pt x="20528" y="-247"/>
                  </a:cubicBezTo>
                  <a:cubicBezTo>
                    <a:pt x="22363" y="-1326"/>
                    <a:pt x="24472" y="-1326"/>
                    <a:pt x="26332" y="-272"/>
                  </a:cubicBezTo>
                  <a:cubicBezTo>
                    <a:pt x="32945" y="3487"/>
                    <a:pt x="39529" y="7246"/>
                    <a:pt x="46142" y="11006"/>
                  </a:cubicBezTo>
                  <a:lnTo>
                    <a:pt x="47337" y="13012"/>
                  </a:lnTo>
                  <a:lnTo>
                    <a:pt x="46201" y="15031"/>
                  </a:lnTo>
                  <a:cubicBezTo>
                    <a:pt x="37013" y="20404"/>
                    <a:pt x="36070" y="21140"/>
                    <a:pt x="26470" y="26690"/>
                  </a:cubicBezTo>
                  <a:cubicBezTo>
                    <a:pt x="24640" y="27757"/>
                    <a:pt x="22532" y="27757"/>
                    <a:pt x="20677" y="2669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5" name="자유형: 도형 194">
              <a:extLst>
                <a:ext uri="{FF2B5EF4-FFF2-40B4-BE49-F238E27FC236}">
                  <a16:creationId xmlns:a16="http://schemas.microsoft.com/office/drawing/2014/main" id="{A730CF5A-A6A5-4D97-9F54-0E35A59B2A1A}"/>
                </a:ext>
              </a:extLst>
            </p:cNvPr>
            <p:cNvSpPr/>
            <p:nvPr/>
          </p:nvSpPr>
          <p:spPr>
            <a:xfrm flipV="1">
              <a:off x="4154830" y="4266028"/>
              <a:ext cx="47951" cy="28336"/>
            </a:xfrm>
            <a:custGeom>
              <a:avLst/>
              <a:gdLst>
                <a:gd name="connsiteX0" fmla="*/ 20677 w 47951"/>
                <a:gd name="connsiteY0" fmla="*/ 26484 h 28336"/>
                <a:gd name="connsiteX1" fmla="*/ 838 w 47951"/>
                <a:gd name="connsiteY1" fmla="*/ 15219 h 28336"/>
                <a:gd name="connsiteX2" fmla="*/ -362 w 47951"/>
                <a:gd name="connsiteY2" fmla="*/ 13213 h 28336"/>
                <a:gd name="connsiteX3" fmla="*/ 783 w 47951"/>
                <a:gd name="connsiteY3" fmla="*/ 11193 h 28336"/>
                <a:gd name="connsiteX4" fmla="*/ 20796 w 47951"/>
                <a:gd name="connsiteY4" fmla="*/ -249 h 28336"/>
                <a:gd name="connsiteX5" fmla="*/ 26600 w 47951"/>
                <a:gd name="connsiteY5" fmla="*/ -275 h 28336"/>
                <a:gd name="connsiteX6" fmla="*/ 46394 w 47951"/>
                <a:gd name="connsiteY6" fmla="*/ 10952 h 28336"/>
                <a:gd name="connsiteX7" fmla="*/ 47589 w 47951"/>
                <a:gd name="connsiteY7" fmla="*/ 12959 h 28336"/>
                <a:gd name="connsiteX8" fmla="*/ 46454 w 47951"/>
                <a:gd name="connsiteY8" fmla="*/ 14991 h 28336"/>
                <a:gd name="connsiteX9" fmla="*/ 26470 w 47951"/>
                <a:gd name="connsiteY9" fmla="*/ 26484 h 28336"/>
                <a:gd name="connsiteX10" fmla="*/ 20677 w 47951"/>
                <a:gd name="connsiteY10" fmla="*/ 26484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36">
                  <a:moveTo>
                    <a:pt x="20677" y="26484"/>
                  </a:moveTo>
                  <a:cubicBezTo>
                    <a:pt x="14098" y="22725"/>
                    <a:pt x="7485" y="18979"/>
                    <a:pt x="838" y="15219"/>
                  </a:cubicBezTo>
                  <a:lnTo>
                    <a:pt x="-362" y="13213"/>
                  </a:lnTo>
                  <a:lnTo>
                    <a:pt x="783" y="11193"/>
                  </a:lnTo>
                  <a:cubicBezTo>
                    <a:pt x="10035" y="5847"/>
                    <a:pt x="11256" y="5326"/>
                    <a:pt x="20796" y="-249"/>
                  </a:cubicBezTo>
                  <a:cubicBezTo>
                    <a:pt x="22626" y="-1329"/>
                    <a:pt x="24739" y="-1329"/>
                    <a:pt x="26600" y="-275"/>
                  </a:cubicBezTo>
                  <a:cubicBezTo>
                    <a:pt x="33208" y="3485"/>
                    <a:pt x="39781" y="7193"/>
                    <a:pt x="46394" y="10952"/>
                  </a:cubicBezTo>
                  <a:lnTo>
                    <a:pt x="47589" y="12959"/>
                  </a:lnTo>
                  <a:lnTo>
                    <a:pt x="46454" y="14991"/>
                  </a:lnTo>
                  <a:cubicBezTo>
                    <a:pt x="37262" y="20350"/>
                    <a:pt x="36070" y="20922"/>
                    <a:pt x="26470" y="26484"/>
                  </a:cubicBezTo>
                  <a:cubicBezTo>
                    <a:pt x="24640" y="27538"/>
                    <a:pt x="22532" y="27538"/>
                    <a:pt x="20677" y="2648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6" name="자유형: 도형 195">
              <a:extLst>
                <a:ext uri="{FF2B5EF4-FFF2-40B4-BE49-F238E27FC236}">
                  <a16:creationId xmlns:a16="http://schemas.microsoft.com/office/drawing/2014/main" id="{8A022EF5-B7C8-42FA-8C43-467FB9830E1B}"/>
                </a:ext>
              </a:extLst>
            </p:cNvPr>
            <p:cNvSpPr/>
            <p:nvPr/>
          </p:nvSpPr>
          <p:spPr>
            <a:xfrm flipV="1">
              <a:off x="4127216" y="4284535"/>
              <a:ext cx="47699" cy="28549"/>
            </a:xfrm>
            <a:custGeom>
              <a:avLst/>
              <a:gdLst>
                <a:gd name="connsiteX0" fmla="*/ 20697 w 47699"/>
                <a:gd name="connsiteY0" fmla="*/ 26704 h 28549"/>
                <a:gd name="connsiteX1" fmla="*/ 858 w 47699"/>
                <a:gd name="connsiteY1" fmla="*/ 15452 h 28549"/>
                <a:gd name="connsiteX2" fmla="*/ -343 w 47699"/>
                <a:gd name="connsiteY2" fmla="*/ 13433 h 28549"/>
                <a:gd name="connsiteX3" fmla="*/ 804 w 47699"/>
                <a:gd name="connsiteY3" fmla="*/ 11413 h 28549"/>
                <a:gd name="connsiteX4" fmla="*/ 20548 w 47699"/>
                <a:gd name="connsiteY4" fmla="*/ -233 h 28549"/>
                <a:gd name="connsiteX5" fmla="*/ 26347 w 47699"/>
                <a:gd name="connsiteY5" fmla="*/ -258 h 28549"/>
                <a:gd name="connsiteX6" fmla="*/ 46151 w 47699"/>
                <a:gd name="connsiteY6" fmla="*/ 11019 h 28549"/>
                <a:gd name="connsiteX7" fmla="*/ 47357 w 47699"/>
                <a:gd name="connsiteY7" fmla="*/ 13026 h 28549"/>
                <a:gd name="connsiteX8" fmla="*/ 46216 w 47699"/>
                <a:gd name="connsiteY8" fmla="*/ 15045 h 28549"/>
                <a:gd name="connsiteX9" fmla="*/ 26480 w 47699"/>
                <a:gd name="connsiteY9" fmla="*/ 26704 h 28549"/>
                <a:gd name="connsiteX10" fmla="*/ 20697 w 47699"/>
                <a:gd name="connsiteY10" fmla="*/ 26704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9">
                  <a:moveTo>
                    <a:pt x="20697" y="26704"/>
                  </a:moveTo>
                  <a:cubicBezTo>
                    <a:pt x="14118" y="22945"/>
                    <a:pt x="7505" y="19198"/>
                    <a:pt x="858" y="15452"/>
                  </a:cubicBezTo>
                  <a:lnTo>
                    <a:pt x="-343" y="13433"/>
                  </a:lnTo>
                  <a:lnTo>
                    <a:pt x="804" y="11413"/>
                  </a:lnTo>
                  <a:cubicBezTo>
                    <a:pt x="10055" y="6067"/>
                    <a:pt x="11003" y="5330"/>
                    <a:pt x="20548" y="-233"/>
                  </a:cubicBezTo>
                  <a:cubicBezTo>
                    <a:pt x="22378" y="-1312"/>
                    <a:pt x="24492" y="-1312"/>
                    <a:pt x="26347" y="-258"/>
                  </a:cubicBezTo>
                  <a:cubicBezTo>
                    <a:pt x="32960" y="3501"/>
                    <a:pt x="39549" y="7260"/>
                    <a:pt x="46151" y="11019"/>
                  </a:cubicBezTo>
                  <a:lnTo>
                    <a:pt x="47357" y="13026"/>
                  </a:lnTo>
                  <a:lnTo>
                    <a:pt x="46216" y="15045"/>
                  </a:lnTo>
                  <a:cubicBezTo>
                    <a:pt x="37023" y="20418"/>
                    <a:pt x="36080" y="21154"/>
                    <a:pt x="26480" y="26704"/>
                  </a:cubicBezTo>
                  <a:cubicBezTo>
                    <a:pt x="24650" y="27771"/>
                    <a:pt x="22552" y="27771"/>
                    <a:pt x="20697" y="2670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7" name="자유형: 도형 196">
              <a:extLst>
                <a:ext uri="{FF2B5EF4-FFF2-40B4-BE49-F238E27FC236}">
                  <a16:creationId xmlns:a16="http://schemas.microsoft.com/office/drawing/2014/main" id="{A06049F0-86D5-496F-BA2B-3C5360A3F49E}"/>
                </a:ext>
              </a:extLst>
            </p:cNvPr>
            <p:cNvSpPr/>
            <p:nvPr/>
          </p:nvSpPr>
          <p:spPr>
            <a:xfrm flipV="1">
              <a:off x="4127207" y="4281700"/>
              <a:ext cx="47956" cy="28332"/>
            </a:xfrm>
            <a:custGeom>
              <a:avLst/>
              <a:gdLst>
                <a:gd name="connsiteX0" fmla="*/ 20706 w 47956"/>
                <a:gd name="connsiteY0" fmla="*/ 26494 h 28332"/>
                <a:gd name="connsiteX1" fmla="*/ 862 w 47956"/>
                <a:gd name="connsiteY1" fmla="*/ 15241 h 28332"/>
                <a:gd name="connsiteX2" fmla="*/ -343 w 47956"/>
                <a:gd name="connsiteY2" fmla="*/ 13222 h 28332"/>
                <a:gd name="connsiteX3" fmla="*/ 807 w 47956"/>
                <a:gd name="connsiteY3" fmla="*/ 11177 h 28332"/>
                <a:gd name="connsiteX4" fmla="*/ 20815 w 47956"/>
                <a:gd name="connsiteY4" fmla="*/ -240 h 28332"/>
                <a:gd name="connsiteX5" fmla="*/ 26619 w 47956"/>
                <a:gd name="connsiteY5" fmla="*/ -265 h 28332"/>
                <a:gd name="connsiteX6" fmla="*/ 46413 w 47956"/>
                <a:gd name="connsiteY6" fmla="*/ 10961 h 28332"/>
                <a:gd name="connsiteX7" fmla="*/ 47613 w 47956"/>
                <a:gd name="connsiteY7" fmla="*/ 12968 h 28332"/>
                <a:gd name="connsiteX8" fmla="*/ 46478 w 47956"/>
                <a:gd name="connsiteY8" fmla="*/ 14987 h 28332"/>
                <a:gd name="connsiteX9" fmla="*/ 26489 w 47956"/>
                <a:gd name="connsiteY9" fmla="*/ 26494 h 28332"/>
                <a:gd name="connsiteX10" fmla="*/ 20706 w 47956"/>
                <a:gd name="connsiteY10" fmla="*/ 26494 h 2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6" h="28332">
                  <a:moveTo>
                    <a:pt x="20706" y="26494"/>
                  </a:moveTo>
                  <a:cubicBezTo>
                    <a:pt x="14117" y="22734"/>
                    <a:pt x="7509" y="18988"/>
                    <a:pt x="862" y="15241"/>
                  </a:cubicBezTo>
                  <a:lnTo>
                    <a:pt x="-343" y="13222"/>
                  </a:lnTo>
                  <a:lnTo>
                    <a:pt x="807" y="11177"/>
                  </a:lnTo>
                  <a:cubicBezTo>
                    <a:pt x="10059" y="5856"/>
                    <a:pt x="11280" y="5323"/>
                    <a:pt x="20815" y="-240"/>
                  </a:cubicBezTo>
                  <a:cubicBezTo>
                    <a:pt x="22645" y="-1307"/>
                    <a:pt x="24758" y="-1320"/>
                    <a:pt x="26619" y="-265"/>
                  </a:cubicBezTo>
                  <a:cubicBezTo>
                    <a:pt x="33232" y="3494"/>
                    <a:pt x="39805" y="7202"/>
                    <a:pt x="46413" y="10961"/>
                  </a:cubicBezTo>
                  <a:lnTo>
                    <a:pt x="47613" y="12968"/>
                  </a:lnTo>
                  <a:lnTo>
                    <a:pt x="46478" y="14987"/>
                  </a:lnTo>
                  <a:cubicBezTo>
                    <a:pt x="37284" y="20359"/>
                    <a:pt x="36089" y="20931"/>
                    <a:pt x="26489" y="26494"/>
                  </a:cubicBezTo>
                  <a:cubicBezTo>
                    <a:pt x="24659" y="27548"/>
                    <a:pt x="22561" y="27548"/>
                    <a:pt x="20706" y="2649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8" name="자유형: 도형 197">
              <a:extLst>
                <a:ext uri="{FF2B5EF4-FFF2-40B4-BE49-F238E27FC236}">
                  <a16:creationId xmlns:a16="http://schemas.microsoft.com/office/drawing/2014/main" id="{561005AE-14C0-4D29-B6DB-18D8222223F8}"/>
                </a:ext>
              </a:extLst>
            </p:cNvPr>
            <p:cNvSpPr/>
            <p:nvPr/>
          </p:nvSpPr>
          <p:spPr>
            <a:xfrm flipV="1">
              <a:off x="4099594" y="4300216"/>
              <a:ext cx="47699" cy="28552"/>
            </a:xfrm>
            <a:custGeom>
              <a:avLst/>
              <a:gdLst>
                <a:gd name="connsiteX0" fmla="*/ 20716 w 47699"/>
                <a:gd name="connsiteY0" fmla="*/ 26731 h 28552"/>
                <a:gd name="connsiteX1" fmla="*/ 882 w 47699"/>
                <a:gd name="connsiteY1" fmla="*/ 15478 h 28552"/>
                <a:gd name="connsiteX2" fmla="*/ -324 w 47699"/>
                <a:gd name="connsiteY2" fmla="*/ 13459 h 28552"/>
                <a:gd name="connsiteX3" fmla="*/ 822 w 47699"/>
                <a:gd name="connsiteY3" fmla="*/ 11427 h 28552"/>
                <a:gd name="connsiteX4" fmla="*/ 20567 w 47699"/>
                <a:gd name="connsiteY4" fmla="*/ -219 h 28552"/>
                <a:gd name="connsiteX5" fmla="*/ 26371 w 47699"/>
                <a:gd name="connsiteY5" fmla="*/ -244 h 28552"/>
                <a:gd name="connsiteX6" fmla="*/ 46180 w 47699"/>
                <a:gd name="connsiteY6" fmla="*/ 11021 h 28552"/>
                <a:gd name="connsiteX7" fmla="*/ 47376 w 47699"/>
                <a:gd name="connsiteY7" fmla="*/ 13040 h 28552"/>
                <a:gd name="connsiteX8" fmla="*/ 46239 w 47699"/>
                <a:gd name="connsiteY8" fmla="*/ 15072 h 28552"/>
                <a:gd name="connsiteX9" fmla="*/ 26509 w 47699"/>
                <a:gd name="connsiteY9" fmla="*/ 26731 h 28552"/>
                <a:gd name="connsiteX10" fmla="*/ 20716 w 47699"/>
                <a:gd name="connsiteY10" fmla="*/ 26731 h 28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52">
                  <a:moveTo>
                    <a:pt x="20716" y="26731"/>
                  </a:moveTo>
                  <a:cubicBezTo>
                    <a:pt x="14137" y="22984"/>
                    <a:pt x="7529" y="19225"/>
                    <a:pt x="882" y="15478"/>
                  </a:cubicBezTo>
                  <a:lnTo>
                    <a:pt x="-324" y="13459"/>
                  </a:lnTo>
                  <a:lnTo>
                    <a:pt x="822" y="11427"/>
                  </a:lnTo>
                  <a:cubicBezTo>
                    <a:pt x="10074" y="6093"/>
                    <a:pt x="11032" y="5357"/>
                    <a:pt x="20567" y="-219"/>
                  </a:cubicBezTo>
                  <a:cubicBezTo>
                    <a:pt x="22397" y="-1298"/>
                    <a:pt x="24510" y="-1298"/>
                    <a:pt x="26371" y="-244"/>
                  </a:cubicBezTo>
                  <a:cubicBezTo>
                    <a:pt x="32984" y="3515"/>
                    <a:pt x="39568" y="7274"/>
                    <a:pt x="46180" y="11021"/>
                  </a:cubicBezTo>
                  <a:lnTo>
                    <a:pt x="47376" y="13040"/>
                  </a:lnTo>
                  <a:lnTo>
                    <a:pt x="46239" y="15072"/>
                  </a:lnTo>
                  <a:cubicBezTo>
                    <a:pt x="37052" y="20432"/>
                    <a:pt x="36109" y="21168"/>
                    <a:pt x="26509" y="26731"/>
                  </a:cubicBezTo>
                  <a:cubicBezTo>
                    <a:pt x="24679" y="27785"/>
                    <a:pt x="22571" y="27785"/>
                    <a:pt x="20716" y="2673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9" name="자유형: 도형 198">
              <a:extLst>
                <a:ext uri="{FF2B5EF4-FFF2-40B4-BE49-F238E27FC236}">
                  <a16:creationId xmlns:a16="http://schemas.microsoft.com/office/drawing/2014/main" id="{5C6F22D6-C103-4B7B-ACFE-F91622F0CCDB}"/>
                </a:ext>
              </a:extLst>
            </p:cNvPr>
            <p:cNvSpPr/>
            <p:nvPr/>
          </p:nvSpPr>
          <p:spPr>
            <a:xfrm flipV="1">
              <a:off x="4099594" y="4297384"/>
              <a:ext cx="47947" cy="28324"/>
            </a:xfrm>
            <a:custGeom>
              <a:avLst/>
              <a:gdLst>
                <a:gd name="connsiteX0" fmla="*/ 20716 w 47947"/>
                <a:gd name="connsiteY0" fmla="*/ 26500 h 28324"/>
                <a:gd name="connsiteX1" fmla="*/ 872 w 47947"/>
                <a:gd name="connsiteY1" fmla="*/ 15234 h 28324"/>
                <a:gd name="connsiteX2" fmla="*/ -324 w 47947"/>
                <a:gd name="connsiteY2" fmla="*/ 13228 h 28324"/>
                <a:gd name="connsiteX3" fmla="*/ 817 w 47947"/>
                <a:gd name="connsiteY3" fmla="*/ 11196 h 28324"/>
                <a:gd name="connsiteX4" fmla="*/ 20830 w 47947"/>
                <a:gd name="connsiteY4" fmla="*/ -221 h 28324"/>
                <a:gd name="connsiteX5" fmla="*/ 26634 w 47947"/>
                <a:gd name="connsiteY5" fmla="*/ -247 h 28324"/>
                <a:gd name="connsiteX6" fmla="*/ 46433 w 47947"/>
                <a:gd name="connsiteY6" fmla="*/ 10967 h 28324"/>
                <a:gd name="connsiteX7" fmla="*/ 47623 w 47947"/>
                <a:gd name="connsiteY7" fmla="*/ 12987 h 28324"/>
                <a:gd name="connsiteX8" fmla="*/ 46488 w 47947"/>
                <a:gd name="connsiteY8" fmla="*/ 15006 h 28324"/>
                <a:gd name="connsiteX9" fmla="*/ 26504 w 47947"/>
                <a:gd name="connsiteY9" fmla="*/ 26500 h 28324"/>
                <a:gd name="connsiteX10" fmla="*/ 20716 w 47947"/>
                <a:gd name="connsiteY10" fmla="*/ 26500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24">
                  <a:moveTo>
                    <a:pt x="20716" y="26500"/>
                  </a:moveTo>
                  <a:cubicBezTo>
                    <a:pt x="14137" y="22740"/>
                    <a:pt x="7519" y="18994"/>
                    <a:pt x="872" y="15234"/>
                  </a:cubicBezTo>
                  <a:lnTo>
                    <a:pt x="-324" y="13228"/>
                  </a:lnTo>
                  <a:lnTo>
                    <a:pt x="817" y="11196"/>
                  </a:lnTo>
                  <a:cubicBezTo>
                    <a:pt x="10074" y="5862"/>
                    <a:pt x="11290" y="5341"/>
                    <a:pt x="20830" y="-221"/>
                  </a:cubicBezTo>
                  <a:cubicBezTo>
                    <a:pt x="22665" y="-1301"/>
                    <a:pt x="24773" y="-1301"/>
                    <a:pt x="26634" y="-247"/>
                  </a:cubicBezTo>
                  <a:cubicBezTo>
                    <a:pt x="33242" y="3512"/>
                    <a:pt x="39815" y="7221"/>
                    <a:pt x="46433" y="10967"/>
                  </a:cubicBezTo>
                  <a:lnTo>
                    <a:pt x="47623" y="12987"/>
                  </a:lnTo>
                  <a:lnTo>
                    <a:pt x="46488" y="15006"/>
                  </a:lnTo>
                  <a:cubicBezTo>
                    <a:pt x="37299" y="20378"/>
                    <a:pt x="36104" y="20949"/>
                    <a:pt x="26504" y="26500"/>
                  </a:cubicBezTo>
                  <a:cubicBezTo>
                    <a:pt x="24674" y="27554"/>
                    <a:pt x="22571" y="27554"/>
                    <a:pt x="20716" y="2650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0" name="자유형: 도형 199">
              <a:extLst>
                <a:ext uri="{FF2B5EF4-FFF2-40B4-BE49-F238E27FC236}">
                  <a16:creationId xmlns:a16="http://schemas.microsoft.com/office/drawing/2014/main" id="{8D257669-E45D-494F-A094-84B13686E9C7}"/>
                </a:ext>
              </a:extLst>
            </p:cNvPr>
            <p:cNvSpPr/>
            <p:nvPr/>
          </p:nvSpPr>
          <p:spPr>
            <a:xfrm flipV="1">
              <a:off x="4071981" y="4315891"/>
              <a:ext cx="47694" cy="28551"/>
            </a:xfrm>
            <a:custGeom>
              <a:avLst/>
              <a:gdLst>
                <a:gd name="connsiteX0" fmla="*/ 20735 w 47694"/>
                <a:gd name="connsiteY0" fmla="*/ 26734 h 28551"/>
                <a:gd name="connsiteX1" fmla="*/ 891 w 47694"/>
                <a:gd name="connsiteY1" fmla="*/ 15481 h 28551"/>
                <a:gd name="connsiteX2" fmla="*/ -306 w 47694"/>
                <a:gd name="connsiteY2" fmla="*/ 13462 h 28551"/>
                <a:gd name="connsiteX3" fmla="*/ 836 w 47694"/>
                <a:gd name="connsiteY3" fmla="*/ 11443 h 28551"/>
                <a:gd name="connsiteX4" fmla="*/ 20585 w 47694"/>
                <a:gd name="connsiteY4" fmla="*/ -216 h 28551"/>
                <a:gd name="connsiteX5" fmla="*/ 26390 w 47694"/>
                <a:gd name="connsiteY5" fmla="*/ -229 h 28551"/>
                <a:gd name="connsiteX6" fmla="*/ 46189 w 47694"/>
                <a:gd name="connsiteY6" fmla="*/ 11036 h 28551"/>
                <a:gd name="connsiteX7" fmla="*/ 47389 w 47694"/>
                <a:gd name="connsiteY7" fmla="*/ 13056 h 28551"/>
                <a:gd name="connsiteX8" fmla="*/ 46253 w 47694"/>
                <a:gd name="connsiteY8" fmla="*/ 15062 h 28551"/>
                <a:gd name="connsiteX9" fmla="*/ 26518 w 47694"/>
                <a:gd name="connsiteY9" fmla="*/ 26734 h 28551"/>
                <a:gd name="connsiteX10" fmla="*/ 20735 w 47694"/>
                <a:gd name="connsiteY10" fmla="*/ 26734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51">
                  <a:moveTo>
                    <a:pt x="20735" y="26734"/>
                  </a:moveTo>
                  <a:cubicBezTo>
                    <a:pt x="14151" y="22974"/>
                    <a:pt x="7538" y="19228"/>
                    <a:pt x="891" y="15481"/>
                  </a:cubicBezTo>
                  <a:lnTo>
                    <a:pt x="-306" y="13462"/>
                  </a:lnTo>
                  <a:lnTo>
                    <a:pt x="836" y="11443"/>
                  </a:lnTo>
                  <a:cubicBezTo>
                    <a:pt x="10093" y="6096"/>
                    <a:pt x="11041" y="5372"/>
                    <a:pt x="20585" y="-216"/>
                  </a:cubicBezTo>
                  <a:cubicBezTo>
                    <a:pt x="22416" y="-1283"/>
                    <a:pt x="24524" y="-1283"/>
                    <a:pt x="26390" y="-229"/>
                  </a:cubicBezTo>
                  <a:cubicBezTo>
                    <a:pt x="32993" y="3531"/>
                    <a:pt x="39580" y="7290"/>
                    <a:pt x="46189" y="11036"/>
                  </a:cubicBezTo>
                  <a:lnTo>
                    <a:pt x="47389" y="13056"/>
                  </a:lnTo>
                  <a:lnTo>
                    <a:pt x="46253" y="15062"/>
                  </a:lnTo>
                  <a:cubicBezTo>
                    <a:pt x="37060" y="20447"/>
                    <a:pt x="36128" y="21184"/>
                    <a:pt x="26518" y="26734"/>
                  </a:cubicBezTo>
                  <a:cubicBezTo>
                    <a:pt x="24693" y="27800"/>
                    <a:pt x="22590" y="27800"/>
                    <a:pt x="20735" y="2673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1" name="자유형: 도형 200">
              <a:extLst>
                <a:ext uri="{FF2B5EF4-FFF2-40B4-BE49-F238E27FC236}">
                  <a16:creationId xmlns:a16="http://schemas.microsoft.com/office/drawing/2014/main" id="{4454FCF1-B57D-4C09-AF63-651693D4B160}"/>
                </a:ext>
              </a:extLst>
            </p:cNvPr>
            <p:cNvSpPr/>
            <p:nvPr/>
          </p:nvSpPr>
          <p:spPr>
            <a:xfrm flipV="1">
              <a:off x="4071976" y="4313056"/>
              <a:ext cx="47952" cy="28336"/>
            </a:xfrm>
            <a:custGeom>
              <a:avLst/>
              <a:gdLst>
                <a:gd name="connsiteX0" fmla="*/ 20734 w 47952"/>
                <a:gd name="connsiteY0" fmla="*/ 26526 h 28336"/>
                <a:gd name="connsiteX1" fmla="*/ 896 w 47952"/>
                <a:gd name="connsiteY1" fmla="*/ 15261 h 28336"/>
                <a:gd name="connsiteX2" fmla="*/ -306 w 47952"/>
                <a:gd name="connsiteY2" fmla="*/ 13255 h 28336"/>
                <a:gd name="connsiteX3" fmla="*/ 841 w 47952"/>
                <a:gd name="connsiteY3" fmla="*/ 11223 h 28336"/>
                <a:gd name="connsiteX4" fmla="*/ 20853 w 47952"/>
                <a:gd name="connsiteY4" fmla="*/ -207 h 28336"/>
                <a:gd name="connsiteX5" fmla="*/ 26658 w 47952"/>
                <a:gd name="connsiteY5" fmla="*/ -233 h 28336"/>
                <a:gd name="connsiteX6" fmla="*/ 46452 w 47952"/>
                <a:gd name="connsiteY6" fmla="*/ 10994 h 28336"/>
                <a:gd name="connsiteX7" fmla="*/ 47647 w 47952"/>
                <a:gd name="connsiteY7" fmla="*/ 13001 h 28336"/>
                <a:gd name="connsiteX8" fmla="*/ 46512 w 47952"/>
                <a:gd name="connsiteY8" fmla="*/ 15020 h 28336"/>
                <a:gd name="connsiteX9" fmla="*/ 26523 w 47952"/>
                <a:gd name="connsiteY9" fmla="*/ 26526 h 28336"/>
                <a:gd name="connsiteX10" fmla="*/ 20734 w 47952"/>
                <a:gd name="connsiteY10" fmla="*/ 26526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6">
                  <a:moveTo>
                    <a:pt x="20734" y="26526"/>
                  </a:moveTo>
                  <a:cubicBezTo>
                    <a:pt x="14156" y="22767"/>
                    <a:pt x="7543" y="19008"/>
                    <a:pt x="896" y="15261"/>
                  </a:cubicBezTo>
                  <a:lnTo>
                    <a:pt x="-306" y="13255"/>
                  </a:lnTo>
                  <a:lnTo>
                    <a:pt x="841" y="11223"/>
                  </a:lnTo>
                  <a:cubicBezTo>
                    <a:pt x="10098" y="5889"/>
                    <a:pt x="11314" y="5368"/>
                    <a:pt x="20853" y="-207"/>
                  </a:cubicBezTo>
                  <a:cubicBezTo>
                    <a:pt x="22679" y="-1287"/>
                    <a:pt x="24797" y="-1287"/>
                    <a:pt x="26658" y="-233"/>
                  </a:cubicBezTo>
                  <a:cubicBezTo>
                    <a:pt x="33266" y="3527"/>
                    <a:pt x="39839" y="7235"/>
                    <a:pt x="46452" y="10994"/>
                  </a:cubicBezTo>
                  <a:lnTo>
                    <a:pt x="47647" y="13001"/>
                  </a:lnTo>
                  <a:lnTo>
                    <a:pt x="46512" y="15020"/>
                  </a:lnTo>
                  <a:cubicBezTo>
                    <a:pt x="37313" y="20392"/>
                    <a:pt x="36123" y="20964"/>
                    <a:pt x="26523" y="26526"/>
                  </a:cubicBezTo>
                  <a:cubicBezTo>
                    <a:pt x="24698" y="27580"/>
                    <a:pt x="22590" y="27580"/>
                    <a:pt x="20734" y="2652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2" name="자유형: 도형 201">
              <a:extLst>
                <a:ext uri="{FF2B5EF4-FFF2-40B4-BE49-F238E27FC236}">
                  <a16:creationId xmlns:a16="http://schemas.microsoft.com/office/drawing/2014/main" id="{A42443BD-9538-454F-A276-C629E92DB5C8}"/>
                </a:ext>
              </a:extLst>
            </p:cNvPr>
            <p:cNvSpPr/>
            <p:nvPr/>
          </p:nvSpPr>
          <p:spPr>
            <a:xfrm flipV="1">
              <a:off x="4044359" y="4331573"/>
              <a:ext cx="47699" cy="28541"/>
            </a:xfrm>
            <a:custGeom>
              <a:avLst/>
              <a:gdLst>
                <a:gd name="connsiteX0" fmla="*/ 20757 w 47699"/>
                <a:gd name="connsiteY0" fmla="*/ 26748 h 28541"/>
                <a:gd name="connsiteX1" fmla="*/ 913 w 47699"/>
                <a:gd name="connsiteY1" fmla="*/ 15495 h 28541"/>
                <a:gd name="connsiteX2" fmla="*/ -287 w 47699"/>
                <a:gd name="connsiteY2" fmla="*/ 13476 h 28541"/>
                <a:gd name="connsiteX3" fmla="*/ 855 w 47699"/>
                <a:gd name="connsiteY3" fmla="*/ 11457 h 28541"/>
                <a:gd name="connsiteX4" fmla="*/ 20609 w 47699"/>
                <a:gd name="connsiteY4" fmla="*/ -202 h 28541"/>
                <a:gd name="connsiteX5" fmla="*/ 26414 w 47699"/>
                <a:gd name="connsiteY5" fmla="*/ -214 h 28541"/>
                <a:gd name="connsiteX6" fmla="*/ 46217 w 47699"/>
                <a:gd name="connsiteY6" fmla="*/ 11038 h 28541"/>
                <a:gd name="connsiteX7" fmla="*/ 47413 w 47699"/>
                <a:gd name="connsiteY7" fmla="*/ 13070 h 28541"/>
                <a:gd name="connsiteX8" fmla="*/ 46282 w 47699"/>
                <a:gd name="connsiteY8" fmla="*/ 15076 h 28541"/>
                <a:gd name="connsiteX9" fmla="*/ 26547 w 47699"/>
                <a:gd name="connsiteY9" fmla="*/ 26748 h 28541"/>
                <a:gd name="connsiteX10" fmla="*/ 20757 w 47699"/>
                <a:gd name="connsiteY10" fmla="*/ 26748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1">
                  <a:moveTo>
                    <a:pt x="20757" y="26748"/>
                  </a:moveTo>
                  <a:cubicBezTo>
                    <a:pt x="14175" y="22988"/>
                    <a:pt x="7567" y="19242"/>
                    <a:pt x="913" y="15495"/>
                  </a:cubicBezTo>
                  <a:lnTo>
                    <a:pt x="-287" y="13476"/>
                  </a:lnTo>
                  <a:lnTo>
                    <a:pt x="855" y="11457"/>
                  </a:lnTo>
                  <a:cubicBezTo>
                    <a:pt x="10117" y="6110"/>
                    <a:pt x="11070" y="5361"/>
                    <a:pt x="20609" y="-202"/>
                  </a:cubicBezTo>
                  <a:cubicBezTo>
                    <a:pt x="22435" y="-1269"/>
                    <a:pt x="24553" y="-1269"/>
                    <a:pt x="26414" y="-214"/>
                  </a:cubicBezTo>
                  <a:cubicBezTo>
                    <a:pt x="33022" y="3532"/>
                    <a:pt x="39599" y="7304"/>
                    <a:pt x="46217" y="11038"/>
                  </a:cubicBezTo>
                  <a:lnTo>
                    <a:pt x="47413" y="13070"/>
                  </a:lnTo>
                  <a:lnTo>
                    <a:pt x="46282" y="15076"/>
                  </a:lnTo>
                  <a:cubicBezTo>
                    <a:pt x="37084" y="20461"/>
                    <a:pt x="36147" y="21185"/>
                    <a:pt x="26547" y="26748"/>
                  </a:cubicBezTo>
                  <a:cubicBezTo>
                    <a:pt x="24712" y="27802"/>
                    <a:pt x="22609" y="27802"/>
                    <a:pt x="20757" y="2674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3" name="자유형: 도형 202">
              <a:extLst>
                <a:ext uri="{FF2B5EF4-FFF2-40B4-BE49-F238E27FC236}">
                  <a16:creationId xmlns:a16="http://schemas.microsoft.com/office/drawing/2014/main" id="{706EE13F-4CBA-4972-B7ED-3C59E1BE1DC6}"/>
                </a:ext>
              </a:extLst>
            </p:cNvPr>
            <p:cNvSpPr/>
            <p:nvPr/>
          </p:nvSpPr>
          <p:spPr>
            <a:xfrm flipV="1">
              <a:off x="4044354" y="4328741"/>
              <a:ext cx="47952" cy="28325"/>
            </a:xfrm>
            <a:custGeom>
              <a:avLst/>
              <a:gdLst>
                <a:gd name="connsiteX0" fmla="*/ 20753 w 47952"/>
                <a:gd name="connsiteY0" fmla="*/ 26529 h 28325"/>
                <a:gd name="connsiteX1" fmla="*/ 918 w 47952"/>
                <a:gd name="connsiteY1" fmla="*/ 15277 h 28325"/>
                <a:gd name="connsiteX2" fmla="*/ -287 w 47952"/>
                <a:gd name="connsiteY2" fmla="*/ 13258 h 28325"/>
                <a:gd name="connsiteX3" fmla="*/ 860 w 47952"/>
                <a:gd name="connsiteY3" fmla="*/ 11226 h 28325"/>
                <a:gd name="connsiteX4" fmla="*/ 20871 w 47952"/>
                <a:gd name="connsiteY4" fmla="*/ -204 h 28325"/>
                <a:gd name="connsiteX5" fmla="*/ 26677 w 47952"/>
                <a:gd name="connsiteY5" fmla="*/ -217 h 28325"/>
                <a:gd name="connsiteX6" fmla="*/ 46471 w 47952"/>
                <a:gd name="connsiteY6" fmla="*/ 11010 h 28325"/>
                <a:gd name="connsiteX7" fmla="*/ 47666 w 47952"/>
                <a:gd name="connsiteY7" fmla="*/ 13016 h 28325"/>
                <a:gd name="connsiteX8" fmla="*/ 46534 w 47952"/>
                <a:gd name="connsiteY8" fmla="*/ 15023 h 28325"/>
                <a:gd name="connsiteX9" fmla="*/ 26552 w 47952"/>
                <a:gd name="connsiteY9" fmla="*/ 26529 h 28325"/>
                <a:gd name="connsiteX10" fmla="*/ 20753 w 47952"/>
                <a:gd name="connsiteY10" fmla="*/ 26529 h 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5">
                  <a:moveTo>
                    <a:pt x="20753" y="26529"/>
                  </a:moveTo>
                  <a:cubicBezTo>
                    <a:pt x="14175" y="22770"/>
                    <a:pt x="7567" y="19023"/>
                    <a:pt x="918" y="15277"/>
                  </a:cubicBezTo>
                  <a:lnTo>
                    <a:pt x="-287" y="13258"/>
                  </a:lnTo>
                  <a:lnTo>
                    <a:pt x="860" y="11226"/>
                  </a:lnTo>
                  <a:cubicBezTo>
                    <a:pt x="10122" y="5892"/>
                    <a:pt x="11338" y="5358"/>
                    <a:pt x="20871" y="-204"/>
                  </a:cubicBezTo>
                  <a:cubicBezTo>
                    <a:pt x="22703" y="-1271"/>
                    <a:pt x="24816" y="-1271"/>
                    <a:pt x="26677" y="-217"/>
                  </a:cubicBezTo>
                  <a:cubicBezTo>
                    <a:pt x="33289" y="3542"/>
                    <a:pt x="39863" y="7250"/>
                    <a:pt x="46471" y="11010"/>
                  </a:cubicBezTo>
                  <a:lnTo>
                    <a:pt x="47666" y="13016"/>
                  </a:lnTo>
                  <a:lnTo>
                    <a:pt x="46534" y="15023"/>
                  </a:lnTo>
                  <a:cubicBezTo>
                    <a:pt x="37342" y="20408"/>
                    <a:pt x="36147" y="20979"/>
                    <a:pt x="26552" y="26529"/>
                  </a:cubicBezTo>
                  <a:cubicBezTo>
                    <a:pt x="24717" y="27583"/>
                    <a:pt x="22614" y="27583"/>
                    <a:pt x="20753" y="2652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4" name="자유형: 도형 203">
              <a:extLst>
                <a:ext uri="{FF2B5EF4-FFF2-40B4-BE49-F238E27FC236}">
                  <a16:creationId xmlns:a16="http://schemas.microsoft.com/office/drawing/2014/main" id="{A5326174-86D1-434F-A2B8-993E3C0AE257}"/>
                </a:ext>
              </a:extLst>
            </p:cNvPr>
            <p:cNvSpPr/>
            <p:nvPr/>
          </p:nvSpPr>
          <p:spPr>
            <a:xfrm flipV="1">
              <a:off x="4016742" y="4347257"/>
              <a:ext cx="47699" cy="28541"/>
            </a:xfrm>
            <a:custGeom>
              <a:avLst/>
              <a:gdLst>
                <a:gd name="connsiteX0" fmla="*/ 20771 w 47699"/>
                <a:gd name="connsiteY0" fmla="*/ 26762 h 28541"/>
                <a:gd name="connsiteX1" fmla="*/ 932 w 47699"/>
                <a:gd name="connsiteY1" fmla="*/ 15522 h 28541"/>
                <a:gd name="connsiteX2" fmla="*/ -268 w 47699"/>
                <a:gd name="connsiteY2" fmla="*/ 13490 h 28541"/>
                <a:gd name="connsiteX3" fmla="*/ 878 w 47699"/>
                <a:gd name="connsiteY3" fmla="*/ 11471 h 28541"/>
                <a:gd name="connsiteX4" fmla="*/ 20622 w 47699"/>
                <a:gd name="connsiteY4" fmla="*/ -188 h 28541"/>
                <a:gd name="connsiteX5" fmla="*/ 26428 w 47699"/>
                <a:gd name="connsiteY5" fmla="*/ -200 h 28541"/>
                <a:gd name="connsiteX6" fmla="*/ 46236 w 47699"/>
                <a:gd name="connsiteY6" fmla="*/ 11064 h 28541"/>
                <a:gd name="connsiteX7" fmla="*/ 47432 w 47699"/>
                <a:gd name="connsiteY7" fmla="*/ 13084 h 28541"/>
                <a:gd name="connsiteX8" fmla="*/ 46295 w 47699"/>
                <a:gd name="connsiteY8" fmla="*/ 15103 h 28541"/>
                <a:gd name="connsiteX9" fmla="*/ 26561 w 47699"/>
                <a:gd name="connsiteY9" fmla="*/ 26762 h 28541"/>
                <a:gd name="connsiteX10" fmla="*/ 20771 w 47699"/>
                <a:gd name="connsiteY10" fmla="*/ 26762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1">
                  <a:moveTo>
                    <a:pt x="20771" y="26762"/>
                  </a:moveTo>
                  <a:cubicBezTo>
                    <a:pt x="14194" y="23002"/>
                    <a:pt x="7581" y="19269"/>
                    <a:pt x="932" y="15522"/>
                  </a:cubicBezTo>
                  <a:lnTo>
                    <a:pt x="-268" y="13490"/>
                  </a:lnTo>
                  <a:lnTo>
                    <a:pt x="878" y="11471"/>
                  </a:lnTo>
                  <a:cubicBezTo>
                    <a:pt x="10131" y="6124"/>
                    <a:pt x="11087" y="5387"/>
                    <a:pt x="20622" y="-188"/>
                  </a:cubicBezTo>
                  <a:cubicBezTo>
                    <a:pt x="22454" y="-1255"/>
                    <a:pt x="24567" y="-1255"/>
                    <a:pt x="26428" y="-200"/>
                  </a:cubicBezTo>
                  <a:cubicBezTo>
                    <a:pt x="33040" y="3559"/>
                    <a:pt x="39623" y="7305"/>
                    <a:pt x="46236" y="11064"/>
                  </a:cubicBezTo>
                  <a:lnTo>
                    <a:pt x="47432" y="13084"/>
                  </a:lnTo>
                  <a:lnTo>
                    <a:pt x="46295" y="15103"/>
                  </a:lnTo>
                  <a:cubicBezTo>
                    <a:pt x="37098" y="20475"/>
                    <a:pt x="36166" y="21212"/>
                    <a:pt x="26561" y="26762"/>
                  </a:cubicBezTo>
                  <a:cubicBezTo>
                    <a:pt x="24736" y="27816"/>
                    <a:pt x="22626" y="27816"/>
                    <a:pt x="20771" y="2676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5" name="자유형: 도형 204">
              <a:extLst>
                <a:ext uri="{FF2B5EF4-FFF2-40B4-BE49-F238E27FC236}">
                  <a16:creationId xmlns:a16="http://schemas.microsoft.com/office/drawing/2014/main" id="{6A4D8183-87B5-4D39-B615-38FCFF98E625}"/>
                </a:ext>
              </a:extLst>
            </p:cNvPr>
            <p:cNvSpPr/>
            <p:nvPr/>
          </p:nvSpPr>
          <p:spPr>
            <a:xfrm flipV="1">
              <a:off x="4016736" y="4344412"/>
              <a:ext cx="47952" cy="28324"/>
            </a:xfrm>
            <a:custGeom>
              <a:avLst/>
              <a:gdLst>
                <a:gd name="connsiteX0" fmla="*/ 20776 w 47952"/>
                <a:gd name="connsiteY0" fmla="*/ 26542 h 28324"/>
                <a:gd name="connsiteX1" fmla="*/ 937 w 47952"/>
                <a:gd name="connsiteY1" fmla="*/ 15277 h 28324"/>
                <a:gd name="connsiteX2" fmla="*/ -268 w 47952"/>
                <a:gd name="connsiteY2" fmla="*/ 13257 h 28324"/>
                <a:gd name="connsiteX3" fmla="*/ 879 w 47952"/>
                <a:gd name="connsiteY3" fmla="*/ 11238 h 28324"/>
                <a:gd name="connsiteX4" fmla="*/ 20895 w 47952"/>
                <a:gd name="connsiteY4" fmla="*/ -179 h 28324"/>
                <a:gd name="connsiteX5" fmla="*/ 26700 w 47952"/>
                <a:gd name="connsiteY5" fmla="*/ -205 h 28324"/>
                <a:gd name="connsiteX6" fmla="*/ 46490 w 47952"/>
                <a:gd name="connsiteY6" fmla="*/ 11009 h 28324"/>
                <a:gd name="connsiteX7" fmla="*/ 47685 w 47952"/>
                <a:gd name="connsiteY7" fmla="*/ 13029 h 28324"/>
                <a:gd name="connsiteX8" fmla="*/ 46548 w 47952"/>
                <a:gd name="connsiteY8" fmla="*/ 15035 h 28324"/>
                <a:gd name="connsiteX9" fmla="*/ 26566 w 47952"/>
                <a:gd name="connsiteY9" fmla="*/ 26542 h 28324"/>
                <a:gd name="connsiteX10" fmla="*/ 20776 w 47952"/>
                <a:gd name="connsiteY10" fmla="*/ 26542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4">
                  <a:moveTo>
                    <a:pt x="20776" y="26542"/>
                  </a:moveTo>
                  <a:cubicBezTo>
                    <a:pt x="14199" y="22782"/>
                    <a:pt x="7581" y="19023"/>
                    <a:pt x="937" y="15277"/>
                  </a:cubicBezTo>
                  <a:lnTo>
                    <a:pt x="-268" y="13257"/>
                  </a:lnTo>
                  <a:lnTo>
                    <a:pt x="879" y="11238"/>
                  </a:lnTo>
                  <a:cubicBezTo>
                    <a:pt x="10136" y="5904"/>
                    <a:pt x="11351" y="5383"/>
                    <a:pt x="20895" y="-179"/>
                  </a:cubicBezTo>
                  <a:cubicBezTo>
                    <a:pt x="22727" y="-1259"/>
                    <a:pt x="24835" y="-1259"/>
                    <a:pt x="26700" y="-205"/>
                  </a:cubicBezTo>
                  <a:cubicBezTo>
                    <a:pt x="33303" y="3542"/>
                    <a:pt x="39881" y="7250"/>
                    <a:pt x="46490" y="11009"/>
                  </a:cubicBezTo>
                  <a:lnTo>
                    <a:pt x="47685" y="13029"/>
                  </a:lnTo>
                  <a:lnTo>
                    <a:pt x="46548" y="15035"/>
                  </a:lnTo>
                  <a:cubicBezTo>
                    <a:pt x="37361" y="20420"/>
                    <a:pt x="36161" y="20992"/>
                    <a:pt x="26566" y="26542"/>
                  </a:cubicBezTo>
                  <a:cubicBezTo>
                    <a:pt x="24741" y="27596"/>
                    <a:pt x="22631" y="27596"/>
                    <a:pt x="20776" y="2654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6" name="자유형: 도형 205">
              <a:extLst>
                <a:ext uri="{FF2B5EF4-FFF2-40B4-BE49-F238E27FC236}">
                  <a16:creationId xmlns:a16="http://schemas.microsoft.com/office/drawing/2014/main" id="{B299EE98-E890-45EF-ABBD-D2D3574FB098}"/>
                </a:ext>
              </a:extLst>
            </p:cNvPr>
            <p:cNvSpPr/>
            <p:nvPr/>
          </p:nvSpPr>
          <p:spPr>
            <a:xfrm flipV="1">
              <a:off x="3989129" y="4362929"/>
              <a:ext cx="47689" cy="28546"/>
            </a:xfrm>
            <a:custGeom>
              <a:avLst/>
              <a:gdLst>
                <a:gd name="connsiteX0" fmla="*/ 20785 w 47689"/>
                <a:gd name="connsiteY0" fmla="*/ 26780 h 28546"/>
                <a:gd name="connsiteX1" fmla="*/ 946 w 47689"/>
                <a:gd name="connsiteY1" fmla="*/ 15515 h 28546"/>
                <a:gd name="connsiteX2" fmla="*/ -249 w 47689"/>
                <a:gd name="connsiteY2" fmla="*/ 13509 h 28546"/>
                <a:gd name="connsiteX3" fmla="*/ 891 w 47689"/>
                <a:gd name="connsiteY3" fmla="*/ 11490 h 28546"/>
                <a:gd name="connsiteX4" fmla="*/ 20636 w 47689"/>
                <a:gd name="connsiteY4" fmla="*/ -169 h 28546"/>
                <a:gd name="connsiteX5" fmla="*/ 26445 w 47689"/>
                <a:gd name="connsiteY5" fmla="*/ -182 h 28546"/>
                <a:gd name="connsiteX6" fmla="*/ 46244 w 47689"/>
                <a:gd name="connsiteY6" fmla="*/ 11083 h 28546"/>
                <a:gd name="connsiteX7" fmla="*/ 47441 w 47689"/>
                <a:gd name="connsiteY7" fmla="*/ 13103 h 28546"/>
                <a:gd name="connsiteX8" fmla="*/ 46309 w 47689"/>
                <a:gd name="connsiteY8" fmla="*/ 15109 h 28546"/>
                <a:gd name="connsiteX9" fmla="*/ 26575 w 47689"/>
                <a:gd name="connsiteY9" fmla="*/ 26780 h 28546"/>
                <a:gd name="connsiteX10" fmla="*/ 20785 w 47689"/>
                <a:gd name="connsiteY10" fmla="*/ 26780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89" h="28546">
                  <a:moveTo>
                    <a:pt x="20785" y="26780"/>
                  </a:moveTo>
                  <a:cubicBezTo>
                    <a:pt x="14202" y="23021"/>
                    <a:pt x="7595" y="19275"/>
                    <a:pt x="946" y="15515"/>
                  </a:cubicBezTo>
                  <a:lnTo>
                    <a:pt x="-249" y="13509"/>
                  </a:lnTo>
                  <a:lnTo>
                    <a:pt x="891" y="11490"/>
                  </a:lnTo>
                  <a:cubicBezTo>
                    <a:pt x="10143" y="6143"/>
                    <a:pt x="11096" y="5394"/>
                    <a:pt x="20636" y="-169"/>
                  </a:cubicBezTo>
                  <a:cubicBezTo>
                    <a:pt x="22473" y="-1236"/>
                    <a:pt x="24581" y="-1249"/>
                    <a:pt x="26445" y="-182"/>
                  </a:cubicBezTo>
                  <a:cubicBezTo>
                    <a:pt x="33049" y="3565"/>
                    <a:pt x="39637" y="7324"/>
                    <a:pt x="46244" y="11083"/>
                  </a:cubicBezTo>
                  <a:lnTo>
                    <a:pt x="47441" y="13103"/>
                  </a:lnTo>
                  <a:lnTo>
                    <a:pt x="46309" y="15109"/>
                  </a:lnTo>
                  <a:cubicBezTo>
                    <a:pt x="37117" y="20494"/>
                    <a:pt x="36175" y="21230"/>
                    <a:pt x="26575" y="26780"/>
                  </a:cubicBezTo>
                  <a:cubicBezTo>
                    <a:pt x="24745" y="27834"/>
                    <a:pt x="22635" y="27834"/>
                    <a:pt x="20785" y="2678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7" name="자유형: 도형 206">
              <a:extLst>
                <a:ext uri="{FF2B5EF4-FFF2-40B4-BE49-F238E27FC236}">
                  <a16:creationId xmlns:a16="http://schemas.microsoft.com/office/drawing/2014/main" id="{4FB7BE4F-4AEA-4F2C-BF82-3E2FE4B7EBD4}"/>
                </a:ext>
              </a:extLst>
            </p:cNvPr>
            <p:cNvSpPr/>
            <p:nvPr/>
          </p:nvSpPr>
          <p:spPr>
            <a:xfrm flipV="1">
              <a:off x="3989119" y="4360084"/>
              <a:ext cx="47957" cy="28338"/>
            </a:xfrm>
            <a:custGeom>
              <a:avLst/>
              <a:gdLst>
                <a:gd name="connsiteX0" fmla="*/ 20795 w 47957"/>
                <a:gd name="connsiteY0" fmla="*/ 26570 h 28338"/>
                <a:gd name="connsiteX1" fmla="*/ 956 w 47957"/>
                <a:gd name="connsiteY1" fmla="*/ 15305 h 28338"/>
                <a:gd name="connsiteX2" fmla="*/ -249 w 47957"/>
                <a:gd name="connsiteY2" fmla="*/ 13298 h 28338"/>
                <a:gd name="connsiteX3" fmla="*/ 902 w 47957"/>
                <a:gd name="connsiteY3" fmla="*/ 11266 h 28338"/>
                <a:gd name="connsiteX4" fmla="*/ 20909 w 47957"/>
                <a:gd name="connsiteY4" fmla="*/ -177 h 28338"/>
                <a:gd name="connsiteX5" fmla="*/ 26714 w 47957"/>
                <a:gd name="connsiteY5" fmla="*/ -189 h 28338"/>
                <a:gd name="connsiteX6" fmla="*/ 46507 w 47957"/>
                <a:gd name="connsiteY6" fmla="*/ 11025 h 28338"/>
                <a:gd name="connsiteX7" fmla="*/ 47709 w 47957"/>
                <a:gd name="connsiteY7" fmla="*/ 13044 h 28338"/>
                <a:gd name="connsiteX8" fmla="*/ 46572 w 47957"/>
                <a:gd name="connsiteY8" fmla="*/ 15051 h 28338"/>
                <a:gd name="connsiteX9" fmla="*/ 26585 w 47957"/>
                <a:gd name="connsiteY9" fmla="*/ 26570 h 28338"/>
                <a:gd name="connsiteX10" fmla="*/ 20795 w 47957"/>
                <a:gd name="connsiteY10" fmla="*/ 26570 h 2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38">
                  <a:moveTo>
                    <a:pt x="20795" y="26570"/>
                  </a:moveTo>
                  <a:cubicBezTo>
                    <a:pt x="14212" y="22810"/>
                    <a:pt x="7599" y="19051"/>
                    <a:pt x="956" y="15305"/>
                  </a:cubicBezTo>
                  <a:lnTo>
                    <a:pt x="-249" y="13298"/>
                  </a:lnTo>
                  <a:lnTo>
                    <a:pt x="902" y="11266"/>
                  </a:lnTo>
                  <a:cubicBezTo>
                    <a:pt x="10153" y="5932"/>
                    <a:pt x="11370" y="5399"/>
                    <a:pt x="20909" y="-177"/>
                  </a:cubicBezTo>
                  <a:cubicBezTo>
                    <a:pt x="22740" y="-1243"/>
                    <a:pt x="24849" y="-1243"/>
                    <a:pt x="26714" y="-189"/>
                  </a:cubicBezTo>
                  <a:cubicBezTo>
                    <a:pt x="33322" y="3570"/>
                    <a:pt x="39899" y="7278"/>
                    <a:pt x="46507" y="11025"/>
                  </a:cubicBezTo>
                  <a:lnTo>
                    <a:pt x="47709" y="13044"/>
                  </a:lnTo>
                  <a:lnTo>
                    <a:pt x="46572" y="15051"/>
                  </a:lnTo>
                  <a:cubicBezTo>
                    <a:pt x="37375" y="20436"/>
                    <a:pt x="36185" y="21007"/>
                    <a:pt x="26585" y="26570"/>
                  </a:cubicBezTo>
                  <a:cubicBezTo>
                    <a:pt x="24755" y="27624"/>
                    <a:pt x="22645" y="27624"/>
                    <a:pt x="20795" y="2657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8" name="자유형: 도형 207">
              <a:extLst>
                <a:ext uri="{FF2B5EF4-FFF2-40B4-BE49-F238E27FC236}">
                  <a16:creationId xmlns:a16="http://schemas.microsoft.com/office/drawing/2014/main" id="{1F2CACEC-536F-4DEA-A8CF-67CB6467D8BE}"/>
                </a:ext>
              </a:extLst>
            </p:cNvPr>
            <p:cNvSpPr/>
            <p:nvPr/>
          </p:nvSpPr>
          <p:spPr>
            <a:xfrm flipV="1">
              <a:off x="3961507" y="4378601"/>
              <a:ext cx="47698" cy="28546"/>
            </a:xfrm>
            <a:custGeom>
              <a:avLst/>
              <a:gdLst>
                <a:gd name="connsiteX0" fmla="*/ 20804 w 47698"/>
                <a:gd name="connsiteY0" fmla="*/ 26794 h 28546"/>
                <a:gd name="connsiteX1" fmla="*/ 965 w 47698"/>
                <a:gd name="connsiteY1" fmla="*/ 15529 h 28546"/>
                <a:gd name="connsiteX2" fmla="*/ -230 w 47698"/>
                <a:gd name="connsiteY2" fmla="*/ 13523 h 28546"/>
                <a:gd name="connsiteX3" fmla="*/ 910 w 47698"/>
                <a:gd name="connsiteY3" fmla="*/ 11491 h 28546"/>
                <a:gd name="connsiteX4" fmla="*/ 20660 w 47698"/>
                <a:gd name="connsiteY4" fmla="*/ -155 h 28546"/>
                <a:gd name="connsiteX5" fmla="*/ 26464 w 47698"/>
                <a:gd name="connsiteY5" fmla="*/ -168 h 28546"/>
                <a:gd name="connsiteX6" fmla="*/ 46268 w 47698"/>
                <a:gd name="connsiteY6" fmla="*/ 11084 h 28546"/>
                <a:gd name="connsiteX7" fmla="*/ 47469 w 47698"/>
                <a:gd name="connsiteY7" fmla="*/ 13104 h 28546"/>
                <a:gd name="connsiteX8" fmla="*/ 46328 w 47698"/>
                <a:gd name="connsiteY8" fmla="*/ 15123 h 28546"/>
                <a:gd name="connsiteX9" fmla="*/ 26604 w 47698"/>
                <a:gd name="connsiteY9" fmla="*/ 26794 h 28546"/>
                <a:gd name="connsiteX10" fmla="*/ 20804 w 47698"/>
                <a:gd name="connsiteY10" fmla="*/ 26794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804" y="26794"/>
                  </a:moveTo>
                  <a:cubicBezTo>
                    <a:pt x="14231" y="23035"/>
                    <a:pt x="7613" y="19289"/>
                    <a:pt x="965" y="15529"/>
                  </a:cubicBezTo>
                  <a:lnTo>
                    <a:pt x="-230" y="13523"/>
                  </a:lnTo>
                  <a:lnTo>
                    <a:pt x="910" y="11491"/>
                  </a:lnTo>
                  <a:cubicBezTo>
                    <a:pt x="10167" y="6157"/>
                    <a:pt x="11120" y="5408"/>
                    <a:pt x="20660" y="-155"/>
                  </a:cubicBezTo>
                  <a:cubicBezTo>
                    <a:pt x="22491" y="-1222"/>
                    <a:pt x="24600" y="-1235"/>
                    <a:pt x="26464" y="-168"/>
                  </a:cubicBezTo>
                  <a:cubicBezTo>
                    <a:pt x="33073" y="3579"/>
                    <a:pt x="39655" y="7325"/>
                    <a:pt x="46268" y="11084"/>
                  </a:cubicBezTo>
                  <a:lnTo>
                    <a:pt x="47469" y="13104"/>
                  </a:lnTo>
                  <a:lnTo>
                    <a:pt x="46328" y="15123"/>
                  </a:lnTo>
                  <a:cubicBezTo>
                    <a:pt x="37141" y="20508"/>
                    <a:pt x="36197" y="21232"/>
                    <a:pt x="26604" y="26794"/>
                  </a:cubicBezTo>
                  <a:cubicBezTo>
                    <a:pt x="24767" y="27848"/>
                    <a:pt x="22664" y="27848"/>
                    <a:pt x="20804" y="2679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9" name="자유형: 도형 208">
              <a:extLst>
                <a:ext uri="{FF2B5EF4-FFF2-40B4-BE49-F238E27FC236}">
                  <a16:creationId xmlns:a16="http://schemas.microsoft.com/office/drawing/2014/main" id="{56750575-5A64-4072-B372-C3CFA5956A53}"/>
                </a:ext>
              </a:extLst>
            </p:cNvPr>
            <p:cNvSpPr/>
            <p:nvPr/>
          </p:nvSpPr>
          <p:spPr>
            <a:xfrm flipV="1">
              <a:off x="3961502" y="4375770"/>
              <a:ext cx="47952" cy="28324"/>
            </a:xfrm>
            <a:custGeom>
              <a:avLst/>
              <a:gdLst>
                <a:gd name="connsiteX0" fmla="*/ 20809 w 47952"/>
                <a:gd name="connsiteY0" fmla="*/ 26558 h 28324"/>
                <a:gd name="connsiteX1" fmla="*/ 970 w 47952"/>
                <a:gd name="connsiteY1" fmla="*/ 15319 h 28324"/>
                <a:gd name="connsiteX2" fmla="*/ -230 w 47952"/>
                <a:gd name="connsiteY2" fmla="*/ 13287 h 28324"/>
                <a:gd name="connsiteX3" fmla="*/ 915 w 47952"/>
                <a:gd name="connsiteY3" fmla="*/ 11268 h 28324"/>
                <a:gd name="connsiteX4" fmla="*/ 20928 w 47952"/>
                <a:gd name="connsiteY4" fmla="*/ -162 h 28324"/>
                <a:gd name="connsiteX5" fmla="*/ 26732 w 47952"/>
                <a:gd name="connsiteY5" fmla="*/ -175 h 28324"/>
                <a:gd name="connsiteX6" fmla="*/ 46526 w 47952"/>
                <a:gd name="connsiteY6" fmla="*/ 11039 h 28324"/>
                <a:gd name="connsiteX7" fmla="*/ 47722 w 47952"/>
                <a:gd name="connsiteY7" fmla="*/ 13058 h 28324"/>
                <a:gd name="connsiteX8" fmla="*/ 46586 w 47952"/>
                <a:gd name="connsiteY8" fmla="*/ 15065 h 28324"/>
                <a:gd name="connsiteX9" fmla="*/ 26604 w 47952"/>
                <a:gd name="connsiteY9" fmla="*/ 26571 h 28324"/>
                <a:gd name="connsiteX10" fmla="*/ 20809 w 47952"/>
                <a:gd name="connsiteY10" fmla="*/ 26558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4">
                  <a:moveTo>
                    <a:pt x="20809" y="26558"/>
                  </a:moveTo>
                  <a:cubicBezTo>
                    <a:pt x="14231" y="22812"/>
                    <a:pt x="7618" y="19053"/>
                    <a:pt x="970" y="15319"/>
                  </a:cubicBezTo>
                  <a:lnTo>
                    <a:pt x="-230" y="13287"/>
                  </a:lnTo>
                  <a:lnTo>
                    <a:pt x="915" y="11268"/>
                  </a:lnTo>
                  <a:cubicBezTo>
                    <a:pt x="10172" y="5934"/>
                    <a:pt x="11388" y="5400"/>
                    <a:pt x="20928" y="-162"/>
                  </a:cubicBezTo>
                  <a:cubicBezTo>
                    <a:pt x="22759" y="-1229"/>
                    <a:pt x="24873" y="-1229"/>
                    <a:pt x="26732" y="-175"/>
                  </a:cubicBezTo>
                  <a:cubicBezTo>
                    <a:pt x="33341" y="3571"/>
                    <a:pt x="39913" y="7292"/>
                    <a:pt x="46526" y="11039"/>
                  </a:cubicBezTo>
                  <a:lnTo>
                    <a:pt x="47722" y="13058"/>
                  </a:lnTo>
                  <a:lnTo>
                    <a:pt x="46586" y="15065"/>
                  </a:lnTo>
                  <a:cubicBezTo>
                    <a:pt x="37388" y="20437"/>
                    <a:pt x="36202" y="21021"/>
                    <a:pt x="26604" y="26571"/>
                  </a:cubicBezTo>
                  <a:cubicBezTo>
                    <a:pt x="24772" y="27625"/>
                    <a:pt x="22669" y="27625"/>
                    <a:pt x="20809" y="2655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0" name="자유형: 도형 209">
              <a:extLst>
                <a:ext uri="{FF2B5EF4-FFF2-40B4-BE49-F238E27FC236}">
                  <a16:creationId xmlns:a16="http://schemas.microsoft.com/office/drawing/2014/main" id="{0424B6D5-2614-4E5A-ADE5-98B086287CFB}"/>
                </a:ext>
              </a:extLst>
            </p:cNvPr>
            <p:cNvSpPr/>
            <p:nvPr/>
          </p:nvSpPr>
          <p:spPr>
            <a:xfrm flipV="1">
              <a:off x="3933889" y="4394287"/>
              <a:ext cx="47698" cy="28544"/>
            </a:xfrm>
            <a:custGeom>
              <a:avLst/>
              <a:gdLst>
                <a:gd name="connsiteX0" fmla="*/ 20828 w 47698"/>
                <a:gd name="connsiteY0" fmla="*/ 26796 h 28544"/>
                <a:gd name="connsiteX1" fmla="*/ 989 w 47698"/>
                <a:gd name="connsiteY1" fmla="*/ 15556 h 28544"/>
                <a:gd name="connsiteX2" fmla="*/ -211 w 47698"/>
                <a:gd name="connsiteY2" fmla="*/ 13524 h 28544"/>
                <a:gd name="connsiteX3" fmla="*/ 934 w 47698"/>
                <a:gd name="connsiteY3" fmla="*/ 11505 h 28544"/>
                <a:gd name="connsiteX4" fmla="*/ 20679 w 47698"/>
                <a:gd name="connsiteY4" fmla="*/ -141 h 28544"/>
                <a:gd name="connsiteX5" fmla="*/ 26483 w 47698"/>
                <a:gd name="connsiteY5" fmla="*/ -154 h 28544"/>
                <a:gd name="connsiteX6" fmla="*/ 46287 w 47698"/>
                <a:gd name="connsiteY6" fmla="*/ 11111 h 28544"/>
                <a:gd name="connsiteX7" fmla="*/ 47487 w 47698"/>
                <a:gd name="connsiteY7" fmla="*/ 13118 h 28544"/>
                <a:gd name="connsiteX8" fmla="*/ 46352 w 47698"/>
                <a:gd name="connsiteY8" fmla="*/ 15137 h 28544"/>
                <a:gd name="connsiteX9" fmla="*/ 26617 w 47698"/>
                <a:gd name="connsiteY9" fmla="*/ 26808 h 28544"/>
                <a:gd name="connsiteX10" fmla="*/ 20828 w 47698"/>
                <a:gd name="connsiteY10" fmla="*/ 26796 h 2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4">
                  <a:moveTo>
                    <a:pt x="20828" y="26796"/>
                  </a:moveTo>
                  <a:cubicBezTo>
                    <a:pt x="14254" y="23049"/>
                    <a:pt x="7636" y="19303"/>
                    <a:pt x="989" y="15556"/>
                  </a:cubicBezTo>
                  <a:lnTo>
                    <a:pt x="-211" y="13524"/>
                  </a:lnTo>
                  <a:lnTo>
                    <a:pt x="934" y="11505"/>
                  </a:lnTo>
                  <a:cubicBezTo>
                    <a:pt x="10191" y="6171"/>
                    <a:pt x="11139" y="5434"/>
                    <a:pt x="20679" y="-141"/>
                  </a:cubicBezTo>
                  <a:cubicBezTo>
                    <a:pt x="22509" y="-1208"/>
                    <a:pt x="24622" y="-1221"/>
                    <a:pt x="26483" y="-154"/>
                  </a:cubicBezTo>
                  <a:cubicBezTo>
                    <a:pt x="33091" y="3593"/>
                    <a:pt x="39679" y="7352"/>
                    <a:pt x="46287" y="11111"/>
                  </a:cubicBezTo>
                  <a:lnTo>
                    <a:pt x="47487" y="13118"/>
                  </a:lnTo>
                  <a:lnTo>
                    <a:pt x="46352" y="15137"/>
                  </a:lnTo>
                  <a:cubicBezTo>
                    <a:pt x="37160" y="20522"/>
                    <a:pt x="36216" y="21258"/>
                    <a:pt x="26617" y="26808"/>
                  </a:cubicBezTo>
                  <a:cubicBezTo>
                    <a:pt x="24791" y="27862"/>
                    <a:pt x="22688" y="27862"/>
                    <a:pt x="20828" y="2679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1" name="자유형: 도형 210">
              <a:extLst>
                <a:ext uri="{FF2B5EF4-FFF2-40B4-BE49-F238E27FC236}">
                  <a16:creationId xmlns:a16="http://schemas.microsoft.com/office/drawing/2014/main" id="{4A8481A6-41AC-4365-9701-14CCB077A9A5}"/>
                </a:ext>
              </a:extLst>
            </p:cNvPr>
            <p:cNvSpPr/>
            <p:nvPr/>
          </p:nvSpPr>
          <p:spPr>
            <a:xfrm flipV="1">
              <a:off x="3933889" y="4391444"/>
              <a:ext cx="47952" cy="28335"/>
            </a:xfrm>
            <a:custGeom>
              <a:avLst/>
              <a:gdLst>
                <a:gd name="connsiteX0" fmla="*/ 20827 w 47952"/>
                <a:gd name="connsiteY0" fmla="*/ 26585 h 28335"/>
                <a:gd name="connsiteX1" fmla="*/ 984 w 47952"/>
                <a:gd name="connsiteY1" fmla="*/ 15333 h 28335"/>
                <a:gd name="connsiteX2" fmla="*/ -211 w 47952"/>
                <a:gd name="connsiteY2" fmla="*/ 13314 h 28335"/>
                <a:gd name="connsiteX3" fmla="*/ 934 w 47952"/>
                <a:gd name="connsiteY3" fmla="*/ 11294 h 28335"/>
                <a:gd name="connsiteX4" fmla="*/ 20947 w 47952"/>
                <a:gd name="connsiteY4" fmla="*/ -149 h 28335"/>
                <a:gd name="connsiteX5" fmla="*/ 26741 w 47952"/>
                <a:gd name="connsiteY5" fmla="*/ -161 h 28335"/>
                <a:gd name="connsiteX6" fmla="*/ 46545 w 47952"/>
                <a:gd name="connsiteY6" fmla="*/ 11053 h 28335"/>
                <a:gd name="connsiteX7" fmla="*/ 47741 w 47952"/>
                <a:gd name="connsiteY7" fmla="*/ 13059 h 28335"/>
                <a:gd name="connsiteX8" fmla="*/ 46605 w 47952"/>
                <a:gd name="connsiteY8" fmla="*/ 15091 h 28335"/>
                <a:gd name="connsiteX9" fmla="*/ 26617 w 47952"/>
                <a:gd name="connsiteY9" fmla="*/ 26585 h 28335"/>
                <a:gd name="connsiteX10" fmla="*/ 20827 w 47952"/>
                <a:gd name="connsiteY10" fmla="*/ 26585 h 28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5">
                  <a:moveTo>
                    <a:pt x="20827" y="26585"/>
                  </a:moveTo>
                  <a:cubicBezTo>
                    <a:pt x="14250" y="22839"/>
                    <a:pt x="7632" y="19079"/>
                    <a:pt x="984" y="15333"/>
                  </a:cubicBezTo>
                  <a:lnTo>
                    <a:pt x="-211" y="13314"/>
                  </a:lnTo>
                  <a:lnTo>
                    <a:pt x="934" y="11294"/>
                  </a:lnTo>
                  <a:cubicBezTo>
                    <a:pt x="10186" y="5960"/>
                    <a:pt x="11407" y="5427"/>
                    <a:pt x="20947" y="-149"/>
                  </a:cubicBezTo>
                  <a:cubicBezTo>
                    <a:pt x="22772" y="-1215"/>
                    <a:pt x="24881" y="-1215"/>
                    <a:pt x="26741" y="-161"/>
                  </a:cubicBezTo>
                  <a:cubicBezTo>
                    <a:pt x="33353" y="3585"/>
                    <a:pt x="39932" y="7294"/>
                    <a:pt x="46545" y="11053"/>
                  </a:cubicBezTo>
                  <a:lnTo>
                    <a:pt x="47741" y="13059"/>
                  </a:lnTo>
                  <a:lnTo>
                    <a:pt x="46605" y="15091"/>
                  </a:lnTo>
                  <a:cubicBezTo>
                    <a:pt x="37407" y="20451"/>
                    <a:pt x="36211" y="21035"/>
                    <a:pt x="26617" y="26585"/>
                  </a:cubicBezTo>
                  <a:cubicBezTo>
                    <a:pt x="24781" y="27652"/>
                    <a:pt x="22683" y="27652"/>
                    <a:pt x="20827" y="2658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2" name="자유형: 도형 211">
              <a:extLst>
                <a:ext uri="{FF2B5EF4-FFF2-40B4-BE49-F238E27FC236}">
                  <a16:creationId xmlns:a16="http://schemas.microsoft.com/office/drawing/2014/main" id="{E99EE398-36B5-4A93-86D3-32EE5A300099}"/>
                </a:ext>
              </a:extLst>
            </p:cNvPr>
            <p:cNvSpPr/>
            <p:nvPr/>
          </p:nvSpPr>
          <p:spPr>
            <a:xfrm flipV="1">
              <a:off x="3906267" y="4409957"/>
              <a:ext cx="47698" cy="28548"/>
            </a:xfrm>
            <a:custGeom>
              <a:avLst/>
              <a:gdLst>
                <a:gd name="connsiteX0" fmla="*/ 20846 w 47698"/>
                <a:gd name="connsiteY0" fmla="*/ 26824 h 28548"/>
                <a:gd name="connsiteX1" fmla="*/ 1008 w 47698"/>
                <a:gd name="connsiteY1" fmla="*/ 15559 h 28548"/>
                <a:gd name="connsiteX2" fmla="*/ -192 w 47698"/>
                <a:gd name="connsiteY2" fmla="*/ 13552 h 28548"/>
                <a:gd name="connsiteX3" fmla="*/ 953 w 47698"/>
                <a:gd name="connsiteY3" fmla="*/ 11520 h 28548"/>
                <a:gd name="connsiteX4" fmla="*/ 20708 w 47698"/>
                <a:gd name="connsiteY4" fmla="*/ -126 h 28548"/>
                <a:gd name="connsiteX5" fmla="*/ 26502 w 47698"/>
                <a:gd name="connsiteY5" fmla="*/ -151 h 28548"/>
                <a:gd name="connsiteX6" fmla="*/ 46311 w 47698"/>
                <a:gd name="connsiteY6" fmla="*/ 11127 h 28548"/>
                <a:gd name="connsiteX7" fmla="*/ 47506 w 47698"/>
                <a:gd name="connsiteY7" fmla="*/ 13133 h 28548"/>
                <a:gd name="connsiteX8" fmla="*/ 46381 w 47698"/>
                <a:gd name="connsiteY8" fmla="*/ 15153 h 28548"/>
                <a:gd name="connsiteX9" fmla="*/ 26641 w 47698"/>
                <a:gd name="connsiteY9" fmla="*/ 26824 h 28548"/>
                <a:gd name="connsiteX10" fmla="*/ 20846 w 47698"/>
                <a:gd name="connsiteY10" fmla="*/ 26824 h 2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8">
                  <a:moveTo>
                    <a:pt x="20846" y="26824"/>
                  </a:moveTo>
                  <a:cubicBezTo>
                    <a:pt x="14273" y="23065"/>
                    <a:pt x="7660" y="19318"/>
                    <a:pt x="1008" y="15559"/>
                  </a:cubicBezTo>
                  <a:lnTo>
                    <a:pt x="-192" y="13552"/>
                  </a:lnTo>
                  <a:lnTo>
                    <a:pt x="953" y="11520"/>
                  </a:lnTo>
                  <a:cubicBezTo>
                    <a:pt x="10215" y="6187"/>
                    <a:pt x="11163" y="5437"/>
                    <a:pt x="20708" y="-126"/>
                  </a:cubicBezTo>
                  <a:cubicBezTo>
                    <a:pt x="22533" y="-1192"/>
                    <a:pt x="24641" y="-1205"/>
                    <a:pt x="26502" y="-151"/>
                  </a:cubicBezTo>
                  <a:cubicBezTo>
                    <a:pt x="33115" y="3608"/>
                    <a:pt x="39698" y="7368"/>
                    <a:pt x="46311" y="11127"/>
                  </a:cubicBezTo>
                  <a:lnTo>
                    <a:pt x="47506" y="13133"/>
                  </a:lnTo>
                  <a:lnTo>
                    <a:pt x="46381" y="15153"/>
                  </a:lnTo>
                  <a:cubicBezTo>
                    <a:pt x="37182" y="20537"/>
                    <a:pt x="36240" y="21261"/>
                    <a:pt x="26641" y="26824"/>
                  </a:cubicBezTo>
                  <a:cubicBezTo>
                    <a:pt x="24810" y="27878"/>
                    <a:pt x="22707" y="27878"/>
                    <a:pt x="20846" y="2682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3" name="자유형: 도형 212">
              <a:extLst>
                <a:ext uri="{FF2B5EF4-FFF2-40B4-BE49-F238E27FC236}">
                  <a16:creationId xmlns:a16="http://schemas.microsoft.com/office/drawing/2014/main" id="{FDD1EB39-444C-4FA1-AD88-9A00644F8133}"/>
                </a:ext>
              </a:extLst>
            </p:cNvPr>
            <p:cNvSpPr/>
            <p:nvPr/>
          </p:nvSpPr>
          <p:spPr>
            <a:xfrm flipV="1">
              <a:off x="3906267" y="4407114"/>
              <a:ext cx="47952" cy="28336"/>
            </a:xfrm>
            <a:custGeom>
              <a:avLst/>
              <a:gdLst>
                <a:gd name="connsiteX0" fmla="*/ 20846 w 47952"/>
                <a:gd name="connsiteY0" fmla="*/ 26599 h 28336"/>
                <a:gd name="connsiteX1" fmla="*/ 1008 w 47952"/>
                <a:gd name="connsiteY1" fmla="*/ 15347 h 28336"/>
                <a:gd name="connsiteX2" fmla="*/ -193 w 47952"/>
                <a:gd name="connsiteY2" fmla="*/ 13327 h 28336"/>
                <a:gd name="connsiteX3" fmla="*/ 953 w 47952"/>
                <a:gd name="connsiteY3" fmla="*/ 11295 h 28336"/>
                <a:gd name="connsiteX4" fmla="*/ 20966 w 47952"/>
                <a:gd name="connsiteY4" fmla="*/ -135 h 28336"/>
                <a:gd name="connsiteX5" fmla="*/ 26770 w 47952"/>
                <a:gd name="connsiteY5" fmla="*/ -147 h 28336"/>
                <a:gd name="connsiteX6" fmla="*/ 46564 w 47952"/>
                <a:gd name="connsiteY6" fmla="*/ 11067 h 28336"/>
                <a:gd name="connsiteX7" fmla="*/ 47760 w 47952"/>
                <a:gd name="connsiteY7" fmla="*/ 13073 h 28336"/>
                <a:gd name="connsiteX8" fmla="*/ 46623 w 47952"/>
                <a:gd name="connsiteY8" fmla="*/ 15093 h 28336"/>
                <a:gd name="connsiteX9" fmla="*/ 26641 w 47952"/>
                <a:gd name="connsiteY9" fmla="*/ 26612 h 28336"/>
                <a:gd name="connsiteX10" fmla="*/ 20846 w 47952"/>
                <a:gd name="connsiteY10" fmla="*/ 26599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6">
                  <a:moveTo>
                    <a:pt x="20846" y="26599"/>
                  </a:moveTo>
                  <a:cubicBezTo>
                    <a:pt x="14269" y="22852"/>
                    <a:pt x="7660" y="19093"/>
                    <a:pt x="1008" y="15347"/>
                  </a:cubicBezTo>
                  <a:lnTo>
                    <a:pt x="-193" y="13327"/>
                  </a:lnTo>
                  <a:lnTo>
                    <a:pt x="953" y="11295"/>
                  </a:lnTo>
                  <a:cubicBezTo>
                    <a:pt x="10205" y="5974"/>
                    <a:pt x="11430" y="5441"/>
                    <a:pt x="20966" y="-135"/>
                  </a:cubicBezTo>
                  <a:cubicBezTo>
                    <a:pt x="22796" y="-1201"/>
                    <a:pt x="24909" y="-1201"/>
                    <a:pt x="26770" y="-147"/>
                  </a:cubicBezTo>
                  <a:cubicBezTo>
                    <a:pt x="33372" y="3599"/>
                    <a:pt x="39956" y="7320"/>
                    <a:pt x="46564" y="11067"/>
                  </a:cubicBezTo>
                  <a:lnTo>
                    <a:pt x="47760" y="13073"/>
                  </a:lnTo>
                  <a:lnTo>
                    <a:pt x="46623" y="15093"/>
                  </a:lnTo>
                  <a:cubicBezTo>
                    <a:pt x="37436" y="20465"/>
                    <a:pt x="36240" y="21049"/>
                    <a:pt x="26641" y="26612"/>
                  </a:cubicBezTo>
                  <a:cubicBezTo>
                    <a:pt x="24810" y="27666"/>
                    <a:pt x="22702" y="27666"/>
                    <a:pt x="20846" y="2659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4" name="자유형: 도형 213">
              <a:extLst>
                <a:ext uri="{FF2B5EF4-FFF2-40B4-BE49-F238E27FC236}">
                  <a16:creationId xmlns:a16="http://schemas.microsoft.com/office/drawing/2014/main" id="{E3DCAD8C-A69E-4120-81A7-3A6E4F587539}"/>
                </a:ext>
              </a:extLst>
            </p:cNvPr>
            <p:cNvSpPr/>
            <p:nvPr/>
          </p:nvSpPr>
          <p:spPr>
            <a:xfrm flipV="1">
              <a:off x="3878654" y="4425632"/>
              <a:ext cx="47698" cy="28562"/>
            </a:xfrm>
            <a:custGeom>
              <a:avLst/>
              <a:gdLst>
                <a:gd name="connsiteX0" fmla="*/ 20865 w 47698"/>
                <a:gd name="connsiteY0" fmla="*/ 26843 h 28562"/>
                <a:gd name="connsiteX1" fmla="*/ 1027 w 47698"/>
                <a:gd name="connsiteY1" fmla="*/ 15590 h 28562"/>
                <a:gd name="connsiteX2" fmla="*/ -174 w 47698"/>
                <a:gd name="connsiteY2" fmla="*/ 13571 h 28562"/>
                <a:gd name="connsiteX3" fmla="*/ 972 w 47698"/>
                <a:gd name="connsiteY3" fmla="*/ 11539 h 28562"/>
                <a:gd name="connsiteX4" fmla="*/ 20717 w 47698"/>
                <a:gd name="connsiteY4" fmla="*/ -107 h 28562"/>
                <a:gd name="connsiteX5" fmla="*/ 26521 w 47698"/>
                <a:gd name="connsiteY5" fmla="*/ -132 h 28562"/>
                <a:gd name="connsiteX6" fmla="*/ 46330 w 47698"/>
                <a:gd name="connsiteY6" fmla="*/ 11145 h 28562"/>
                <a:gd name="connsiteX7" fmla="*/ 47525 w 47698"/>
                <a:gd name="connsiteY7" fmla="*/ 13152 h 28562"/>
                <a:gd name="connsiteX8" fmla="*/ 46390 w 47698"/>
                <a:gd name="connsiteY8" fmla="*/ 15184 h 28562"/>
                <a:gd name="connsiteX9" fmla="*/ 26660 w 47698"/>
                <a:gd name="connsiteY9" fmla="*/ 26843 h 28562"/>
                <a:gd name="connsiteX10" fmla="*/ 20865 w 47698"/>
                <a:gd name="connsiteY10" fmla="*/ 26843 h 28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62">
                  <a:moveTo>
                    <a:pt x="20865" y="26843"/>
                  </a:moveTo>
                  <a:cubicBezTo>
                    <a:pt x="14287" y="23096"/>
                    <a:pt x="7674" y="19337"/>
                    <a:pt x="1027" y="15590"/>
                  </a:cubicBezTo>
                  <a:lnTo>
                    <a:pt x="-174" y="13571"/>
                  </a:lnTo>
                  <a:lnTo>
                    <a:pt x="972" y="11539"/>
                  </a:lnTo>
                  <a:cubicBezTo>
                    <a:pt x="10224" y="6218"/>
                    <a:pt x="11176" y="5469"/>
                    <a:pt x="20717" y="-107"/>
                  </a:cubicBezTo>
                  <a:cubicBezTo>
                    <a:pt x="22547" y="-1186"/>
                    <a:pt x="24655" y="-1186"/>
                    <a:pt x="26521" y="-132"/>
                  </a:cubicBezTo>
                  <a:cubicBezTo>
                    <a:pt x="33133" y="3627"/>
                    <a:pt x="39717" y="7386"/>
                    <a:pt x="46330" y="11145"/>
                  </a:cubicBezTo>
                  <a:lnTo>
                    <a:pt x="47525" y="13152"/>
                  </a:lnTo>
                  <a:lnTo>
                    <a:pt x="46390" y="15184"/>
                  </a:lnTo>
                  <a:cubicBezTo>
                    <a:pt x="37191" y="20543"/>
                    <a:pt x="36259" y="21293"/>
                    <a:pt x="26660" y="26843"/>
                  </a:cubicBezTo>
                  <a:cubicBezTo>
                    <a:pt x="24824" y="27910"/>
                    <a:pt x="22721" y="27910"/>
                    <a:pt x="20865" y="2684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5" name="자유형: 도형 214">
              <a:extLst>
                <a:ext uri="{FF2B5EF4-FFF2-40B4-BE49-F238E27FC236}">
                  <a16:creationId xmlns:a16="http://schemas.microsoft.com/office/drawing/2014/main" id="{50CA301D-FC5A-4799-99BE-7F66FFC1239E}"/>
                </a:ext>
              </a:extLst>
            </p:cNvPr>
            <p:cNvSpPr/>
            <p:nvPr/>
          </p:nvSpPr>
          <p:spPr>
            <a:xfrm flipV="1">
              <a:off x="3878649" y="4422800"/>
              <a:ext cx="47952" cy="28322"/>
            </a:xfrm>
            <a:custGeom>
              <a:avLst/>
              <a:gdLst>
                <a:gd name="connsiteX0" fmla="*/ 20870 w 47952"/>
                <a:gd name="connsiteY0" fmla="*/ 26600 h 28322"/>
                <a:gd name="connsiteX1" fmla="*/ 1026 w 47952"/>
                <a:gd name="connsiteY1" fmla="*/ 15348 h 28322"/>
                <a:gd name="connsiteX2" fmla="*/ -174 w 47952"/>
                <a:gd name="connsiteY2" fmla="*/ 13329 h 28322"/>
                <a:gd name="connsiteX3" fmla="*/ 972 w 47952"/>
                <a:gd name="connsiteY3" fmla="*/ 11309 h 28322"/>
                <a:gd name="connsiteX4" fmla="*/ 20990 w 47952"/>
                <a:gd name="connsiteY4" fmla="*/ -121 h 28322"/>
                <a:gd name="connsiteX5" fmla="*/ 26788 w 47952"/>
                <a:gd name="connsiteY5" fmla="*/ -133 h 28322"/>
                <a:gd name="connsiteX6" fmla="*/ 46583 w 47952"/>
                <a:gd name="connsiteY6" fmla="*/ 11081 h 28322"/>
                <a:gd name="connsiteX7" fmla="*/ 47779 w 47952"/>
                <a:gd name="connsiteY7" fmla="*/ 13087 h 28322"/>
                <a:gd name="connsiteX8" fmla="*/ 46642 w 47952"/>
                <a:gd name="connsiteY8" fmla="*/ 15107 h 28322"/>
                <a:gd name="connsiteX9" fmla="*/ 26655 w 47952"/>
                <a:gd name="connsiteY9" fmla="*/ 26600 h 28322"/>
                <a:gd name="connsiteX10" fmla="*/ 20870 w 47952"/>
                <a:gd name="connsiteY10" fmla="*/ 26600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2">
                  <a:moveTo>
                    <a:pt x="20870" y="26600"/>
                  </a:moveTo>
                  <a:cubicBezTo>
                    <a:pt x="14292" y="22854"/>
                    <a:pt x="7679" y="19095"/>
                    <a:pt x="1026" y="15348"/>
                  </a:cubicBezTo>
                  <a:lnTo>
                    <a:pt x="-174" y="13329"/>
                  </a:lnTo>
                  <a:lnTo>
                    <a:pt x="972" y="11309"/>
                  </a:lnTo>
                  <a:cubicBezTo>
                    <a:pt x="10229" y="5976"/>
                    <a:pt x="11444" y="5442"/>
                    <a:pt x="20990" y="-121"/>
                  </a:cubicBezTo>
                  <a:cubicBezTo>
                    <a:pt x="22809" y="-1187"/>
                    <a:pt x="24928" y="-1187"/>
                    <a:pt x="26788" y="-133"/>
                  </a:cubicBezTo>
                  <a:cubicBezTo>
                    <a:pt x="33396" y="3613"/>
                    <a:pt x="39975" y="7322"/>
                    <a:pt x="46583" y="11081"/>
                  </a:cubicBezTo>
                  <a:lnTo>
                    <a:pt x="47779" y="13087"/>
                  </a:lnTo>
                  <a:lnTo>
                    <a:pt x="46642" y="15107"/>
                  </a:lnTo>
                  <a:cubicBezTo>
                    <a:pt x="37455" y="20479"/>
                    <a:pt x="36254" y="21063"/>
                    <a:pt x="26655" y="26600"/>
                  </a:cubicBezTo>
                  <a:cubicBezTo>
                    <a:pt x="24829" y="27667"/>
                    <a:pt x="22726" y="27667"/>
                    <a:pt x="20870" y="2660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6" name="자유형: 도형 215">
              <a:extLst>
                <a:ext uri="{FF2B5EF4-FFF2-40B4-BE49-F238E27FC236}">
                  <a16:creationId xmlns:a16="http://schemas.microsoft.com/office/drawing/2014/main" id="{1326805C-58E9-4695-BA0A-EEACAC72C807}"/>
                </a:ext>
              </a:extLst>
            </p:cNvPr>
            <p:cNvSpPr/>
            <p:nvPr/>
          </p:nvSpPr>
          <p:spPr>
            <a:xfrm flipV="1">
              <a:off x="4320555" y="4206490"/>
              <a:ext cx="47693" cy="28541"/>
            </a:xfrm>
            <a:custGeom>
              <a:avLst/>
              <a:gdLst>
                <a:gd name="connsiteX0" fmla="*/ 20558 w 47693"/>
                <a:gd name="connsiteY0" fmla="*/ 26636 h 28541"/>
                <a:gd name="connsiteX1" fmla="*/ 730 w 47693"/>
                <a:gd name="connsiteY1" fmla="*/ 15397 h 28541"/>
                <a:gd name="connsiteX2" fmla="*/ -475 w 47693"/>
                <a:gd name="connsiteY2" fmla="*/ 13365 h 28541"/>
                <a:gd name="connsiteX3" fmla="*/ 665 w 47693"/>
                <a:gd name="connsiteY3" fmla="*/ 11345 h 28541"/>
                <a:gd name="connsiteX4" fmla="*/ 20415 w 47693"/>
                <a:gd name="connsiteY4" fmla="*/ -313 h 28541"/>
                <a:gd name="connsiteX5" fmla="*/ 26219 w 47693"/>
                <a:gd name="connsiteY5" fmla="*/ -326 h 28541"/>
                <a:gd name="connsiteX6" fmla="*/ 46018 w 47693"/>
                <a:gd name="connsiteY6" fmla="*/ 10952 h 28541"/>
                <a:gd name="connsiteX7" fmla="*/ 47218 w 47693"/>
                <a:gd name="connsiteY7" fmla="*/ 12958 h 28541"/>
                <a:gd name="connsiteX8" fmla="*/ 46088 w 47693"/>
                <a:gd name="connsiteY8" fmla="*/ 14965 h 28541"/>
                <a:gd name="connsiteX9" fmla="*/ 26359 w 47693"/>
                <a:gd name="connsiteY9" fmla="*/ 26636 h 28541"/>
                <a:gd name="connsiteX10" fmla="*/ 20558 w 47693"/>
                <a:gd name="connsiteY10" fmla="*/ 26636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3" h="28541">
                  <a:moveTo>
                    <a:pt x="20558" y="26636"/>
                  </a:moveTo>
                  <a:cubicBezTo>
                    <a:pt x="13985" y="22877"/>
                    <a:pt x="7368" y="19143"/>
                    <a:pt x="730" y="15397"/>
                  </a:cubicBezTo>
                  <a:lnTo>
                    <a:pt x="-475" y="13365"/>
                  </a:lnTo>
                  <a:lnTo>
                    <a:pt x="665" y="11345"/>
                  </a:lnTo>
                  <a:cubicBezTo>
                    <a:pt x="9922" y="5999"/>
                    <a:pt x="10875" y="5275"/>
                    <a:pt x="20415" y="-313"/>
                  </a:cubicBezTo>
                  <a:cubicBezTo>
                    <a:pt x="22245" y="-1380"/>
                    <a:pt x="24355" y="-1380"/>
                    <a:pt x="26219" y="-326"/>
                  </a:cubicBezTo>
                  <a:cubicBezTo>
                    <a:pt x="32832" y="3433"/>
                    <a:pt x="39410" y="7192"/>
                    <a:pt x="46018" y="10952"/>
                  </a:cubicBezTo>
                  <a:lnTo>
                    <a:pt x="47218" y="12958"/>
                  </a:lnTo>
                  <a:lnTo>
                    <a:pt x="46088" y="14965"/>
                  </a:lnTo>
                  <a:cubicBezTo>
                    <a:pt x="36896" y="20350"/>
                    <a:pt x="35957" y="21086"/>
                    <a:pt x="26359" y="26636"/>
                  </a:cubicBezTo>
                  <a:cubicBezTo>
                    <a:pt x="24522" y="27690"/>
                    <a:pt x="22419" y="27690"/>
                    <a:pt x="20558" y="2663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7" name="자유형: 도형 216">
              <a:extLst>
                <a:ext uri="{FF2B5EF4-FFF2-40B4-BE49-F238E27FC236}">
                  <a16:creationId xmlns:a16="http://schemas.microsoft.com/office/drawing/2014/main" id="{4785B6CB-5D07-40A5-BD5D-50034EB0607A}"/>
                </a:ext>
              </a:extLst>
            </p:cNvPr>
            <p:cNvSpPr/>
            <p:nvPr/>
          </p:nvSpPr>
          <p:spPr>
            <a:xfrm flipV="1">
              <a:off x="4320550" y="4203646"/>
              <a:ext cx="47952" cy="28319"/>
            </a:xfrm>
            <a:custGeom>
              <a:avLst/>
              <a:gdLst>
                <a:gd name="connsiteX0" fmla="*/ 20564 w 47952"/>
                <a:gd name="connsiteY0" fmla="*/ 26411 h 28319"/>
                <a:gd name="connsiteX1" fmla="*/ 725 w 47952"/>
                <a:gd name="connsiteY1" fmla="*/ 15159 h 28319"/>
                <a:gd name="connsiteX2" fmla="*/ -475 w 47952"/>
                <a:gd name="connsiteY2" fmla="*/ 13140 h 28319"/>
                <a:gd name="connsiteX3" fmla="*/ 670 w 47952"/>
                <a:gd name="connsiteY3" fmla="*/ 11120 h 28319"/>
                <a:gd name="connsiteX4" fmla="*/ 20683 w 47952"/>
                <a:gd name="connsiteY4" fmla="*/ -310 h 28319"/>
                <a:gd name="connsiteX5" fmla="*/ 26487 w 47952"/>
                <a:gd name="connsiteY5" fmla="*/ -335 h 28319"/>
                <a:gd name="connsiteX6" fmla="*/ 46281 w 47952"/>
                <a:gd name="connsiteY6" fmla="*/ 10879 h 28319"/>
                <a:gd name="connsiteX7" fmla="*/ 47477 w 47952"/>
                <a:gd name="connsiteY7" fmla="*/ 12898 h 28319"/>
                <a:gd name="connsiteX8" fmla="*/ 46341 w 47952"/>
                <a:gd name="connsiteY8" fmla="*/ 14918 h 28319"/>
                <a:gd name="connsiteX9" fmla="*/ 26359 w 47952"/>
                <a:gd name="connsiteY9" fmla="*/ 26411 h 28319"/>
                <a:gd name="connsiteX10" fmla="*/ 20564 w 47952"/>
                <a:gd name="connsiteY10" fmla="*/ 26411 h 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19">
                  <a:moveTo>
                    <a:pt x="20564" y="26411"/>
                  </a:moveTo>
                  <a:cubicBezTo>
                    <a:pt x="13986" y="22652"/>
                    <a:pt x="7373" y="18905"/>
                    <a:pt x="725" y="15159"/>
                  </a:cubicBezTo>
                  <a:lnTo>
                    <a:pt x="-475" y="13140"/>
                  </a:lnTo>
                  <a:lnTo>
                    <a:pt x="670" y="11120"/>
                  </a:lnTo>
                  <a:cubicBezTo>
                    <a:pt x="9927" y="5774"/>
                    <a:pt x="11143" y="5253"/>
                    <a:pt x="20683" y="-310"/>
                  </a:cubicBezTo>
                  <a:cubicBezTo>
                    <a:pt x="22513" y="-1376"/>
                    <a:pt x="24626" y="-1389"/>
                    <a:pt x="26487" y="-335"/>
                  </a:cubicBezTo>
                  <a:cubicBezTo>
                    <a:pt x="33095" y="3411"/>
                    <a:pt x="39668" y="7120"/>
                    <a:pt x="46281" y="10879"/>
                  </a:cubicBezTo>
                  <a:lnTo>
                    <a:pt x="47477" y="12898"/>
                  </a:lnTo>
                  <a:lnTo>
                    <a:pt x="46341" y="14918"/>
                  </a:lnTo>
                  <a:cubicBezTo>
                    <a:pt x="37154" y="20290"/>
                    <a:pt x="35957" y="20849"/>
                    <a:pt x="26359" y="26411"/>
                  </a:cubicBezTo>
                  <a:cubicBezTo>
                    <a:pt x="24527" y="27465"/>
                    <a:pt x="22424" y="27465"/>
                    <a:pt x="20564" y="2641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8" name="자유형: 도형 217">
              <a:extLst>
                <a:ext uri="{FF2B5EF4-FFF2-40B4-BE49-F238E27FC236}">
                  <a16:creationId xmlns:a16="http://schemas.microsoft.com/office/drawing/2014/main" id="{1AF76674-85E2-4EED-BAF9-7920D8A11C11}"/>
                </a:ext>
              </a:extLst>
            </p:cNvPr>
            <p:cNvSpPr/>
            <p:nvPr/>
          </p:nvSpPr>
          <p:spPr>
            <a:xfrm flipV="1">
              <a:off x="4292937" y="4222153"/>
              <a:ext cx="47688" cy="28551"/>
            </a:xfrm>
            <a:custGeom>
              <a:avLst/>
              <a:gdLst>
                <a:gd name="connsiteX0" fmla="*/ 20582 w 47688"/>
                <a:gd name="connsiteY0" fmla="*/ 26650 h 28551"/>
                <a:gd name="connsiteX1" fmla="*/ 744 w 47688"/>
                <a:gd name="connsiteY1" fmla="*/ 15398 h 28551"/>
                <a:gd name="connsiteX2" fmla="*/ -456 w 47688"/>
                <a:gd name="connsiteY2" fmla="*/ 13378 h 28551"/>
                <a:gd name="connsiteX3" fmla="*/ 684 w 47688"/>
                <a:gd name="connsiteY3" fmla="*/ 11359 h 28551"/>
                <a:gd name="connsiteX4" fmla="*/ 20434 w 47688"/>
                <a:gd name="connsiteY4" fmla="*/ -300 h 28551"/>
                <a:gd name="connsiteX5" fmla="*/ 26238 w 47688"/>
                <a:gd name="connsiteY5" fmla="*/ -312 h 28551"/>
                <a:gd name="connsiteX6" fmla="*/ 46037 w 47688"/>
                <a:gd name="connsiteY6" fmla="*/ 10953 h 28551"/>
                <a:gd name="connsiteX7" fmla="*/ 47232 w 47688"/>
                <a:gd name="connsiteY7" fmla="*/ 12972 h 28551"/>
                <a:gd name="connsiteX8" fmla="*/ 46107 w 47688"/>
                <a:gd name="connsiteY8" fmla="*/ 14991 h 28551"/>
                <a:gd name="connsiteX9" fmla="*/ 26367 w 47688"/>
                <a:gd name="connsiteY9" fmla="*/ 26650 h 28551"/>
                <a:gd name="connsiteX10" fmla="*/ 20582 w 47688"/>
                <a:gd name="connsiteY10" fmla="*/ 26650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88" h="28551">
                  <a:moveTo>
                    <a:pt x="20582" y="26650"/>
                  </a:moveTo>
                  <a:cubicBezTo>
                    <a:pt x="14004" y="22891"/>
                    <a:pt x="7386" y="19144"/>
                    <a:pt x="744" y="15398"/>
                  </a:cubicBezTo>
                  <a:lnTo>
                    <a:pt x="-456" y="13378"/>
                  </a:lnTo>
                  <a:lnTo>
                    <a:pt x="684" y="11359"/>
                  </a:lnTo>
                  <a:cubicBezTo>
                    <a:pt x="9941" y="6013"/>
                    <a:pt x="10889" y="5276"/>
                    <a:pt x="20434" y="-300"/>
                  </a:cubicBezTo>
                  <a:cubicBezTo>
                    <a:pt x="22264" y="-1366"/>
                    <a:pt x="24372" y="-1366"/>
                    <a:pt x="26238" y="-312"/>
                  </a:cubicBezTo>
                  <a:cubicBezTo>
                    <a:pt x="32841" y="3447"/>
                    <a:pt x="39429" y="7206"/>
                    <a:pt x="46037" y="10953"/>
                  </a:cubicBezTo>
                  <a:lnTo>
                    <a:pt x="47232" y="12972"/>
                  </a:lnTo>
                  <a:lnTo>
                    <a:pt x="46107" y="14991"/>
                  </a:lnTo>
                  <a:cubicBezTo>
                    <a:pt x="36910" y="20363"/>
                    <a:pt x="35971" y="21087"/>
                    <a:pt x="26367" y="26650"/>
                  </a:cubicBezTo>
                  <a:cubicBezTo>
                    <a:pt x="24536" y="27717"/>
                    <a:pt x="22438" y="27717"/>
                    <a:pt x="20582" y="2665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9" name="자유형: 도형 218">
              <a:extLst>
                <a:ext uri="{FF2B5EF4-FFF2-40B4-BE49-F238E27FC236}">
                  <a16:creationId xmlns:a16="http://schemas.microsoft.com/office/drawing/2014/main" id="{C09103FD-620A-4626-9E97-B99557A1C7BF}"/>
                </a:ext>
              </a:extLst>
            </p:cNvPr>
            <p:cNvSpPr/>
            <p:nvPr/>
          </p:nvSpPr>
          <p:spPr>
            <a:xfrm flipV="1">
              <a:off x="4292927" y="4219317"/>
              <a:ext cx="47957" cy="28336"/>
            </a:xfrm>
            <a:custGeom>
              <a:avLst/>
              <a:gdLst>
                <a:gd name="connsiteX0" fmla="*/ 20587 w 47957"/>
                <a:gd name="connsiteY0" fmla="*/ 26443 h 28336"/>
                <a:gd name="connsiteX1" fmla="*/ 749 w 47957"/>
                <a:gd name="connsiteY1" fmla="*/ 15178 h 28336"/>
                <a:gd name="connsiteX2" fmla="*/ -456 w 47957"/>
                <a:gd name="connsiteY2" fmla="*/ 13171 h 28336"/>
                <a:gd name="connsiteX3" fmla="*/ 694 w 47957"/>
                <a:gd name="connsiteY3" fmla="*/ 11139 h 28336"/>
                <a:gd name="connsiteX4" fmla="*/ 20702 w 47957"/>
                <a:gd name="connsiteY4" fmla="*/ -291 h 28336"/>
                <a:gd name="connsiteX5" fmla="*/ 26506 w 47957"/>
                <a:gd name="connsiteY5" fmla="*/ -316 h 28336"/>
                <a:gd name="connsiteX6" fmla="*/ 46300 w 47957"/>
                <a:gd name="connsiteY6" fmla="*/ 10911 h 28336"/>
                <a:gd name="connsiteX7" fmla="*/ 47501 w 47957"/>
                <a:gd name="connsiteY7" fmla="*/ 12917 h 28336"/>
                <a:gd name="connsiteX8" fmla="*/ 46365 w 47957"/>
                <a:gd name="connsiteY8" fmla="*/ 14936 h 28336"/>
                <a:gd name="connsiteX9" fmla="*/ 26377 w 47957"/>
                <a:gd name="connsiteY9" fmla="*/ 26443 h 28336"/>
                <a:gd name="connsiteX10" fmla="*/ 20587 w 47957"/>
                <a:gd name="connsiteY10" fmla="*/ 26443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36">
                  <a:moveTo>
                    <a:pt x="20587" y="26443"/>
                  </a:moveTo>
                  <a:cubicBezTo>
                    <a:pt x="14014" y="22683"/>
                    <a:pt x="7396" y="18937"/>
                    <a:pt x="749" y="15178"/>
                  </a:cubicBezTo>
                  <a:lnTo>
                    <a:pt x="-456" y="13171"/>
                  </a:lnTo>
                  <a:lnTo>
                    <a:pt x="694" y="11139"/>
                  </a:lnTo>
                  <a:cubicBezTo>
                    <a:pt x="9951" y="5805"/>
                    <a:pt x="11167" y="5284"/>
                    <a:pt x="20702" y="-291"/>
                  </a:cubicBezTo>
                  <a:cubicBezTo>
                    <a:pt x="22532" y="-1370"/>
                    <a:pt x="24645" y="-1370"/>
                    <a:pt x="26506" y="-316"/>
                  </a:cubicBezTo>
                  <a:cubicBezTo>
                    <a:pt x="33119" y="3443"/>
                    <a:pt x="39692" y="7151"/>
                    <a:pt x="46300" y="10911"/>
                  </a:cubicBezTo>
                  <a:lnTo>
                    <a:pt x="47501" y="12917"/>
                  </a:lnTo>
                  <a:lnTo>
                    <a:pt x="46365" y="14936"/>
                  </a:lnTo>
                  <a:cubicBezTo>
                    <a:pt x="37167" y="20308"/>
                    <a:pt x="35976" y="20880"/>
                    <a:pt x="26377" y="26443"/>
                  </a:cubicBezTo>
                  <a:cubicBezTo>
                    <a:pt x="24546" y="27497"/>
                    <a:pt x="22438" y="27497"/>
                    <a:pt x="20587" y="2644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0" name="자유형: 도형 219">
              <a:extLst>
                <a:ext uri="{FF2B5EF4-FFF2-40B4-BE49-F238E27FC236}">
                  <a16:creationId xmlns:a16="http://schemas.microsoft.com/office/drawing/2014/main" id="{77676645-D850-41F6-8B5A-CE0A03ADD368}"/>
                </a:ext>
              </a:extLst>
            </p:cNvPr>
            <p:cNvSpPr/>
            <p:nvPr/>
          </p:nvSpPr>
          <p:spPr>
            <a:xfrm flipV="1">
              <a:off x="4265315" y="4237824"/>
              <a:ext cx="47698" cy="28549"/>
            </a:xfrm>
            <a:custGeom>
              <a:avLst/>
              <a:gdLst>
                <a:gd name="connsiteX0" fmla="*/ 20601 w 47698"/>
                <a:gd name="connsiteY0" fmla="*/ 26662 h 28549"/>
                <a:gd name="connsiteX1" fmla="*/ 768 w 47698"/>
                <a:gd name="connsiteY1" fmla="*/ 15410 h 28549"/>
                <a:gd name="connsiteX2" fmla="*/ -437 w 47698"/>
                <a:gd name="connsiteY2" fmla="*/ 13391 h 28549"/>
                <a:gd name="connsiteX3" fmla="*/ 703 w 47698"/>
                <a:gd name="connsiteY3" fmla="*/ 11372 h 28549"/>
                <a:gd name="connsiteX4" fmla="*/ 20453 w 47698"/>
                <a:gd name="connsiteY4" fmla="*/ -274 h 28549"/>
                <a:gd name="connsiteX5" fmla="*/ 26257 w 47698"/>
                <a:gd name="connsiteY5" fmla="*/ -300 h 28549"/>
                <a:gd name="connsiteX6" fmla="*/ 46066 w 47698"/>
                <a:gd name="connsiteY6" fmla="*/ 10952 h 28549"/>
                <a:gd name="connsiteX7" fmla="*/ 47261 w 47698"/>
                <a:gd name="connsiteY7" fmla="*/ 12972 h 28549"/>
                <a:gd name="connsiteX8" fmla="*/ 46126 w 47698"/>
                <a:gd name="connsiteY8" fmla="*/ 15004 h 28549"/>
                <a:gd name="connsiteX9" fmla="*/ 26396 w 47698"/>
                <a:gd name="connsiteY9" fmla="*/ 26662 h 28549"/>
                <a:gd name="connsiteX10" fmla="*/ 20601 w 47698"/>
                <a:gd name="connsiteY10" fmla="*/ 26662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9">
                  <a:moveTo>
                    <a:pt x="20601" y="26662"/>
                  </a:moveTo>
                  <a:cubicBezTo>
                    <a:pt x="14023" y="22916"/>
                    <a:pt x="7415" y="19157"/>
                    <a:pt x="768" y="15410"/>
                  </a:cubicBezTo>
                  <a:lnTo>
                    <a:pt x="-437" y="13391"/>
                  </a:lnTo>
                  <a:lnTo>
                    <a:pt x="703" y="11372"/>
                  </a:lnTo>
                  <a:cubicBezTo>
                    <a:pt x="9960" y="6025"/>
                    <a:pt x="10918" y="5288"/>
                    <a:pt x="20453" y="-274"/>
                  </a:cubicBezTo>
                  <a:cubicBezTo>
                    <a:pt x="22283" y="-1354"/>
                    <a:pt x="24391" y="-1354"/>
                    <a:pt x="26257" y="-300"/>
                  </a:cubicBezTo>
                  <a:cubicBezTo>
                    <a:pt x="32864" y="3447"/>
                    <a:pt x="39453" y="7206"/>
                    <a:pt x="46066" y="10952"/>
                  </a:cubicBezTo>
                  <a:lnTo>
                    <a:pt x="47261" y="12972"/>
                  </a:lnTo>
                  <a:lnTo>
                    <a:pt x="46126" y="15004"/>
                  </a:lnTo>
                  <a:cubicBezTo>
                    <a:pt x="36932" y="20363"/>
                    <a:pt x="35995" y="21100"/>
                    <a:pt x="26396" y="26662"/>
                  </a:cubicBezTo>
                  <a:cubicBezTo>
                    <a:pt x="24565" y="27729"/>
                    <a:pt x="22457" y="27729"/>
                    <a:pt x="20601" y="2666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1" name="자유형: 도형 220">
              <a:extLst>
                <a:ext uri="{FF2B5EF4-FFF2-40B4-BE49-F238E27FC236}">
                  <a16:creationId xmlns:a16="http://schemas.microsoft.com/office/drawing/2014/main" id="{1AD0FE5F-D6A8-465B-B6FB-125A3ED15A16}"/>
                </a:ext>
              </a:extLst>
            </p:cNvPr>
            <p:cNvSpPr/>
            <p:nvPr/>
          </p:nvSpPr>
          <p:spPr>
            <a:xfrm flipV="1">
              <a:off x="4265310" y="4235002"/>
              <a:ext cx="47952" cy="28319"/>
            </a:xfrm>
            <a:custGeom>
              <a:avLst/>
              <a:gdLst>
                <a:gd name="connsiteX0" fmla="*/ 20601 w 47952"/>
                <a:gd name="connsiteY0" fmla="*/ 26439 h 28319"/>
                <a:gd name="connsiteX1" fmla="*/ 763 w 47952"/>
                <a:gd name="connsiteY1" fmla="*/ 15187 h 28319"/>
                <a:gd name="connsiteX2" fmla="*/ -438 w 47952"/>
                <a:gd name="connsiteY2" fmla="*/ 13168 h 28319"/>
                <a:gd name="connsiteX3" fmla="*/ 708 w 47952"/>
                <a:gd name="connsiteY3" fmla="*/ 11136 h 28319"/>
                <a:gd name="connsiteX4" fmla="*/ 20726 w 47952"/>
                <a:gd name="connsiteY4" fmla="*/ -282 h 28319"/>
                <a:gd name="connsiteX5" fmla="*/ 26525 w 47952"/>
                <a:gd name="connsiteY5" fmla="*/ -307 h 28319"/>
                <a:gd name="connsiteX6" fmla="*/ 46319 w 47952"/>
                <a:gd name="connsiteY6" fmla="*/ 10920 h 28319"/>
                <a:gd name="connsiteX7" fmla="*/ 47515 w 47952"/>
                <a:gd name="connsiteY7" fmla="*/ 12926 h 28319"/>
                <a:gd name="connsiteX8" fmla="*/ 46378 w 47952"/>
                <a:gd name="connsiteY8" fmla="*/ 14946 h 28319"/>
                <a:gd name="connsiteX9" fmla="*/ 26396 w 47952"/>
                <a:gd name="connsiteY9" fmla="*/ 26439 h 28319"/>
                <a:gd name="connsiteX10" fmla="*/ 20601 w 47952"/>
                <a:gd name="connsiteY10" fmla="*/ 26439 h 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19">
                  <a:moveTo>
                    <a:pt x="20601" y="26439"/>
                  </a:moveTo>
                  <a:cubicBezTo>
                    <a:pt x="14028" y="22680"/>
                    <a:pt x="7410" y="18933"/>
                    <a:pt x="763" y="15187"/>
                  </a:cubicBezTo>
                  <a:lnTo>
                    <a:pt x="-438" y="13168"/>
                  </a:lnTo>
                  <a:lnTo>
                    <a:pt x="708" y="11136"/>
                  </a:lnTo>
                  <a:cubicBezTo>
                    <a:pt x="9965" y="5802"/>
                    <a:pt x="11180" y="5281"/>
                    <a:pt x="20726" y="-282"/>
                  </a:cubicBezTo>
                  <a:cubicBezTo>
                    <a:pt x="22551" y="-1348"/>
                    <a:pt x="24664" y="-1361"/>
                    <a:pt x="26525" y="-307"/>
                  </a:cubicBezTo>
                  <a:cubicBezTo>
                    <a:pt x="33132" y="3452"/>
                    <a:pt x="39706" y="7160"/>
                    <a:pt x="46319" y="10920"/>
                  </a:cubicBezTo>
                  <a:lnTo>
                    <a:pt x="47515" y="12926"/>
                  </a:lnTo>
                  <a:lnTo>
                    <a:pt x="46378" y="14946"/>
                  </a:lnTo>
                  <a:cubicBezTo>
                    <a:pt x="37191" y="20318"/>
                    <a:pt x="35995" y="20889"/>
                    <a:pt x="26396" y="26439"/>
                  </a:cubicBezTo>
                  <a:cubicBezTo>
                    <a:pt x="24565" y="27493"/>
                    <a:pt x="22462" y="27493"/>
                    <a:pt x="20601" y="2643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2" name="자유형: 도형 221">
              <a:extLst>
                <a:ext uri="{FF2B5EF4-FFF2-40B4-BE49-F238E27FC236}">
                  <a16:creationId xmlns:a16="http://schemas.microsoft.com/office/drawing/2014/main" id="{16E4A0AF-8D19-4855-8EFF-C789A8CC4C6C}"/>
                </a:ext>
              </a:extLst>
            </p:cNvPr>
            <p:cNvSpPr/>
            <p:nvPr/>
          </p:nvSpPr>
          <p:spPr>
            <a:xfrm flipV="1">
              <a:off x="4237697" y="4253509"/>
              <a:ext cx="47698" cy="28551"/>
            </a:xfrm>
            <a:custGeom>
              <a:avLst/>
              <a:gdLst>
                <a:gd name="connsiteX0" fmla="*/ 20620 w 47698"/>
                <a:gd name="connsiteY0" fmla="*/ 26678 h 28551"/>
                <a:gd name="connsiteX1" fmla="*/ 782 w 47698"/>
                <a:gd name="connsiteY1" fmla="*/ 15426 h 28551"/>
                <a:gd name="connsiteX2" fmla="*/ -419 w 47698"/>
                <a:gd name="connsiteY2" fmla="*/ 13406 h 28551"/>
                <a:gd name="connsiteX3" fmla="*/ 727 w 47698"/>
                <a:gd name="connsiteY3" fmla="*/ 11387 h 28551"/>
                <a:gd name="connsiteX4" fmla="*/ 20477 w 47698"/>
                <a:gd name="connsiteY4" fmla="*/ -272 h 28551"/>
                <a:gd name="connsiteX5" fmla="*/ 26281 w 47698"/>
                <a:gd name="connsiteY5" fmla="*/ -284 h 28551"/>
                <a:gd name="connsiteX6" fmla="*/ 46080 w 47698"/>
                <a:gd name="connsiteY6" fmla="*/ 10981 h 28551"/>
                <a:gd name="connsiteX7" fmla="*/ 47280 w 47698"/>
                <a:gd name="connsiteY7" fmla="*/ 13000 h 28551"/>
                <a:gd name="connsiteX8" fmla="*/ 46145 w 47698"/>
                <a:gd name="connsiteY8" fmla="*/ 15007 h 28551"/>
                <a:gd name="connsiteX9" fmla="*/ 26410 w 47698"/>
                <a:gd name="connsiteY9" fmla="*/ 26678 h 28551"/>
                <a:gd name="connsiteX10" fmla="*/ 20620 w 47698"/>
                <a:gd name="connsiteY10" fmla="*/ 26678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51">
                  <a:moveTo>
                    <a:pt x="20620" y="26678"/>
                  </a:moveTo>
                  <a:cubicBezTo>
                    <a:pt x="14047" y="22919"/>
                    <a:pt x="7429" y="19172"/>
                    <a:pt x="782" y="15426"/>
                  </a:cubicBezTo>
                  <a:lnTo>
                    <a:pt x="-419" y="13406"/>
                  </a:lnTo>
                  <a:lnTo>
                    <a:pt x="727" y="11387"/>
                  </a:lnTo>
                  <a:cubicBezTo>
                    <a:pt x="9984" y="6040"/>
                    <a:pt x="10931" y="5317"/>
                    <a:pt x="20477" y="-272"/>
                  </a:cubicBezTo>
                  <a:cubicBezTo>
                    <a:pt x="22302" y="-1338"/>
                    <a:pt x="24415" y="-1338"/>
                    <a:pt x="26281" y="-284"/>
                  </a:cubicBezTo>
                  <a:cubicBezTo>
                    <a:pt x="32888" y="3475"/>
                    <a:pt x="39472" y="7234"/>
                    <a:pt x="46080" y="10981"/>
                  </a:cubicBezTo>
                  <a:lnTo>
                    <a:pt x="47280" y="13000"/>
                  </a:lnTo>
                  <a:lnTo>
                    <a:pt x="46145" y="15007"/>
                  </a:lnTo>
                  <a:cubicBezTo>
                    <a:pt x="36951" y="20391"/>
                    <a:pt x="36009" y="21141"/>
                    <a:pt x="26410" y="26678"/>
                  </a:cubicBezTo>
                  <a:cubicBezTo>
                    <a:pt x="24584" y="27745"/>
                    <a:pt x="22481" y="27745"/>
                    <a:pt x="20620" y="2667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3" name="자유형: 도형 222">
              <a:extLst>
                <a:ext uri="{FF2B5EF4-FFF2-40B4-BE49-F238E27FC236}">
                  <a16:creationId xmlns:a16="http://schemas.microsoft.com/office/drawing/2014/main" id="{BB2251B8-34A6-40E5-8074-DF314C78FA30}"/>
                </a:ext>
              </a:extLst>
            </p:cNvPr>
            <p:cNvSpPr/>
            <p:nvPr/>
          </p:nvSpPr>
          <p:spPr>
            <a:xfrm flipV="1">
              <a:off x="4237697" y="4250674"/>
              <a:ext cx="47951" cy="28336"/>
            </a:xfrm>
            <a:custGeom>
              <a:avLst/>
              <a:gdLst>
                <a:gd name="connsiteX0" fmla="*/ 20620 w 47951"/>
                <a:gd name="connsiteY0" fmla="*/ 26471 h 28336"/>
                <a:gd name="connsiteX1" fmla="*/ 781 w 47951"/>
                <a:gd name="connsiteY1" fmla="*/ 15206 h 28336"/>
                <a:gd name="connsiteX2" fmla="*/ -419 w 47951"/>
                <a:gd name="connsiteY2" fmla="*/ 13199 h 28336"/>
                <a:gd name="connsiteX3" fmla="*/ 727 w 47951"/>
                <a:gd name="connsiteY3" fmla="*/ 11167 h 28336"/>
                <a:gd name="connsiteX4" fmla="*/ 20739 w 47951"/>
                <a:gd name="connsiteY4" fmla="*/ -263 h 28336"/>
                <a:gd name="connsiteX5" fmla="*/ 26538 w 47951"/>
                <a:gd name="connsiteY5" fmla="*/ -288 h 28336"/>
                <a:gd name="connsiteX6" fmla="*/ 46338 w 47951"/>
                <a:gd name="connsiteY6" fmla="*/ 10938 h 28336"/>
                <a:gd name="connsiteX7" fmla="*/ 47533 w 47951"/>
                <a:gd name="connsiteY7" fmla="*/ 12945 h 28336"/>
                <a:gd name="connsiteX8" fmla="*/ 46397 w 47951"/>
                <a:gd name="connsiteY8" fmla="*/ 14977 h 28336"/>
                <a:gd name="connsiteX9" fmla="*/ 26410 w 47951"/>
                <a:gd name="connsiteY9" fmla="*/ 26471 h 28336"/>
                <a:gd name="connsiteX10" fmla="*/ 20620 w 47951"/>
                <a:gd name="connsiteY10" fmla="*/ 26471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36">
                  <a:moveTo>
                    <a:pt x="20620" y="26471"/>
                  </a:moveTo>
                  <a:cubicBezTo>
                    <a:pt x="14042" y="22711"/>
                    <a:pt x="7429" y="18965"/>
                    <a:pt x="781" y="15206"/>
                  </a:cubicBezTo>
                  <a:lnTo>
                    <a:pt x="-419" y="13199"/>
                  </a:lnTo>
                  <a:lnTo>
                    <a:pt x="727" y="11167"/>
                  </a:lnTo>
                  <a:cubicBezTo>
                    <a:pt x="9984" y="5833"/>
                    <a:pt x="11199" y="5312"/>
                    <a:pt x="20739" y="-263"/>
                  </a:cubicBezTo>
                  <a:cubicBezTo>
                    <a:pt x="22564" y="-1343"/>
                    <a:pt x="24683" y="-1343"/>
                    <a:pt x="26538" y="-288"/>
                  </a:cubicBezTo>
                  <a:cubicBezTo>
                    <a:pt x="33151" y="3471"/>
                    <a:pt x="39725" y="7179"/>
                    <a:pt x="46338" y="10938"/>
                  </a:cubicBezTo>
                  <a:lnTo>
                    <a:pt x="47533" y="12945"/>
                  </a:lnTo>
                  <a:lnTo>
                    <a:pt x="46397" y="14977"/>
                  </a:lnTo>
                  <a:cubicBezTo>
                    <a:pt x="37200" y="20336"/>
                    <a:pt x="36004" y="20908"/>
                    <a:pt x="26410" y="26471"/>
                  </a:cubicBezTo>
                  <a:cubicBezTo>
                    <a:pt x="24584" y="27525"/>
                    <a:pt x="22476" y="27525"/>
                    <a:pt x="20620" y="2647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AB65475D-FC51-4A23-8199-5804C4FEC206}"/>
                </a:ext>
              </a:extLst>
            </p:cNvPr>
            <p:cNvSpPr/>
            <p:nvPr/>
          </p:nvSpPr>
          <p:spPr>
            <a:xfrm flipV="1">
              <a:off x="4210079" y="4269190"/>
              <a:ext cx="47694" cy="28541"/>
            </a:xfrm>
            <a:custGeom>
              <a:avLst/>
              <a:gdLst>
                <a:gd name="connsiteX0" fmla="*/ 20645 w 47694"/>
                <a:gd name="connsiteY0" fmla="*/ 26692 h 28541"/>
                <a:gd name="connsiteX1" fmla="*/ 807 w 47694"/>
                <a:gd name="connsiteY1" fmla="*/ 15440 h 28541"/>
                <a:gd name="connsiteX2" fmla="*/ -400 w 47694"/>
                <a:gd name="connsiteY2" fmla="*/ 13421 h 28541"/>
                <a:gd name="connsiteX3" fmla="*/ 752 w 47694"/>
                <a:gd name="connsiteY3" fmla="*/ 11388 h 28541"/>
                <a:gd name="connsiteX4" fmla="*/ 20497 w 47694"/>
                <a:gd name="connsiteY4" fmla="*/ -257 h 28541"/>
                <a:gd name="connsiteX5" fmla="*/ 26301 w 47694"/>
                <a:gd name="connsiteY5" fmla="*/ -270 h 28541"/>
                <a:gd name="connsiteX6" fmla="*/ 46100 w 47694"/>
                <a:gd name="connsiteY6" fmla="*/ 10995 h 28541"/>
                <a:gd name="connsiteX7" fmla="*/ 47295 w 47694"/>
                <a:gd name="connsiteY7" fmla="*/ 13014 h 28541"/>
                <a:gd name="connsiteX8" fmla="*/ 46169 w 47694"/>
                <a:gd name="connsiteY8" fmla="*/ 15021 h 28541"/>
                <a:gd name="connsiteX9" fmla="*/ 26434 w 47694"/>
                <a:gd name="connsiteY9" fmla="*/ 26692 h 28541"/>
                <a:gd name="connsiteX10" fmla="*/ 20645 w 47694"/>
                <a:gd name="connsiteY10" fmla="*/ 26692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41">
                  <a:moveTo>
                    <a:pt x="20645" y="26692"/>
                  </a:moveTo>
                  <a:cubicBezTo>
                    <a:pt x="14062" y="22933"/>
                    <a:pt x="7454" y="19186"/>
                    <a:pt x="807" y="15440"/>
                  </a:cubicBezTo>
                  <a:lnTo>
                    <a:pt x="-400" y="13421"/>
                  </a:lnTo>
                  <a:lnTo>
                    <a:pt x="752" y="11388"/>
                  </a:lnTo>
                  <a:cubicBezTo>
                    <a:pt x="10004" y="6054"/>
                    <a:pt x="10957" y="5305"/>
                    <a:pt x="20497" y="-257"/>
                  </a:cubicBezTo>
                  <a:cubicBezTo>
                    <a:pt x="22322" y="-1324"/>
                    <a:pt x="24440" y="-1324"/>
                    <a:pt x="26301" y="-270"/>
                  </a:cubicBezTo>
                  <a:cubicBezTo>
                    <a:pt x="32908" y="3489"/>
                    <a:pt x="39497" y="7248"/>
                    <a:pt x="46100" y="10995"/>
                  </a:cubicBezTo>
                  <a:lnTo>
                    <a:pt x="47295" y="13014"/>
                  </a:lnTo>
                  <a:lnTo>
                    <a:pt x="46169" y="15021"/>
                  </a:lnTo>
                  <a:cubicBezTo>
                    <a:pt x="36971" y="20406"/>
                    <a:pt x="36029" y="21129"/>
                    <a:pt x="26434" y="26692"/>
                  </a:cubicBezTo>
                  <a:cubicBezTo>
                    <a:pt x="24599" y="27746"/>
                    <a:pt x="22496" y="27746"/>
                    <a:pt x="20645" y="2669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5" name="자유형: 도형 224">
              <a:extLst>
                <a:ext uri="{FF2B5EF4-FFF2-40B4-BE49-F238E27FC236}">
                  <a16:creationId xmlns:a16="http://schemas.microsoft.com/office/drawing/2014/main" id="{07429183-EA60-45AA-AF8F-42B66CA02CDF}"/>
                </a:ext>
              </a:extLst>
            </p:cNvPr>
            <p:cNvSpPr/>
            <p:nvPr/>
          </p:nvSpPr>
          <p:spPr>
            <a:xfrm flipV="1">
              <a:off x="4210075" y="4266349"/>
              <a:ext cx="47951" cy="28335"/>
            </a:xfrm>
            <a:custGeom>
              <a:avLst/>
              <a:gdLst>
                <a:gd name="connsiteX0" fmla="*/ 20649 w 47951"/>
                <a:gd name="connsiteY0" fmla="*/ 26473 h 28335"/>
                <a:gd name="connsiteX1" fmla="*/ 805 w 47951"/>
                <a:gd name="connsiteY1" fmla="*/ 15221 h 28335"/>
                <a:gd name="connsiteX2" fmla="*/ -400 w 47951"/>
                <a:gd name="connsiteY2" fmla="*/ 13202 h 28335"/>
                <a:gd name="connsiteX3" fmla="*/ 746 w 47951"/>
                <a:gd name="connsiteY3" fmla="*/ 11170 h 28335"/>
                <a:gd name="connsiteX4" fmla="*/ 20758 w 47951"/>
                <a:gd name="connsiteY4" fmla="*/ -260 h 28335"/>
                <a:gd name="connsiteX5" fmla="*/ 26562 w 47951"/>
                <a:gd name="connsiteY5" fmla="*/ -273 h 28335"/>
                <a:gd name="connsiteX6" fmla="*/ 46356 w 47951"/>
                <a:gd name="connsiteY6" fmla="*/ 10954 h 28335"/>
                <a:gd name="connsiteX7" fmla="*/ 47552 w 47951"/>
                <a:gd name="connsiteY7" fmla="*/ 12961 h 28335"/>
                <a:gd name="connsiteX8" fmla="*/ 46421 w 47951"/>
                <a:gd name="connsiteY8" fmla="*/ 14980 h 28335"/>
                <a:gd name="connsiteX9" fmla="*/ 26433 w 47951"/>
                <a:gd name="connsiteY9" fmla="*/ 26473 h 28335"/>
                <a:gd name="connsiteX10" fmla="*/ 20649 w 47951"/>
                <a:gd name="connsiteY10" fmla="*/ 26473 h 28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35">
                  <a:moveTo>
                    <a:pt x="20649" y="26473"/>
                  </a:moveTo>
                  <a:cubicBezTo>
                    <a:pt x="14060" y="22727"/>
                    <a:pt x="7453" y="18980"/>
                    <a:pt x="805" y="15221"/>
                  </a:cubicBezTo>
                  <a:lnTo>
                    <a:pt x="-400" y="13202"/>
                  </a:lnTo>
                  <a:lnTo>
                    <a:pt x="746" y="11170"/>
                  </a:lnTo>
                  <a:cubicBezTo>
                    <a:pt x="10008" y="5836"/>
                    <a:pt x="11223" y="5315"/>
                    <a:pt x="20758" y="-260"/>
                  </a:cubicBezTo>
                  <a:cubicBezTo>
                    <a:pt x="22593" y="-1327"/>
                    <a:pt x="24702" y="-1327"/>
                    <a:pt x="26562" y="-273"/>
                  </a:cubicBezTo>
                  <a:cubicBezTo>
                    <a:pt x="33175" y="3486"/>
                    <a:pt x="39749" y="7195"/>
                    <a:pt x="46356" y="10954"/>
                  </a:cubicBezTo>
                  <a:lnTo>
                    <a:pt x="47552" y="12961"/>
                  </a:lnTo>
                  <a:lnTo>
                    <a:pt x="46421" y="14980"/>
                  </a:lnTo>
                  <a:cubicBezTo>
                    <a:pt x="37228" y="20352"/>
                    <a:pt x="36033" y="20923"/>
                    <a:pt x="26433" y="26473"/>
                  </a:cubicBezTo>
                  <a:cubicBezTo>
                    <a:pt x="24603" y="27540"/>
                    <a:pt x="22499" y="27540"/>
                    <a:pt x="20649" y="2647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6" name="자유형: 도형 225">
              <a:extLst>
                <a:ext uri="{FF2B5EF4-FFF2-40B4-BE49-F238E27FC236}">
                  <a16:creationId xmlns:a16="http://schemas.microsoft.com/office/drawing/2014/main" id="{A8109100-4453-4AF3-98F2-7CDEB31908CF}"/>
                </a:ext>
              </a:extLst>
            </p:cNvPr>
            <p:cNvSpPr/>
            <p:nvPr/>
          </p:nvSpPr>
          <p:spPr>
            <a:xfrm flipV="1">
              <a:off x="4182461" y="4284875"/>
              <a:ext cx="47694" cy="28546"/>
            </a:xfrm>
            <a:custGeom>
              <a:avLst/>
              <a:gdLst>
                <a:gd name="connsiteX0" fmla="*/ 20659 w 47694"/>
                <a:gd name="connsiteY0" fmla="*/ 26711 h 28546"/>
                <a:gd name="connsiteX1" fmla="*/ 820 w 47694"/>
                <a:gd name="connsiteY1" fmla="*/ 15459 h 28546"/>
                <a:gd name="connsiteX2" fmla="*/ -381 w 47694"/>
                <a:gd name="connsiteY2" fmla="*/ 13452 h 28546"/>
                <a:gd name="connsiteX3" fmla="*/ 766 w 47694"/>
                <a:gd name="connsiteY3" fmla="*/ 11407 h 28546"/>
                <a:gd name="connsiteX4" fmla="*/ 20511 w 47694"/>
                <a:gd name="connsiteY4" fmla="*/ -239 h 28546"/>
                <a:gd name="connsiteX5" fmla="*/ 26314 w 47694"/>
                <a:gd name="connsiteY5" fmla="*/ -251 h 28546"/>
                <a:gd name="connsiteX6" fmla="*/ 46124 w 47694"/>
                <a:gd name="connsiteY6" fmla="*/ 11014 h 28546"/>
                <a:gd name="connsiteX7" fmla="*/ 47314 w 47694"/>
                <a:gd name="connsiteY7" fmla="*/ 13033 h 28546"/>
                <a:gd name="connsiteX8" fmla="*/ 46182 w 47694"/>
                <a:gd name="connsiteY8" fmla="*/ 15052 h 28546"/>
                <a:gd name="connsiteX9" fmla="*/ 26453 w 47694"/>
                <a:gd name="connsiteY9" fmla="*/ 26711 h 28546"/>
                <a:gd name="connsiteX10" fmla="*/ 20659 w 47694"/>
                <a:gd name="connsiteY10" fmla="*/ 26711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46">
                  <a:moveTo>
                    <a:pt x="20659" y="26711"/>
                  </a:moveTo>
                  <a:cubicBezTo>
                    <a:pt x="14081" y="22964"/>
                    <a:pt x="7468" y="19218"/>
                    <a:pt x="820" y="15459"/>
                  </a:cubicBezTo>
                  <a:lnTo>
                    <a:pt x="-381" y="13452"/>
                  </a:lnTo>
                  <a:lnTo>
                    <a:pt x="766" y="11407"/>
                  </a:lnTo>
                  <a:cubicBezTo>
                    <a:pt x="10018" y="6073"/>
                    <a:pt x="10975" y="5337"/>
                    <a:pt x="20511" y="-239"/>
                  </a:cubicBezTo>
                  <a:cubicBezTo>
                    <a:pt x="22341" y="-1306"/>
                    <a:pt x="24454" y="-1318"/>
                    <a:pt x="26314" y="-251"/>
                  </a:cubicBezTo>
                  <a:cubicBezTo>
                    <a:pt x="32927" y="3508"/>
                    <a:pt x="39511" y="7254"/>
                    <a:pt x="46124" y="11014"/>
                  </a:cubicBezTo>
                  <a:lnTo>
                    <a:pt x="47314" y="13033"/>
                  </a:lnTo>
                  <a:lnTo>
                    <a:pt x="46182" y="15052"/>
                  </a:lnTo>
                  <a:cubicBezTo>
                    <a:pt x="36995" y="20424"/>
                    <a:pt x="36053" y="21161"/>
                    <a:pt x="26453" y="26711"/>
                  </a:cubicBezTo>
                  <a:cubicBezTo>
                    <a:pt x="24623" y="27765"/>
                    <a:pt x="22515" y="27765"/>
                    <a:pt x="20659" y="2671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7" name="자유형: 도형 226">
              <a:extLst>
                <a:ext uri="{FF2B5EF4-FFF2-40B4-BE49-F238E27FC236}">
                  <a16:creationId xmlns:a16="http://schemas.microsoft.com/office/drawing/2014/main" id="{91BE1907-3606-43F8-947B-EABECEA4614C}"/>
                </a:ext>
              </a:extLst>
            </p:cNvPr>
            <p:cNvSpPr/>
            <p:nvPr/>
          </p:nvSpPr>
          <p:spPr>
            <a:xfrm flipV="1">
              <a:off x="4182461" y="4282030"/>
              <a:ext cx="47947" cy="28325"/>
            </a:xfrm>
            <a:custGeom>
              <a:avLst/>
              <a:gdLst>
                <a:gd name="connsiteX0" fmla="*/ 20659 w 47947"/>
                <a:gd name="connsiteY0" fmla="*/ 26487 h 28325"/>
                <a:gd name="connsiteX1" fmla="*/ 815 w 47947"/>
                <a:gd name="connsiteY1" fmla="*/ 15223 h 28325"/>
                <a:gd name="connsiteX2" fmla="*/ -381 w 47947"/>
                <a:gd name="connsiteY2" fmla="*/ 13203 h 28325"/>
                <a:gd name="connsiteX3" fmla="*/ 761 w 47947"/>
                <a:gd name="connsiteY3" fmla="*/ 11184 h 28325"/>
                <a:gd name="connsiteX4" fmla="*/ 20773 w 47947"/>
                <a:gd name="connsiteY4" fmla="*/ -246 h 28325"/>
                <a:gd name="connsiteX5" fmla="*/ 26577 w 47947"/>
                <a:gd name="connsiteY5" fmla="*/ -259 h 28325"/>
                <a:gd name="connsiteX6" fmla="*/ 46377 w 47947"/>
                <a:gd name="connsiteY6" fmla="*/ 10943 h 28325"/>
                <a:gd name="connsiteX7" fmla="*/ 47567 w 47947"/>
                <a:gd name="connsiteY7" fmla="*/ 12962 h 28325"/>
                <a:gd name="connsiteX8" fmla="*/ 46431 w 47947"/>
                <a:gd name="connsiteY8" fmla="*/ 14981 h 28325"/>
                <a:gd name="connsiteX9" fmla="*/ 26453 w 47947"/>
                <a:gd name="connsiteY9" fmla="*/ 26487 h 28325"/>
                <a:gd name="connsiteX10" fmla="*/ 20659 w 47947"/>
                <a:gd name="connsiteY10" fmla="*/ 26487 h 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25">
                  <a:moveTo>
                    <a:pt x="20659" y="26487"/>
                  </a:moveTo>
                  <a:cubicBezTo>
                    <a:pt x="14080" y="22728"/>
                    <a:pt x="7462" y="18969"/>
                    <a:pt x="815" y="15223"/>
                  </a:cubicBezTo>
                  <a:lnTo>
                    <a:pt x="-381" y="13203"/>
                  </a:lnTo>
                  <a:lnTo>
                    <a:pt x="761" y="11184"/>
                  </a:lnTo>
                  <a:cubicBezTo>
                    <a:pt x="10018" y="5850"/>
                    <a:pt x="11238" y="5329"/>
                    <a:pt x="20773" y="-246"/>
                  </a:cubicBezTo>
                  <a:cubicBezTo>
                    <a:pt x="22608" y="-1313"/>
                    <a:pt x="24717" y="-1313"/>
                    <a:pt x="26577" y="-259"/>
                  </a:cubicBezTo>
                  <a:cubicBezTo>
                    <a:pt x="33185" y="3500"/>
                    <a:pt x="39764" y="7209"/>
                    <a:pt x="46377" y="10943"/>
                  </a:cubicBezTo>
                  <a:lnTo>
                    <a:pt x="47567" y="12962"/>
                  </a:lnTo>
                  <a:lnTo>
                    <a:pt x="46431" y="14981"/>
                  </a:lnTo>
                  <a:cubicBezTo>
                    <a:pt x="37243" y="20353"/>
                    <a:pt x="36043" y="20938"/>
                    <a:pt x="26453" y="26487"/>
                  </a:cubicBezTo>
                  <a:cubicBezTo>
                    <a:pt x="24618" y="27541"/>
                    <a:pt x="22515" y="27541"/>
                    <a:pt x="20659" y="2648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8" name="자유형: 도형 227">
              <a:extLst>
                <a:ext uri="{FF2B5EF4-FFF2-40B4-BE49-F238E27FC236}">
                  <a16:creationId xmlns:a16="http://schemas.microsoft.com/office/drawing/2014/main" id="{A54D9237-5D4D-4EE0-8159-A7F8CF495825}"/>
                </a:ext>
              </a:extLst>
            </p:cNvPr>
            <p:cNvSpPr/>
            <p:nvPr/>
          </p:nvSpPr>
          <p:spPr>
            <a:xfrm flipV="1">
              <a:off x="4154839" y="4300547"/>
              <a:ext cx="47699" cy="28546"/>
            </a:xfrm>
            <a:custGeom>
              <a:avLst/>
              <a:gdLst>
                <a:gd name="connsiteX0" fmla="*/ 20683 w 47699"/>
                <a:gd name="connsiteY0" fmla="*/ 26725 h 28546"/>
                <a:gd name="connsiteX1" fmla="*/ 844 w 47699"/>
                <a:gd name="connsiteY1" fmla="*/ 15460 h 28546"/>
                <a:gd name="connsiteX2" fmla="*/ -362 w 47699"/>
                <a:gd name="connsiteY2" fmla="*/ 13453 h 28546"/>
                <a:gd name="connsiteX3" fmla="*/ 790 w 47699"/>
                <a:gd name="connsiteY3" fmla="*/ 11434 h 28546"/>
                <a:gd name="connsiteX4" fmla="*/ 20533 w 47699"/>
                <a:gd name="connsiteY4" fmla="*/ -225 h 28546"/>
                <a:gd name="connsiteX5" fmla="*/ 26338 w 47699"/>
                <a:gd name="connsiteY5" fmla="*/ -237 h 28546"/>
                <a:gd name="connsiteX6" fmla="*/ 46143 w 47699"/>
                <a:gd name="connsiteY6" fmla="*/ 11027 h 28546"/>
                <a:gd name="connsiteX7" fmla="*/ 47338 w 47699"/>
                <a:gd name="connsiteY7" fmla="*/ 13047 h 28546"/>
                <a:gd name="connsiteX8" fmla="*/ 46206 w 47699"/>
                <a:gd name="connsiteY8" fmla="*/ 15053 h 28546"/>
                <a:gd name="connsiteX9" fmla="*/ 26472 w 47699"/>
                <a:gd name="connsiteY9" fmla="*/ 26725 h 28546"/>
                <a:gd name="connsiteX10" fmla="*/ 20683 w 47699"/>
                <a:gd name="connsiteY10" fmla="*/ 26725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683" y="26725"/>
                  </a:moveTo>
                  <a:cubicBezTo>
                    <a:pt x="14110" y="22965"/>
                    <a:pt x="7492" y="19219"/>
                    <a:pt x="844" y="15460"/>
                  </a:cubicBezTo>
                  <a:lnTo>
                    <a:pt x="-362" y="13453"/>
                  </a:lnTo>
                  <a:lnTo>
                    <a:pt x="790" y="11434"/>
                  </a:lnTo>
                  <a:cubicBezTo>
                    <a:pt x="10047" y="6087"/>
                    <a:pt x="10994" y="5351"/>
                    <a:pt x="20533" y="-225"/>
                  </a:cubicBezTo>
                  <a:cubicBezTo>
                    <a:pt x="22359" y="-1292"/>
                    <a:pt x="24478" y="-1304"/>
                    <a:pt x="26338" y="-237"/>
                  </a:cubicBezTo>
                  <a:cubicBezTo>
                    <a:pt x="32946" y="3522"/>
                    <a:pt x="39534" y="7268"/>
                    <a:pt x="46143" y="11027"/>
                  </a:cubicBezTo>
                  <a:lnTo>
                    <a:pt x="47338" y="13047"/>
                  </a:lnTo>
                  <a:lnTo>
                    <a:pt x="46206" y="15053"/>
                  </a:lnTo>
                  <a:cubicBezTo>
                    <a:pt x="37014" y="20438"/>
                    <a:pt x="36072" y="21175"/>
                    <a:pt x="26472" y="26725"/>
                  </a:cubicBezTo>
                  <a:cubicBezTo>
                    <a:pt x="24642" y="27779"/>
                    <a:pt x="22533" y="27779"/>
                    <a:pt x="20683" y="2672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9" name="자유형: 도형 228">
              <a:extLst>
                <a:ext uri="{FF2B5EF4-FFF2-40B4-BE49-F238E27FC236}">
                  <a16:creationId xmlns:a16="http://schemas.microsoft.com/office/drawing/2014/main" id="{AD3BC738-3EC0-4D71-AFE8-25F82C3E1E34}"/>
                </a:ext>
              </a:extLst>
            </p:cNvPr>
            <p:cNvSpPr/>
            <p:nvPr/>
          </p:nvSpPr>
          <p:spPr>
            <a:xfrm flipV="1">
              <a:off x="4154839" y="4297703"/>
              <a:ext cx="47947" cy="28336"/>
            </a:xfrm>
            <a:custGeom>
              <a:avLst/>
              <a:gdLst>
                <a:gd name="connsiteX0" fmla="*/ 20683 w 47947"/>
                <a:gd name="connsiteY0" fmla="*/ 26501 h 28336"/>
                <a:gd name="connsiteX1" fmla="*/ 844 w 47947"/>
                <a:gd name="connsiteY1" fmla="*/ 15249 h 28336"/>
                <a:gd name="connsiteX2" fmla="*/ -362 w 47947"/>
                <a:gd name="connsiteY2" fmla="*/ 13243 h 28336"/>
                <a:gd name="connsiteX3" fmla="*/ 790 w 47947"/>
                <a:gd name="connsiteY3" fmla="*/ 11211 h 28336"/>
                <a:gd name="connsiteX4" fmla="*/ 20797 w 47947"/>
                <a:gd name="connsiteY4" fmla="*/ -232 h 28336"/>
                <a:gd name="connsiteX5" fmla="*/ 26596 w 47947"/>
                <a:gd name="connsiteY5" fmla="*/ -245 h 28336"/>
                <a:gd name="connsiteX6" fmla="*/ 46395 w 47947"/>
                <a:gd name="connsiteY6" fmla="*/ 10969 h 28336"/>
                <a:gd name="connsiteX7" fmla="*/ 47585 w 47947"/>
                <a:gd name="connsiteY7" fmla="*/ 12989 h 28336"/>
                <a:gd name="connsiteX8" fmla="*/ 46455 w 47947"/>
                <a:gd name="connsiteY8" fmla="*/ 15008 h 28336"/>
                <a:gd name="connsiteX9" fmla="*/ 26472 w 47947"/>
                <a:gd name="connsiteY9" fmla="*/ 26514 h 28336"/>
                <a:gd name="connsiteX10" fmla="*/ 20683 w 47947"/>
                <a:gd name="connsiteY10" fmla="*/ 26501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36">
                  <a:moveTo>
                    <a:pt x="20683" y="26501"/>
                  </a:moveTo>
                  <a:cubicBezTo>
                    <a:pt x="14099" y="22755"/>
                    <a:pt x="7491" y="19008"/>
                    <a:pt x="844" y="15249"/>
                  </a:cubicBezTo>
                  <a:lnTo>
                    <a:pt x="-362" y="13243"/>
                  </a:lnTo>
                  <a:lnTo>
                    <a:pt x="790" y="11211"/>
                  </a:lnTo>
                  <a:cubicBezTo>
                    <a:pt x="10042" y="5877"/>
                    <a:pt x="11262" y="5356"/>
                    <a:pt x="20797" y="-232"/>
                  </a:cubicBezTo>
                  <a:cubicBezTo>
                    <a:pt x="22627" y="-1299"/>
                    <a:pt x="24736" y="-1299"/>
                    <a:pt x="26596" y="-245"/>
                  </a:cubicBezTo>
                  <a:cubicBezTo>
                    <a:pt x="33209" y="3514"/>
                    <a:pt x="39788" y="7223"/>
                    <a:pt x="46395" y="10969"/>
                  </a:cubicBezTo>
                  <a:lnTo>
                    <a:pt x="47585" y="12989"/>
                  </a:lnTo>
                  <a:lnTo>
                    <a:pt x="46455" y="15008"/>
                  </a:lnTo>
                  <a:cubicBezTo>
                    <a:pt x="37262" y="20380"/>
                    <a:pt x="36066" y="20951"/>
                    <a:pt x="26472" y="26514"/>
                  </a:cubicBezTo>
                  <a:cubicBezTo>
                    <a:pt x="24636" y="27568"/>
                    <a:pt x="22533" y="27568"/>
                    <a:pt x="20683" y="2650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0" name="자유형: 도형 229">
              <a:extLst>
                <a:ext uri="{FF2B5EF4-FFF2-40B4-BE49-F238E27FC236}">
                  <a16:creationId xmlns:a16="http://schemas.microsoft.com/office/drawing/2014/main" id="{83CEE928-0B0F-4FEC-832C-4E3EF608E8AF}"/>
                </a:ext>
              </a:extLst>
            </p:cNvPr>
            <p:cNvSpPr/>
            <p:nvPr/>
          </p:nvSpPr>
          <p:spPr>
            <a:xfrm flipV="1">
              <a:off x="4127221" y="4316218"/>
              <a:ext cx="47699" cy="28546"/>
            </a:xfrm>
            <a:custGeom>
              <a:avLst/>
              <a:gdLst>
                <a:gd name="connsiteX0" fmla="*/ 20697 w 47699"/>
                <a:gd name="connsiteY0" fmla="*/ 26739 h 28546"/>
                <a:gd name="connsiteX1" fmla="*/ 867 w 47699"/>
                <a:gd name="connsiteY1" fmla="*/ 15474 h 28546"/>
                <a:gd name="connsiteX2" fmla="*/ -343 w 47699"/>
                <a:gd name="connsiteY2" fmla="*/ 13467 h 28546"/>
                <a:gd name="connsiteX3" fmla="*/ 804 w 47699"/>
                <a:gd name="connsiteY3" fmla="*/ 11435 h 28546"/>
                <a:gd name="connsiteX4" fmla="*/ 20552 w 47699"/>
                <a:gd name="connsiteY4" fmla="*/ -211 h 28546"/>
                <a:gd name="connsiteX5" fmla="*/ 26357 w 47699"/>
                <a:gd name="connsiteY5" fmla="*/ -223 h 28546"/>
                <a:gd name="connsiteX6" fmla="*/ 46160 w 47699"/>
                <a:gd name="connsiteY6" fmla="*/ 11029 h 28546"/>
                <a:gd name="connsiteX7" fmla="*/ 47357 w 47699"/>
                <a:gd name="connsiteY7" fmla="*/ 13048 h 28546"/>
                <a:gd name="connsiteX8" fmla="*/ 46220 w 47699"/>
                <a:gd name="connsiteY8" fmla="*/ 15067 h 28546"/>
                <a:gd name="connsiteX9" fmla="*/ 26491 w 47699"/>
                <a:gd name="connsiteY9" fmla="*/ 26739 h 28546"/>
                <a:gd name="connsiteX10" fmla="*/ 20697 w 47699"/>
                <a:gd name="connsiteY10" fmla="*/ 26739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697" y="26739"/>
                  </a:moveTo>
                  <a:cubicBezTo>
                    <a:pt x="14123" y="22979"/>
                    <a:pt x="7515" y="19233"/>
                    <a:pt x="867" y="15474"/>
                  </a:cubicBezTo>
                  <a:lnTo>
                    <a:pt x="-343" y="13467"/>
                  </a:lnTo>
                  <a:lnTo>
                    <a:pt x="804" y="11435"/>
                  </a:lnTo>
                  <a:cubicBezTo>
                    <a:pt x="10061" y="6101"/>
                    <a:pt x="11013" y="5352"/>
                    <a:pt x="20552" y="-211"/>
                  </a:cubicBezTo>
                  <a:cubicBezTo>
                    <a:pt x="22378" y="-1278"/>
                    <a:pt x="24492" y="-1290"/>
                    <a:pt x="26357" y="-223"/>
                  </a:cubicBezTo>
                  <a:cubicBezTo>
                    <a:pt x="32970" y="3523"/>
                    <a:pt x="39547" y="7282"/>
                    <a:pt x="46160" y="11029"/>
                  </a:cubicBezTo>
                  <a:lnTo>
                    <a:pt x="47357" y="13048"/>
                  </a:lnTo>
                  <a:lnTo>
                    <a:pt x="46220" y="15067"/>
                  </a:lnTo>
                  <a:cubicBezTo>
                    <a:pt x="37033" y="20452"/>
                    <a:pt x="36090" y="21176"/>
                    <a:pt x="26491" y="26739"/>
                  </a:cubicBezTo>
                  <a:cubicBezTo>
                    <a:pt x="24660" y="27793"/>
                    <a:pt x="22557" y="27793"/>
                    <a:pt x="20697" y="2673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1" name="자유형: 도형 230">
              <a:extLst>
                <a:ext uri="{FF2B5EF4-FFF2-40B4-BE49-F238E27FC236}">
                  <a16:creationId xmlns:a16="http://schemas.microsoft.com/office/drawing/2014/main" id="{6C2F8456-842C-4B50-B195-B3E7F74DAE08}"/>
                </a:ext>
              </a:extLst>
            </p:cNvPr>
            <p:cNvSpPr/>
            <p:nvPr/>
          </p:nvSpPr>
          <p:spPr>
            <a:xfrm flipV="1">
              <a:off x="4127221" y="4313388"/>
              <a:ext cx="47952" cy="28324"/>
            </a:xfrm>
            <a:custGeom>
              <a:avLst/>
              <a:gdLst>
                <a:gd name="connsiteX0" fmla="*/ 20697 w 47952"/>
                <a:gd name="connsiteY0" fmla="*/ 26503 h 28324"/>
                <a:gd name="connsiteX1" fmla="*/ 858 w 47952"/>
                <a:gd name="connsiteY1" fmla="*/ 15263 h 28324"/>
                <a:gd name="connsiteX2" fmla="*/ -343 w 47952"/>
                <a:gd name="connsiteY2" fmla="*/ 13231 h 28324"/>
                <a:gd name="connsiteX3" fmla="*/ 803 w 47952"/>
                <a:gd name="connsiteY3" fmla="*/ 11212 h 28324"/>
                <a:gd name="connsiteX4" fmla="*/ 20815 w 47952"/>
                <a:gd name="connsiteY4" fmla="*/ -218 h 28324"/>
                <a:gd name="connsiteX5" fmla="*/ 26620 w 47952"/>
                <a:gd name="connsiteY5" fmla="*/ -231 h 28324"/>
                <a:gd name="connsiteX6" fmla="*/ 46414 w 47952"/>
                <a:gd name="connsiteY6" fmla="*/ 10983 h 28324"/>
                <a:gd name="connsiteX7" fmla="*/ 47609 w 47952"/>
                <a:gd name="connsiteY7" fmla="*/ 12990 h 28324"/>
                <a:gd name="connsiteX8" fmla="*/ 46474 w 47952"/>
                <a:gd name="connsiteY8" fmla="*/ 15009 h 28324"/>
                <a:gd name="connsiteX9" fmla="*/ 26490 w 47952"/>
                <a:gd name="connsiteY9" fmla="*/ 26515 h 28324"/>
                <a:gd name="connsiteX10" fmla="*/ 20697 w 47952"/>
                <a:gd name="connsiteY10" fmla="*/ 26503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4">
                  <a:moveTo>
                    <a:pt x="20697" y="26503"/>
                  </a:moveTo>
                  <a:cubicBezTo>
                    <a:pt x="14118" y="22756"/>
                    <a:pt x="7500" y="19010"/>
                    <a:pt x="858" y="15263"/>
                  </a:cubicBezTo>
                  <a:lnTo>
                    <a:pt x="-343" y="13231"/>
                  </a:lnTo>
                  <a:lnTo>
                    <a:pt x="803" y="11212"/>
                  </a:lnTo>
                  <a:cubicBezTo>
                    <a:pt x="10055" y="5878"/>
                    <a:pt x="11276" y="5345"/>
                    <a:pt x="20815" y="-218"/>
                  </a:cubicBezTo>
                  <a:cubicBezTo>
                    <a:pt x="22646" y="-1285"/>
                    <a:pt x="24759" y="-1285"/>
                    <a:pt x="26620" y="-231"/>
                  </a:cubicBezTo>
                  <a:cubicBezTo>
                    <a:pt x="33228" y="3528"/>
                    <a:pt x="39801" y="7237"/>
                    <a:pt x="46414" y="10983"/>
                  </a:cubicBezTo>
                  <a:lnTo>
                    <a:pt x="47609" y="12990"/>
                  </a:lnTo>
                  <a:lnTo>
                    <a:pt x="46474" y="15009"/>
                  </a:lnTo>
                  <a:cubicBezTo>
                    <a:pt x="37280" y="20381"/>
                    <a:pt x="36090" y="20965"/>
                    <a:pt x="26490" y="26515"/>
                  </a:cubicBezTo>
                  <a:cubicBezTo>
                    <a:pt x="24660" y="27570"/>
                    <a:pt x="22552" y="27570"/>
                    <a:pt x="20697" y="2650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2" name="자유형: 도형 231">
              <a:extLst>
                <a:ext uri="{FF2B5EF4-FFF2-40B4-BE49-F238E27FC236}">
                  <a16:creationId xmlns:a16="http://schemas.microsoft.com/office/drawing/2014/main" id="{39D170E2-3271-4E94-811C-7F3703727A6B}"/>
                </a:ext>
              </a:extLst>
            </p:cNvPr>
            <p:cNvSpPr/>
            <p:nvPr/>
          </p:nvSpPr>
          <p:spPr>
            <a:xfrm flipV="1">
              <a:off x="4099609" y="4331903"/>
              <a:ext cx="47699" cy="28546"/>
            </a:xfrm>
            <a:custGeom>
              <a:avLst/>
              <a:gdLst>
                <a:gd name="connsiteX0" fmla="*/ 20714 w 47699"/>
                <a:gd name="connsiteY0" fmla="*/ 26753 h 28546"/>
                <a:gd name="connsiteX1" fmla="*/ 876 w 47699"/>
                <a:gd name="connsiteY1" fmla="*/ 15500 h 28546"/>
                <a:gd name="connsiteX2" fmla="*/ -324 w 47699"/>
                <a:gd name="connsiteY2" fmla="*/ 13469 h 28546"/>
                <a:gd name="connsiteX3" fmla="*/ 821 w 47699"/>
                <a:gd name="connsiteY3" fmla="*/ 11449 h 28546"/>
                <a:gd name="connsiteX4" fmla="*/ 20566 w 47699"/>
                <a:gd name="connsiteY4" fmla="*/ -197 h 28546"/>
                <a:gd name="connsiteX5" fmla="*/ 26371 w 47699"/>
                <a:gd name="connsiteY5" fmla="*/ -209 h 28546"/>
                <a:gd name="connsiteX6" fmla="*/ 46174 w 47699"/>
                <a:gd name="connsiteY6" fmla="*/ 11055 h 28546"/>
                <a:gd name="connsiteX7" fmla="*/ 47376 w 47699"/>
                <a:gd name="connsiteY7" fmla="*/ 13075 h 28546"/>
                <a:gd name="connsiteX8" fmla="*/ 46239 w 47699"/>
                <a:gd name="connsiteY8" fmla="*/ 15081 h 28546"/>
                <a:gd name="connsiteX9" fmla="*/ 26504 w 47699"/>
                <a:gd name="connsiteY9" fmla="*/ 26753 h 28546"/>
                <a:gd name="connsiteX10" fmla="*/ 20714 w 47699"/>
                <a:gd name="connsiteY10" fmla="*/ 26753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714" y="26753"/>
                  </a:moveTo>
                  <a:cubicBezTo>
                    <a:pt x="14137" y="22994"/>
                    <a:pt x="7524" y="19247"/>
                    <a:pt x="876" y="15500"/>
                  </a:cubicBezTo>
                  <a:lnTo>
                    <a:pt x="-324" y="13469"/>
                  </a:lnTo>
                  <a:lnTo>
                    <a:pt x="821" y="11449"/>
                  </a:lnTo>
                  <a:cubicBezTo>
                    <a:pt x="10074" y="6115"/>
                    <a:pt x="11027" y="5379"/>
                    <a:pt x="20566" y="-197"/>
                  </a:cubicBezTo>
                  <a:cubicBezTo>
                    <a:pt x="22397" y="-1264"/>
                    <a:pt x="24510" y="-1276"/>
                    <a:pt x="26371" y="-209"/>
                  </a:cubicBezTo>
                  <a:cubicBezTo>
                    <a:pt x="32979" y="3537"/>
                    <a:pt x="39566" y="7296"/>
                    <a:pt x="46174" y="11055"/>
                  </a:cubicBezTo>
                  <a:lnTo>
                    <a:pt x="47376" y="13075"/>
                  </a:lnTo>
                  <a:lnTo>
                    <a:pt x="46239" y="15081"/>
                  </a:lnTo>
                  <a:cubicBezTo>
                    <a:pt x="37042" y="20454"/>
                    <a:pt x="36104" y="21203"/>
                    <a:pt x="26504" y="26753"/>
                  </a:cubicBezTo>
                  <a:cubicBezTo>
                    <a:pt x="24679" y="27807"/>
                    <a:pt x="22570" y="27807"/>
                    <a:pt x="20714" y="2675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3" name="자유형: 도형 232">
              <a:extLst>
                <a:ext uri="{FF2B5EF4-FFF2-40B4-BE49-F238E27FC236}">
                  <a16:creationId xmlns:a16="http://schemas.microsoft.com/office/drawing/2014/main" id="{18E31B23-F19A-4290-9CFF-7450B50B47F8}"/>
                </a:ext>
              </a:extLst>
            </p:cNvPr>
            <p:cNvSpPr/>
            <p:nvPr/>
          </p:nvSpPr>
          <p:spPr>
            <a:xfrm flipV="1">
              <a:off x="4099599" y="4329061"/>
              <a:ext cx="47957" cy="28322"/>
            </a:xfrm>
            <a:custGeom>
              <a:avLst/>
              <a:gdLst>
                <a:gd name="connsiteX0" fmla="*/ 20724 w 47957"/>
                <a:gd name="connsiteY0" fmla="*/ 26517 h 28322"/>
                <a:gd name="connsiteX1" fmla="*/ 886 w 47957"/>
                <a:gd name="connsiteY1" fmla="*/ 15264 h 28322"/>
                <a:gd name="connsiteX2" fmla="*/ -324 w 47957"/>
                <a:gd name="connsiteY2" fmla="*/ 13245 h 28322"/>
                <a:gd name="connsiteX3" fmla="*/ 831 w 47957"/>
                <a:gd name="connsiteY3" fmla="*/ 11226 h 28322"/>
                <a:gd name="connsiteX4" fmla="*/ 20834 w 47957"/>
                <a:gd name="connsiteY4" fmla="*/ -204 h 28322"/>
                <a:gd name="connsiteX5" fmla="*/ 26649 w 47957"/>
                <a:gd name="connsiteY5" fmla="*/ -217 h 28322"/>
                <a:gd name="connsiteX6" fmla="*/ 46433 w 47957"/>
                <a:gd name="connsiteY6" fmla="*/ 10985 h 28322"/>
                <a:gd name="connsiteX7" fmla="*/ 47633 w 47957"/>
                <a:gd name="connsiteY7" fmla="*/ 13004 h 28322"/>
                <a:gd name="connsiteX8" fmla="*/ 46497 w 47957"/>
                <a:gd name="connsiteY8" fmla="*/ 15023 h 28322"/>
                <a:gd name="connsiteX9" fmla="*/ 26509 w 47957"/>
                <a:gd name="connsiteY9" fmla="*/ 26517 h 28322"/>
                <a:gd name="connsiteX10" fmla="*/ 20724 w 47957"/>
                <a:gd name="connsiteY10" fmla="*/ 26517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22">
                  <a:moveTo>
                    <a:pt x="20724" y="26517"/>
                  </a:moveTo>
                  <a:cubicBezTo>
                    <a:pt x="14147" y="22770"/>
                    <a:pt x="7529" y="19011"/>
                    <a:pt x="886" y="15264"/>
                  </a:cubicBezTo>
                  <a:lnTo>
                    <a:pt x="-324" y="13245"/>
                  </a:lnTo>
                  <a:lnTo>
                    <a:pt x="831" y="11226"/>
                  </a:lnTo>
                  <a:cubicBezTo>
                    <a:pt x="10084" y="5879"/>
                    <a:pt x="11300" y="5358"/>
                    <a:pt x="20834" y="-204"/>
                  </a:cubicBezTo>
                  <a:cubicBezTo>
                    <a:pt x="22670" y="-1271"/>
                    <a:pt x="24778" y="-1271"/>
                    <a:pt x="26649" y="-217"/>
                  </a:cubicBezTo>
                  <a:cubicBezTo>
                    <a:pt x="33252" y="3517"/>
                    <a:pt x="39829" y="7225"/>
                    <a:pt x="46433" y="10985"/>
                  </a:cubicBezTo>
                  <a:lnTo>
                    <a:pt x="47633" y="13004"/>
                  </a:lnTo>
                  <a:lnTo>
                    <a:pt x="46497" y="15023"/>
                  </a:lnTo>
                  <a:cubicBezTo>
                    <a:pt x="37304" y="20395"/>
                    <a:pt x="36109" y="20967"/>
                    <a:pt x="26509" y="26517"/>
                  </a:cubicBezTo>
                  <a:cubicBezTo>
                    <a:pt x="24689" y="27583"/>
                    <a:pt x="22580" y="27583"/>
                    <a:pt x="20724" y="2651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4" name="자유형: 도형 233">
              <a:extLst>
                <a:ext uri="{FF2B5EF4-FFF2-40B4-BE49-F238E27FC236}">
                  <a16:creationId xmlns:a16="http://schemas.microsoft.com/office/drawing/2014/main" id="{B6D2E607-34FC-4172-92AC-AABD58D18581}"/>
                </a:ext>
              </a:extLst>
            </p:cNvPr>
            <p:cNvSpPr/>
            <p:nvPr/>
          </p:nvSpPr>
          <p:spPr>
            <a:xfrm flipV="1">
              <a:off x="4071987" y="4347575"/>
              <a:ext cx="47699" cy="28548"/>
            </a:xfrm>
            <a:custGeom>
              <a:avLst/>
              <a:gdLst>
                <a:gd name="connsiteX0" fmla="*/ 20733 w 47699"/>
                <a:gd name="connsiteY0" fmla="*/ 26768 h 28548"/>
                <a:gd name="connsiteX1" fmla="*/ 900 w 47699"/>
                <a:gd name="connsiteY1" fmla="*/ 15503 h 28548"/>
                <a:gd name="connsiteX2" fmla="*/ -306 w 47699"/>
                <a:gd name="connsiteY2" fmla="*/ 13484 h 28548"/>
                <a:gd name="connsiteX3" fmla="*/ 840 w 47699"/>
                <a:gd name="connsiteY3" fmla="*/ 11465 h 28548"/>
                <a:gd name="connsiteX4" fmla="*/ 20595 w 47699"/>
                <a:gd name="connsiteY4" fmla="*/ -181 h 28548"/>
                <a:gd name="connsiteX5" fmla="*/ 26399 w 47699"/>
                <a:gd name="connsiteY5" fmla="*/ -206 h 28548"/>
                <a:gd name="connsiteX6" fmla="*/ 46198 w 47699"/>
                <a:gd name="connsiteY6" fmla="*/ 11071 h 28548"/>
                <a:gd name="connsiteX7" fmla="*/ 47394 w 47699"/>
                <a:gd name="connsiteY7" fmla="*/ 13078 h 28548"/>
                <a:gd name="connsiteX8" fmla="*/ 46258 w 47699"/>
                <a:gd name="connsiteY8" fmla="*/ 15097 h 28548"/>
                <a:gd name="connsiteX9" fmla="*/ 26528 w 47699"/>
                <a:gd name="connsiteY9" fmla="*/ 26768 h 28548"/>
                <a:gd name="connsiteX10" fmla="*/ 20733 w 47699"/>
                <a:gd name="connsiteY10" fmla="*/ 26768 h 2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8">
                  <a:moveTo>
                    <a:pt x="20733" y="26768"/>
                  </a:moveTo>
                  <a:cubicBezTo>
                    <a:pt x="14156" y="23009"/>
                    <a:pt x="7548" y="19250"/>
                    <a:pt x="900" y="15503"/>
                  </a:cubicBezTo>
                  <a:lnTo>
                    <a:pt x="-306" y="13484"/>
                  </a:lnTo>
                  <a:lnTo>
                    <a:pt x="840" y="11465"/>
                  </a:lnTo>
                  <a:cubicBezTo>
                    <a:pt x="10102" y="6131"/>
                    <a:pt x="11050" y="5381"/>
                    <a:pt x="20595" y="-181"/>
                  </a:cubicBezTo>
                  <a:cubicBezTo>
                    <a:pt x="22416" y="-1248"/>
                    <a:pt x="24529" y="-1261"/>
                    <a:pt x="26399" y="-206"/>
                  </a:cubicBezTo>
                  <a:cubicBezTo>
                    <a:pt x="33003" y="3553"/>
                    <a:pt x="39585" y="7312"/>
                    <a:pt x="46198" y="11071"/>
                  </a:cubicBezTo>
                  <a:lnTo>
                    <a:pt x="47394" y="13078"/>
                  </a:lnTo>
                  <a:lnTo>
                    <a:pt x="46258" y="15097"/>
                  </a:lnTo>
                  <a:cubicBezTo>
                    <a:pt x="37071" y="20469"/>
                    <a:pt x="36128" y="21206"/>
                    <a:pt x="26528" y="26768"/>
                  </a:cubicBezTo>
                  <a:cubicBezTo>
                    <a:pt x="24698" y="27822"/>
                    <a:pt x="22589" y="27822"/>
                    <a:pt x="20733" y="2676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9A6BCE4-6A2C-4D7E-9EFE-B19DCA48F413}"/>
                </a:ext>
              </a:extLst>
            </p:cNvPr>
            <p:cNvSpPr/>
            <p:nvPr/>
          </p:nvSpPr>
          <p:spPr>
            <a:xfrm flipV="1">
              <a:off x="4071987" y="4344733"/>
              <a:ext cx="47952" cy="28340"/>
            </a:xfrm>
            <a:custGeom>
              <a:avLst/>
              <a:gdLst>
                <a:gd name="connsiteX0" fmla="*/ 20733 w 47952"/>
                <a:gd name="connsiteY0" fmla="*/ 26548 h 28340"/>
                <a:gd name="connsiteX1" fmla="*/ 900 w 47952"/>
                <a:gd name="connsiteY1" fmla="*/ 15296 h 28340"/>
                <a:gd name="connsiteX2" fmla="*/ -306 w 47952"/>
                <a:gd name="connsiteY2" fmla="*/ 13277 h 28340"/>
                <a:gd name="connsiteX3" fmla="*/ 840 w 47952"/>
                <a:gd name="connsiteY3" fmla="*/ 11257 h 28340"/>
                <a:gd name="connsiteX4" fmla="*/ 20853 w 47952"/>
                <a:gd name="connsiteY4" fmla="*/ -185 h 28340"/>
                <a:gd name="connsiteX5" fmla="*/ 26658 w 47952"/>
                <a:gd name="connsiteY5" fmla="*/ -198 h 28340"/>
                <a:gd name="connsiteX6" fmla="*/ 46451 w 47952"/>
                <a:gd name="connsiteY6" fmla="*/ 11016 h 28340"/>
                <a:gd name="connsiteX7" fmla="*/ 47647 w 47952"/>
                <a:gd name="connsiteY7" fmla="*/ 13023 h 28340"/>
                <a:gd name="connsiteX8" fmla="*/ 46505 w 47952"/>
                <a:gd name="connsiteY8" fmla="*/ 15042 h 28340"/>
                <a:gd name="connsiteX9" fmla="*/ 26528 w 47952"/>
                <a:gd name="connsiteY9" fmla="*/ 26548 h 28340"/>
                <a:gd name="connsiteX10" fmla="*/ 20733 w 47952"/>
                <a:gd name="connsiteY10" fmla="*/ 26548 h 2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40">
                  <a:moveTo>
                    <a:pt x="20733" y="26548"/>
                  </a:moveTo>
                  <a:cubicBezTo>
                    <a:pt x="14156" y="22802"/>
                    <a:pt x="7538" y="19042"/>
                    <a:pt x="900" y="15296"/>
                  </a:cubicBezTo>
                  <a:lnTo>
                    <a:pt x="-306" y="13277"/>
                  </a:lnTo>
                  <a:lnTo>
                    <a:pt x="840" y="11257"/>
                  </a:lnTo>
                  <a:cubicBezTo>
                    <a:pt x="10102" y="5923"/>
                    <a:pt x="11317" y="5390"/>
                    <a:pt x="20853" y="-185"/>
                  </a:cubicBezTo>
                  <a:cubicBezTo>
                    <a:pt x="22684" y="-1252"/>
                    <a:pt x="24792" y="-1265"/>
                    <a:pt x="26658" y="-198"/>
                  </a:cubicBezTo>
                  <a:cubicBezTo>
                    <a:pt x="33260" y="3548"/>
                    <a:pt x="39843" y="7257"/>
                    <a:pt x="46451" y="11016"/>
                  </a:cubicBezTo>
                  <a:lnTo>
                    <a:pt x="47647" y="13023"/>
                  </a:lnTo>
                  <a:lnTo>
                    <a:pt x="46505" y="15042"/>
                  </a:lnTo>
                  <a:cubicBezTo>
                    <a:pt x="37318" y="20414"/>
                    <a:pt x="36123" y="20998"/>
                    <a:pt x="26528" y="26548"/>
                  </a:cubicBezTo>
                  <a:cubicBezTo>
                    <a:pt x="24698" y="27615"/>
                    <a:pt x="22589" y="27615"/>
                    <a:pt x="20733" y="2654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74255027-2E2E-4694-8D99-EA146C6D9575}"/>
                </a:ext>
              </a:extLst>
            </p:cNvPr>
            <p:cNvSpPr/>
            <p:nvPr/>
          </p:nvSpPr>
          <p:spPr>
            <a:xfrm flipV="1">
              <a:off x="4044374" y="4363246"/>
              <a:ext cx="47698" cy="28546"/>
            </a:xfrm>
            <a:custGeom>
              <a:avLst/>
              <a:gdLst>
                <a:gd name="connsiteX0" fmla="*/ 20747 w 47698"/>
                <a:gd name="connsiteY0" fmla="*/ 26781 h 28546"/>
                <a:gd name="connsiteX1" fmla="*/ 908 w 47698"/>
                <a:gd name="connsiteY1" fmla="*/ 15516 h 28546"/>
                <a:gd name="connsiteX2" fmla="*/ -287 w 47698"/>
                <a:gd name="connsiteY2" fmla="*/ 13496 h 28546"/>
                <a:gd name="connsiteX3" fmla="*/ 854 w 47698"/>
                <a:gd name="connsiteY3" fmla="*/ 11477 h 28546"/>
                <a:gd name="connsiteX4" fmla="*/ 20604 w 47698"/>
                <a:gd name="connsiteY4" fmla="*/ -169 h 28546"/>
                <a:gd name="connsiteX5" fmla="*/ 26407 w 47698"/>
                <a:gd name="connsiteY5" fmla="*/ -182 h 28546"/>
                <a:gd name="connsiteX6" fmla="*/ 46207 w 47698"/>
                <a:gd name="connsiteY6" fmla="*/ 11071 h 28546"/>
                <a:gd name="connsiteX7" fmla="*/ 47412 w 47698"/>
                <a:gd name="connsiteY7" fmla="*/ 13077 h 28546"/>
                <a:gd name="connsiteX8" fmla="*/ 46271 w 47698"/>
                <a:gd name="connsiteY8" fmla="*/ 15109 h 28546"/>
                <a:gd name="connsiteX9" fmla="*/ 26547 w 47698"/>
                <a:gd name="connsiteY9" fmla="*/ 26781 h 28546"/>
                <a:gd name="connsiteX10" fmla="*/ 20747 w 47698"/>
                <a:gd name="connsiteY10" fmla="*/ 26781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747" y="26781"/>
                  </a:moveTo>
                  <a:cubicBezTo>
                    <a:pt x="14175" y="23021"/>
                    <a:pt x="7557" y="19275"/>
                    <a:pt x="908" y="15516"/>
                  </a:cubicBezTo>
                  <a:lnTo>
                    <a:pt x="-287" y="13496"/>
                  </a:lnTo>
                  <a:lnTo>
                    <a:pt x="854" y="11477"/>
                  </a:lnTo>
                  <a:cubicBezTo>
                    <a:pt x="10111" y="6143"/>
                    <a:pt x="11058" y="5394"/>
                    <a:pt x="20604" y="-169"/>
                  </a:cubicBezTo>
                  <a:cubicBezTo>
                    <a:pt x="22435" y="-1236"/>
                    <a:pt x="24543" y="-1248"/>
                    <a:pt x="26407" y="-182"/>
                  </a:cubicBezTo>
                  <a:cubicBezTo>
                    <a:pt x="33011" y="3552"/>
                    <a:pt x="39599" y="7312"/>
                    <a:pt x="46207" y="11071"/>
                  </a:cubicBezTo>
                  <a:lnTo>
                    <a:pt x="47412" y="13077"/>
                  </a:lnTo>
                  <a:lnTo>
                    <a:pt x="46271" y="15109"/>
                  </a:lnTo>
                  <a:cubicBezTo>
                    <a:pt x="37079" y="20481"/>
                    <a:pt x="36137" y="21218"/>
                    <a:pt x="26547" y="26781"/>
                  </a:cubicBezTo>
                  <a:cubicBezTo>
                    <a:pt x="24711" y="27835"/>
                    <a:pt x="22603" y="27835"/>
                    <a:pt x="20747" y="2678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0AB9B6D1-3C97-41AB-9D51-2CE6DF08721A}"/>
                </a:ext>
              </a:extLst>
            </p:cNvPr>
            <p:cNvSpPr/>
            <p:nvPr/>
          </p:nvSpPr>
          <p:spPr>
            <a:xfrm flipV="1">
              <a:off x="4044364" y="4360418"/>
              <a:ext cx="47957" cy="28322"/>
            </a:xfrm>
            <a:custGeom>
              <a:avLst/>
              <a:gdLst>
                <a:gd name="connsiteX0" fmla="*/ 20757 w 47957"/>
                <a:gd name="connsiteY0" fmla="*/ 26545 h 28322"/>
                <a:gd name="connsiteX1" fmla="*/ 918 w 47957"/>
                <a:gd name="connsiteY1" fmla="*/ 15305 h 28322"/>
                <a:gd name="connsiteX2" fmla="*/ -287 w 47957"/>
                <a:gd name="connsiteY2" fmla="*/ 13273 h 28322"/>
                <a:gd name="connsiteX3" fmla="*/ 864 w 47957"/>
                <a:gd name="connsiteY3" fmla="*/ 11254 h 28322"/>
                <a:gd name="connsiteX4" fmla="*/ 20876 w 47957"/>
                <a:gd name="connsiteY4" fmla="*/ -176 h 28322"/>
                <a:gd name="connsiteX5" fmla="*/ 26680 w 47957"/>
                <a:gd name="connsiteY5" fmla="*/ -189 h 28322"/>
                <a:gd name="connsiteX6" fmla="*/ 46475 w 47957"/>
                <a:gd name="connsiteY6" fmla="*/ 11025 h 28322"/>
                <a:gd name="connsiteX7" fmla="*/ 47671 w 47957"/>
                <a:gd name="connsiteY7" fmla="*/ 13032 h 28322"/>
                <a:gd name="connsiteX8" fmla="*/ 46534 w 47957"/>
                <a:gd name="connsiteY8" fmla="*/ 15051 h 28322"/>
                <a:gd name="connsiteX9" fmla="*/ 26547 w 47957"/>
                <a:gd name="connsiteY9" fmla="*/ 26545 h 28322"/>
                <a:gd name="connsiteX10" fmla="*/ 20757 w 47957"/>
                <a:gd name="connsiteY10" fmla="*/ 26545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22">
                  <a:moveTo>
                    <a:pt x="20757" y="26545"/>
                  </a:moveTo>
                  <a:cubicBezTo>
                    <a:pt x="14185" y="22798"/>
                    <a:pt x="7567" y="19039"/>
                    <a:pt x="918" y="15305"/>
                  </a:cubicBezTo>
                  <a:lnTo>
                    <a:pt x="-287" y="13273"/>
                  </a:lnTo>
                  <a:lnTo>
                    <a:pt x="864" y="11254"/>
                  </a:lnTo>
                  <a:cubicBezTo>
                    <a:pt x="10121" y="5907"/>
                    <a:pt x="11336" y="5386"/>
                    <a:pt x="20876" y="-176"/>
                  </a:cubicBezTo>
                  <a:cubicBezTo>
                    <a:pt x="22703" y="-1243"/>
                    <a:pt x="24821" y="-1243"/>
                    <a:pt x="26680" y="-189"/>
                  </a:cubicBezTo>
                  <a:cubicBezTo>
                    <a:pt x="33289" y="3558"/>
                    <a:pt x="39862" y="7266"/>
                    <a:pt x="46475" y="11025"/>
                  </a:cubicBezTo>
                  <a:lnTo>
                    <a:pt x="47671" y="13032"/>
                  </a:lnTo>
                  <a:lnTo>
                    <a:pt x="46534" y="15051"/>
                  </a:lnTo>
                  <a:cubicBezTo>
                    <a:pt x="37337" y="20423"/>
                    <a:pt x="36147" y="21007"/>
                    <a:pt x="26547" y="26545"/>
                  </a:cubicBezTo>
                  <a:cubicBezTo>
                    <a:pt x="24721" y="27611"/>
                    <a:pt x="22613" y="27611"/>
                    <a:pt x="20757" y="2654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8" name="자유형: 도형 237">
              <a:extLst>
                <a:ext uri="{FF2B5EF4-FFF2-40B4-BE49-F238E27FC236}">
                  <a16:creationId xmlns:a16="http://schemas.microsoft.com/office/drawing/2014/main" id="{0C8B2EC6-EF73-42D6-8A43-F821DB27CFAA}"/>
                </a:ext>
              </a:extLst>
            </p:cNvPr>
            <p:cNvSpPr/>
            <p:nvPr/>
          </p:nvSpPr>
          <p:spPr>
            <a:xfrm flipV="1">
              <a:off x="4016752" y="4378933"/>
              <a:ext cx="47698" cy="28546"/>
            </a:xfrm>
            <a:custGeom>
              <a:avLst/>
              <a:gdLst>
                <a:gd name="connsiteX0" fmla="*/ 20776 w 47698"/>
                <a:gd name="connsiteY0" fmla="*/ 26783 h 28546"/>
                <a:gd name="connsiteX1" fmla="*/ 937 w 47698"/>
                <a:gd name="connsiteY1" fmla="*/ 15544 h 28546"/>
                <a:gd name="connsiteX2" fmla="*/ -268 w 47698"/>
                <a:gd name="connsiteY2" fmla="*/ 13512 h 28546"/>
                <a:gd name="connsiteX3" fmla="*/ 883 w 47698"/>
                <a:gd name="connsiteY3" fmla="*/ 11493 h 28546"/>
                <a:gd name="connsiteX4" fmla="*/ 20622 w 47698"/>
                <a:gd name="connsiteY4" fmla="*/ -153 h 28546"/>
                <a:gd name="connsiteX5" fmla="*/ 26431 w 47698"/>
                <a:gd name="connsiteY5" fmla="*/ -179 h 28546"/>
                <a:gd name="connsiteX6" fmla="*/ 46236 w 47698"/>
                <a:gd name="connsiteY6" fmla="*/ 11099 h 28546"/>
                <a:gd name="connsiteX7" fmla="*/ 47431 w 47698"/>
                <a:gd name="connsiteY7" fmla="*/ 13106 h 28546"/>
                <a:gd name="connsiteX8" fmla="*/ 46300 w 47698"/>
                <a:gd name="connsiteY8" fmla="*/ 15125 h 28546"/>
                <a:gd name="connsiteX9" fmla="*/ 26566 w 47698"/>
                <a:gd name="connsiteY9" fmla="*/ 26796 h 28546"/>
                <a:gd name="connsiteX10" fmla="*/ 20776 w 47698"/>
                <a:gd name="connsiteY10" fmla="*/ 26783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776" y="26783"/>
                  </a:moveTo>
                  <a:cubicBezTo>
                    <a:pt x="14194" y="23037"/>
                    <a:pt x="7585" y="19278"/>
                    <a:pt x="937" y="15544"/>
                  </a:cubicBezTo>
                  <a:lnTo>
                    <a:pt x="-268" y="13512"/>
                  </a:lnTo>
                  <a:lnTo>
                    <a:pt x="883" y="11493"/>
                  </a:lnTo>
                  <a:cubicBezTo>
                    <a:pt x="10135" y="6159"/>
                    <a:pt x="11087" y="5422"/>
                    <a:pt x="20622" y="-153"/>
                  </a:cubicBezTo>
                  <a:cubicBezTo>
                    <a:pt x="22454" y="-1220"/>
                    <a:pt x="24571" y="-1233"/>
                    <a:pt x="26431" y="-179"/>
                  </a:cubicBezTo>
                  <a:cubicBezTo>
                    <a:pt x="33039" y="3581"/>
                    <a:pt x="39628" y="7340"/>
                    <a:pt x="46236" y="11099"/>
                  </a:cubicBezTo>
                  <a:lnTo>
                    <a:pt x="47431" y="13106"/>
                  </a:lnTo>
                  <a:lnTo>
                    <a:pt x="46300" y="15125"/>
                  </a:lnTo>
                  <a:cubicBezTo>
                    <a:pt x="37103" y="20497"/>
                    <a:pt x="36165" y="21246"/>
                    <a:pt x="26566" y="26796"/>
                  </a:cubicBezTo>
                  <a:cubicBezTo>
                    <a:pt x="24730" y="27850"/>
                    <a:pt x="22626" y="27850"/>
                    <a:pt x="20776" y="2678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9" name="자유형: 도형 238">
              <a:extLst>
                <a:ext uri="{FF2B5EF4-FFF2-40B4-BE49-F238E27FC236}">
                  <a16:creationId xmlns:a16="http://schemas.microsoft.com/office/drawing/2014/main" id="{21EF3E0B-506A-4425-BDFC-5BDD32984E3B}"/>
                </a:ext>
              </a:extLst>
            </p:cNvPr>
            <p:cNvSpPr/>
            <p:nvPr/>
          </p:nvSpPr>
          <p:spPr>
            <a:xfrm flipV="1">
              <a:off x="4016747" y="4376089"/>
              <a:ext cx="47952" cy="28340"/>
            </a:xfrm>
            <a:custGeom>
              <a:avLst/>
              <a:gdLst>
                <a:gd name="connsiteX0" fmla="*/ 20781 w 47952"/>
                <a:gd name="connsiteY0" fmla="*/ 26576 h 28340"/>
                <a:gd name="connsiteX1" fmla="*/ 937 w 47952"/>
                <a:gd name="connsiteY1" fmla="*/ 15324 h 28340"/>
                <a:gd name="connsiteX2" fmla="*/ -268 w 47952"/>
                <a:gd name="connsiteY2" fmla="*/ 13305 h 28340"/>
                <a:gd name="connsiteX3" fmla="*/ 878 w 47952"/>
                <a:gd name="connsiteY3" fmla="*/ 11285 h 28340"/>
                <a:gd name="connsiteX4" fmla="*/ 20890 w 47952"/>
                <a:gd name="connsiteY4" fmla="*/ -157 h 28340"/>
                <a:gd name="connsiteX5" fmla="*/ 26694 w 47952"/>
                <a:gd name="connsiteY5" fmla="*/ -170 h 28340"/>
                <a:gd name="connsiteX6" fmla="*/ 46488 w 47952"/>
                <a:gd name="connsiteY6" fmla="*/ 11044 h 28340"/>
                <a:gd name="connsiteX7" fmla="*/ 47685 w 47952"/>
                <a:gd name="connsiteY7" fmla="*/ 13051 h 28340"/>
                <a:gd name="connsiteX8" fmla="*/ 46553 w 47952"/>
                <a:gd name="connsiteY8" fmla="*/ 15083 h 28340"/>
                <a:gd name="connsiteX9" fmla="*/ 26566 w 47952"/>
                <a:gd name="connsiteY9" fmla="*/ 26576 h 28340"/>
                <a:gd name="connsiteX10" fmla="*/ 20781 w 47952"/>
                <a:gd name="connsiteY10" fmla="*/ 26576 h 2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40">
                  <a:moveTo>
                    <a:pt x="20781" y="26576"/>
                  </a:moveTo>
                  <a:cubicBezTo>
                    <a:pt x="14199" y="22830"/>
                    <a:pt x="7586" y="19070"/>
                    <a:pt x="937" y="15324"/>
                  </a:cubicBezTo>
                  <a:lnTo>
                    <a:pt x="-268" y="13305"/>
                  </a:lnTo>
                  <a:lnTo>
                    <a:pt x="878" y="11285"/>
                  </a:lnTo>
                  <a:cubicBezTo>
                    <a:pt x="10140" y="5939"/>
                    <a:pt x="11355" y="5418"/>
                    <a:pt x="20890" y="-157"/>
                  </a:cubicBezTo>
                  <a:cubicBezTo>
                    <a:pt x="22725" y="-1224"/>
                    <a:pt x="24835" y="-1237"/>
                    <a:pt x="26694" y="-170"/>
                  </a:cubicBezTo>
                  <a:cubicBezTo>
                    <a:pt x="33307" y="3576"/>
                    <a:pt x="39886" y="7285"/>
                    <a:pt x="46488" y="11044"/>
                  </a:cubicBezTo>
                  <a:lnTo>
                    <a:pt x="47685" y="13051"/>
                  </a:lnTo>
                  <a:lnTo>
                    <a:pt x="46553" y="15083"/>
                  </a:lnTo>
                  <a:cubicBezTo>
                    <a:pt x="37361" y="20442"/>
                    <a:pt x="36165" y="21026"/>
                    <a:pt x="26566" y="26576"/>
                  </a:cubicBezTo>
                  <a:cubicBezTo>
                    <a:pt x="24735" y="27643"/>
                    <a:pt x="22631" y="27643"/>
                    <a:pt x="20781" y="2657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0" name="자유형: 도형 239">
              <a:extLst>
                <a:ext uri="{FF2B5EF4-FFF2-40B4-BE49-F238E27FC236}">
                  <a16:creationId xmlns:a16="http://schemas.microsoft.com/office/drawing/2014/main" id="{C4888483-2344-44DA-BC4C-B01DEF50B13F}"/>
                </a:ext>
              </a:extLst>
            </p:cNvPr>
            <p:cNvSpPr/>
            <p:nvPr/>
          </p:nvSpPr>
          <p:spPr>
            <a:xfrm flipV="1">
              <a:off x="3989134" y="4394604"/>
              <a:ext cx="47698" cy="28551"/>
            </a:xfrm>
            <a:custGeom>
              <a:avLst/>
              <a:gdLst>
                <a:gd name="connsiteX0" fmla="*/ 20790 w 47698"/>
                <a:gd name="connsiteY0" fmla="*/ 26802 h 28551"/>
                <a:gd name="connsiteX1" fmla="*/ 951 w 47698"/>
                <a:gd name="connsiteY1" fmla="*/ 15550 h 28551"/>
                <a:gd name="connsiteX2" fmla="*/ -249 w 47698"/>
                <a:gd name="connsiteY2" fmla="*/ 13531 h 28551"/>
                <a:gd name="connsiteX3" fmla="*/ 897 w 47698"/>
                <a:gd name="connsiteY3" fmla="*/ 11511 h 28551"/>
                <a:gd name="connsiteX4" fmla="*/ 20641 w 47698"/>
                <a:gd name="connsiteY4" fmla="*/ -134 h 28551"/>
                <a:gd name="connsiteX5" fmla="*/ 26445 w 47698"/>
                <a:gd name="connsiteY5" fmla="*/ -160 h 28551"/>
                <a:gd name="connsiteX6" fmla="*/ 46249 w 47698"/>
                <a:gd name="connsiteY6" fmla="*/ 11118 h 28551"/>
                <a:gd name="connsiteX7" fmla="*/ 47450 w 47698"/>
                <a:gd name="connsiteY7" fmla="*/ 13124 h 28551"/>
                <a:gd name="connsiteX8" fmla="*/ 46314 w 47698"/>
                <a:gd name="connsiteY8" fmla="*/ 15144 h 28551"/>
                <a:gd name="connsiteX9" fmla="*/ 26585 w 47698"/>
                <a:gd name="connsiteY9" fmla="*/ 26815 h 28551"/>
                <a:gd name="connsiteX10" fmla="*/ 20790 w 47698"/>
                <a:gd name="connsiteY10" fmla="*/ 26802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51">
                  <a:moveTo>
                    <a:pt x="20790" y="26802"/>
                  </a:moveTo>
                  <a:cubicBezTo>
                    <a:pt x="14212" y="23056"/>
                    <a:pt x="7598" y="19297"/>
                    <a:pt x="951" y="15550"/>
                  </a:cubicBezTo>
                  <a:lnTo>
                    <a:pt x="-249" y="13531"/>
                  </a:lnTo>
                  <a:lnTo>
                    <a:pt x="897" y="11511"/>
                  </a:lnTo>
                  <a:cubicBezTo>
                    <a:pt x="10148" y="6165"/>
                    <a:pt x="11106" y="5428"/>
                    <a:pt x="20641" y="-134"/>
                  </a:cubicBezTo>
                  <a:cubicBezTo>
                    <a:pt x="22471" y="-1214"/>
                    <a:pt x="24585" y="-1214"/>
                    <a:pt x="26445" y="-160"/>
                  </a:cubicBezTo>
                  <a:cubicBezTo>
                    <a:pt x="33058" y="3599"/>
                    <a:pt x="39642" y="7359"/>
                    <a:pt x="46249" y="11118"/>
                  </a:cubicBezTo>
                  <a:lnTo>
                    <a:pt x="47450" y="13124"/>
                  </a:lnTo>
                  <a:lnTo>
                    <a:pt x="46314" y="15144"/>
                  </a:lnTo>
                  <a:cubicBezTo>
                    <a:pt x="37126" y="20516"/>
                    <a:pt x="36183" y="21252"/>
                    <a:pt x="26585" y="26815"/>
                  </a:cubicBezTo>
                  <a:cubicBezTo>
                    <a:pt x="24753" y="27869"/>
                    <a:pt x="22645" y="27869"/>
                    <a:pt x="20790" y="2680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1" name="자유형: 도형 240">
              <a:extLst>
                <a:ext uri="{FF2B5EF4-FFF2-40B4-BE49-F238E27FC236}">
                  <a16:creationId xmlns:a16="http://schemas.microsoft.com/office/drawing/2014/main" id="{4FEC8702-7E93-42FF-BAB3-41A799802F68}"/>
                </a:ext>
              </a:extLst>
            </p:cNvPr>
            <p:cNvSpPr/>
            <p:nvPr/>
          </p:nvSpPr>
          <p:spPr>
            <a:xfrm flipV="1">
              <a:off x="3989134" y="4391761"/>
              <a:ext cx="47952" cy="28341"/>
            </a:xfrm>
            <a:custGeom>
              <a:avLst/>
              <a:gdLst>
                <a:gd name="connsiteX0" fmla="*/ 20790 w 47952"/>
                <a:gd name="connsiteY0" fmla="*/ 26592 h 28341"/>
                <a:gd name="connsiteX1" fmla="*/ 946 w 47952"/>
                <a:gd name="connsiteY1" fmla="*/ 15340 h 28341"/>
                <a:gd name="connsiteX2" fmla="*/ -249 w 47952"/>
                <a:gd name="connsiteY2" fmla="*/ 13320 h 28341"/>
                <a:gd name="connsiteX3" fmla="*/ 891 w 47952"/>
                <a:gd name="connsiteY3" fmla="*/ 11288 h 28341"/>
                <a:gd name="connsiteX4" fmla="*/ 20909 w 47952"/>
                <a:gd name="connsiteY4" fmla="*/ -142 h 28341"/>
                <a:gd name="connsiteX5" fmla="*/ 26708 w 47952"/>
                <a:gd name="connsiteY5" fmla="*/ -167 h 28341"/>
                <a:gd name="connsiteX6" fmla="*/ 46507 w 47952"/>
                <a:gd name="connsiteY6" fmla="*/ 11060 h 28341"/>
                <a:gd name="connsiteX7" fmla="*/ 47704 w 47952"/>
                <a:gd name="connsiteY7" fmla="*/ 13066 h 28341"/>
                <a:gd name="connsiteX8" fmla="*/ 46562 w 47952"/>
                <a:gd name="connsiteY8" fmla="*/ 15086 h 28341"/>
                <a:gd name="connsiteX9" fmla="*/ 26585 w 47952"/>
                <a:gd name="connsiteY9" fmla="*/ 26592 h 28341"/>
                <a:gd name="connsiteX10" fmla="*/ 20790 w 47952"/>
                <a:gd name="connsiteY10" fmla="*/ 26592 h 2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41">
                  <a:moveTo>
                    <a:pt x="20790" y="26592"/>
                  </a:moveTo>
                  <a:cubicBezTo>
                    <a:pt x="14212" y="22833"/>
                    <a:pt x="7594" y="19086"/>
                    <a:pt x="946" y="15340"/>
                  </a:cubicBezTo>
                  <a:lnTo>
                    <a:pt x="-249" y="13320"/>
                  </a:lnTo>
                  <a:lnTo>
                    <a:pt x="891" y="11288"/>
                  </a:lnTo>
                  <a:cubicBezTo>
                    <a:pt x="10148" y="5954"/>
                    <a:pt x="11364" y="5433"/>
                    <a:pt x="20909" y="-142"/>
                  </a:cubicBezTo>
                  <a:cubicBezTo>
                    <a:pt x="22739" y="-1209"/>
                    <a:pt x="24849" y="-1221"/>
                    <a:pt x="26708" y="-167"/>
                  </a:cubicBezTo>
                  <a:cubicBezTo>
                    <a:pt x="33316" y="3592"/>
                    <a:pt x="39894" y="7300"/>
                    <a:pt x="46507" y="11060"/>
                  </a:cubicBezTo>
                  <a:lnTo>
                    <a:pt x="47704" y="13066"/>
                  </a:lnTo>
                  <a:lnTo>
                    <a:pt x="46562" y="15086"/>
                  </a:lnTo>
                  <a:cubicBezTo>
                    <a:pt x="37375" y="20458"/>
                    <a:pt x="36173" y="21042"/>
                    <a:pt x="26585" y="26592"/>
                  </a:cubicBezTo>
                  <a:cubicBezTo>
                    <a:pt x="24748" y="27658"/>
                    <a:pt x="22645" y="27658"/>
                    <a:pt x="20790" y="2659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2" name="자유형: 도형 241">
              <a:extLst>
                <a:ext uri="{FF2B5EF4-FFF2-40B4-BE49-F238E27FC236}">
                  <a16:creationId xmlns:a16="http://schemas.microsoft.com/office/drawing/2014/main" id="{A4E38A94-1B13-4D7D-8D3F-5B17650A3F19}"/>
                </a:ext>
              </a:extLst>
            </p:cNvPr>
            <p:cNvSpPr/>
            <p:nvPr/>
          </p:nvSpPr>
          <p:spPr>
            <a:xfrm flipV="1">
              <a:off x="3961522" y="4410287"/>
              <a:ext cx="47688" cy="28552"/>
            </a:xfrm>
            <a:custGeom>
              <a:avLst/>
              <a:gdLst>
                <a:gd name="connsiteX0" fmla="*/ 20809 w 47688"/>
                <a:gd name="connsiteY0" fmla="*/ 26829 h 28552"/>
                <a:gd name="connsiteX1" fmla="*/ 970 w 47688"/>
                <a:gd name="connsiteY1" fmla="*/ 15577 h 28552"/>
                <a:gd name="connsiteX2" fmla="*/ -230 w 47688"/>
                <a:gd name="connsiteY2" fmla="*/ 13557 h 28552"/>
                <a:gd name="connsiteX3" fmla="*/ 915 w 47688"/>
                <a:gd name="connsiteY3" fmla="*/ 11525 h 28552"/>
                <a:gd name="connsiteX4" fmla="*/ 20660 w 47688"/>
                <a:gd name="connsiteY4" fmla="*/ -120 h 28552"/>
                <a:gd name="connsiteX5" fmla="*/ 26464 w 47688"/>
                <a:gd name="connsiteY5" fmla="*/ -146 h 28552"/>
                <a:gd name="connsiteX6" fmla="*/ 46268 w 47688"/>
                <a:gd name="connsiteY6" fmla="*/ 11132 h 28552"/>
                <a:gd name="connsiteX7" fmla="*/ 47458 w 47688"/>
                <a:gd name="connsiteY7" fmla="*/ 13138 h 28552"/>
                <a:gd name="connsiteX8" fmla="*/ 46333 w 47688"/>
                <a:gd name="connsiteY8" fmla="*/ 15170 h 28552"/>
                <a:gd name="connsiteX9" fmla="*/ 26599 w 47688"/>
                <a:gd name="connsiteY9" fmla="*/ 26829 h 28552"/>
                <a:gd name="connsiteX10" fmla="*/ 20809 w 47688"/>
                <a:gd name="connsiteY10" fmla="*/ 26829 h 28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88" h="28552">
                  <a:moveTo>
                    <a:pt x="20809" y="26829"/>
                  </a:moveTo>
                  <a:cubicBezTo>
                    <a:pt x="14230" y="23082"/>
                    <a:pt x="7617" y="19323"/>
                    <a:pt x="970" y="15577"/>
                  </a:cubicBezTo>
                  <a:lnTo>
                    <a:pt x="-230" y="13557"/>
                  </a:lnTo>
                  <a:lnTo>
                    <a:pt x="915" y="11525"/>
                  </a:lnTo>
                  <a:cubicBezTo>
                    <a:pt x="10167" y="6192"/>
                    <a:pt x="11115" y="5455"/>
                    <a:pt x="20660" y="-120"/>
                  </a:cubicBezTo>
                  <a:cubicBezTo>
                    <a:pt x="22490" y="-1200"/>
                    <a:pt x="24603" y="-1200"/>
                    <a:pt x="26464" y="-146"/>
                  </a:cubicBezTo>
                  <a:cubicBezTo>
                    <a:pt x="33072" y="3613"/>
                    <a:pt x="39661" y="7373"/>
                    <a:pt x="46268" y="11132"/>
                  </a:cubicBezTo>
                  <a:lnTo>
                    <a:pt x="47458" y="13138"/>
                  </a:lnTo>
                  <a:lnTo>
                    <a:pt x="46333" y="15170"/>
                  </a:lnTo>
                  <a:cubicBezTo>
                    <a:pt x="37135" y="20530"/>
                    <a:pt x="36197" y="21279"/>
                    <a:pt x="26599" y="26829"/>
                  </a:cubicBezTo>
                  <a:cubicBezTo>
                    <a:pt x="24762" y="27883"/>
                    <a:pt x="22664" y="27883"/>
                    <a:pt x="20809" y="2682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3" name="자유형: 도형 242">
              <a:extLst>
                <a:ext uri="{FF2B5EF4-FFF2-40B4-BE49-F238E27FC236}">
                  <a16:creationId xmlns:a16="http://schemas.microsoft.com/office/drawing/2014/main" id="{D7630E3B-A097-4414-81A1-910D236A0A36}"/>
                </a:ext>
              </a:extLst>
            </p:cNvPr>
            <p:cNvSpPr/>
            <p:nvPr/>
          </p:nvSpPr>
          <p:spPr>
            <a:xfrm flipV="1">
              <a:off x="3961512" y="4407455"/>
              <a:ext cx="47957" cy="28319"/>
            </a:xfrm>
            <a:custGeom>
              <a:avLst/>
              <a:gdLst>
                <a:gd name="connsiteX0" fmla="*/ 20814 w 47957"/>
                <a:gd name="connsiteY0" fmla="*/ 26593 h 28319"/>
                <a:gd name="connsiteX1" fmla="*/ 975 w 47957"/>
                <a:gd name="connsiteY1" fmla="*/ 15341 h 28319"/>
                <a:gd name="connsiteX2" fmla="*/ -230 w 47957"/>
                <a:gd name="connsiteY2" fmla="*/ 13321 h 28319"/>
                <a:gd name="connsiteX3" fmla="*/ 920 w 47957"/>
                <a:gd name="connsiteY3" fmla="*/ 11289 h 28319"/>
                <a:gd name="connsiteX4" fmla="*/ 20928 w 47957"/>
                <a:gd name="connsiteY4" fmla="*/ -128 h 28319"/>
                <a:gd name="connsiteX5" fmla="*/ 26732 w 47957"/>
                <a:gd name="connsiteY5" fmla="*/ -153 h 28319"/>
                <a:gd name="connsiteX6" fmla="*/ 46526 w 47957"/>
                <a:gd name="connsiteY6" fmla="*/ 11061 h 28319"/>
                <a:gd name="connsiteX7" fmla="*/ 47727 w 47957"/>
                <a:gd name="connsiteY7" fmla="*/ 13080 h 28319"/>
                <a:gd name="connsiteX8" fmla="*/ 46591 w 47957"/>
                <a:gd name="connsiteY8" fmla="*/ 15099 h 28319"/>
                <a:gd name="connsiteX9" fmla="*/ 26609 w 47957"/>
                <a:gd name="connsiteY9" fmla="*/ 26593 h 28319"/>
                <a:gd name="connsiteX10" fmla="*/ 20814 w 47957"/>
                <a:gd name="connsiteY10" fmla="*/ 26593 h 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19">
                  <a:moveTo>
                    <a:pt x="20814" y="26593"/>
                  </a:moveTo>
                  <a:cubicBezTo>
                    <a:pt x="14240" y="22834"/>
                    <a:pt x="7622" y="19087"/>
                    <a:pt x="975" y="15341"/>
                  </a:cubicBezTo>
                  <a:lnTo>
                    <a:pt x="-230" y="13321"/>
                  </a:lnTo>
                  <a:lnTo>
                    <a:pt x="920" y="11289"/>
                  </a:lnTo>
                  <a:cubicBezTo>
                    <a:pt x="10177" y="5956"/>
                    <a:pt x="11393" y="5435"/>
                    <a:pt x="20928" y="-128"/>
                  </a:cubicBezTo>
                  <a:cubicBezTo>
                    <a:pt x="22758" y="-1195"/>
                    <a:pt x="24871" y="-1207"/>
                    <a:pt x="26732" y="-153"/>
                  </a:cubicBezTo>
                  <a:cubicBezTo>
                    <a:pt x="33345" y="3606"/>
                    <a:pt x="39918" y="7314"/>
                    <a:pt x="46526" y="11061"/>
                  </a:cubicBezTo>
                  <a:lnTo>
                    <a:pt x="47727" y="13080"/>
                  </a:lnTo>
                  <a:lnTo>
                    <a:pt x="46591" y="15099"/>
                  </a:lnTo>
                  <a:cubicBezTo>
                    <a:pt x="37399" y="20472"/>
                    <a:pt x="36202" y="21043"/>
                    <a:pt x="26609" y="26593"/>
                  </a:cubicBezTo>
                  <a:cubicBezTo>
                    <a:pt x="24772" y="27647"/>
                    <a:pt x="22664" y="27647"/>
                    <a:pt x="20814" y="2659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4" name="자유형: 도형 243">
              <a:extLst>
                <a:ext uri="{FF2B5EF4-FFF2-40B4-BE49-F238E27FC236}">
                  <a16:creationId xmlns:a16="http://schemas.microsoft.com/office/drawing/2014/main" id="{2290318D-8C66-41A9-AFB3-8A270B352718}"/>
                </a:ext>
              </a:extLst>
            </p:cNvPr>
            <p:cNvSpPr/>
            <p:nvPr/>
          </p:nvSpPr>
          <p:spPr>
            <a:xfrm flipV="1">
              <a:off x="3933899" y="4425961"/>
              <a:ext cx="47698" cy="28551"/>
            </a:xfrm>
            <a:custGeom>
              <a:avLst/>
              <a:gdLst>
                <a:gd name="connsiteX0" fmla="*/ 20827 w 47698"/>
                <a:gd name="connsiteY0" fmla="*/ 26830 h 28551"/>
                <a:gd name="connsiteX1" fmla="*/ 994 w 47698"/>
                <a:gd name="connsiteY1" fmla="*/ 15578 h 28551"/>
                <a:gd name="connsiteX2" fmla="*/ -211 w 47698"/>
                <a:gd name="connsiteY2" fmla="*/ 13559 h 28551"/>
                <a:gd name="connsiteX3" fmla="*/ 934 w 47698"/>
                <a:gd name="connsiteY3" fmla="*/ 11539 h 28551"/>
                <a:gd name="connsiteX4" fmla="*/ 20679 w 47698"/>
                <a:gd name="connsiteY4" fmla="*/ -106 h 28551"/>
                <a:gd name="connsiteX5" fmla="*/ 26483 w 47698"/>
                <a:gd name="connsiteY5" fmla="*/ -132 h 28551"/>
                <a:gd name="connsiteX6" fmla="*/ 46292 w 47698"/>
                <a:gd name="connsiteY6" fmla="*/ 11146 h 28551"/>
                <a:gd name="connsiteX7" fmla="*/ 47487 w 47698"/>
                <a:gd name="connsiteY7" fmla="*/ 13152 h 28551"/>
                <a:gd name="connsiteX8" fmla="*/ 46352 w 47698"/>
                <a:gd name="connsiteY8" fmla="*/ 15172 h 28551"/>
                <a:gd name="connsiteX9" fmla="*/ 26623 w 47698"/>
                <a:gd name="connsiteY9" fmla="*/ 26843 h 28551"/>
                <a:gd name="connsiteX10" fmla="*/ 20827 w 47698"/>
                <a:gd name="connsiteY10" fmla="*/ 26830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51">
                  <a:moveTo>
                    <a:pt x="20827" y="26830"/>
                  </a:moveTo>
                  <a:cubicBezTo>
                    <a:pt x="14249" y="23084"/>
                    <a:pt x="7641" y="19325"/>
                    <a:pt x="994" y="15578"/>
                  </a:cubicBezTo>
                  <a:lnTo>
                    <a:pt x="-211" y="13559"/>
                  </a:lnTo>
                  <a:lnTo>
                    <a:pt x="934" y="11539"/>
                  </a:lnTo>
                  <a:cubicBezTo>
                    <a:pt x="10186" y="6193"/>
                    <a:pt x="11144" y="5469"/>
                    <a:pt x="20679" y="-106"/>
                  </a:cubicBezTo>
                  <a:cubicBezTo>
                    <a:pt x="22509" y="-1186"/>
                    <a:pt x="24622" y="-1186"/>
                    <a:pt x="26483" y="-132"/>
                  </a:cubicBezTo>
                  <a:cubicBezTo>
                    <a:pt x="33096" y="3627"/>
                    <a:pt x="39679" y="7387"/>
                    <a:pt x="46292" y="11146"/>
                  </a:cubicBezTo>
                  <a:lnTo>
                    <a:pt x="47487" y="13152"/>
                  </a:lnTo>
                  <a:lnTo>
                    <a:pt x="46352" y="15172"/>
                  </a:lnTo>
                  <a:cubicBezTo>
                    <a:pt x="37158" y="20544"/>
                    <a:pt x="36221" y="21293"/>
                    <a:pt x="26623" y="26843"/>
                  </a:cubicBezTo>
                  <a:cubicBezTo>
                    <a:pt x="24791" y="27897"/>
                    <a:pt x="22683" y="27897"/>
                    <a:pt x="20827" y="2683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5" name="자유형: 도형 244">
              <a:extLst>
                <a:ext uri="{FF2B5EF4-FFF2-40B4-BE49-F238E27FC236}">
                  <a16:creationId xmlns:a16="http://schemas.microsoft.com/office/drawing/2014/main" id="{38E88A67-8C38-4FF8-BE5E-AD45470E17E2}"/>
                </a:ext>
              </a:extLst>
            </p:cNvPr>
            <p:cNvSpPr/>
            <p:nvPr/>
          </p:nvSpPr>
          <p:spPr>
            <a:xfrm flipV="1">
              <a:off x="3933899" y="4423127"/>
              <a:ext cx="47947" cy="28332"/>
            </a:xfrm>
            <a:custGeom>
              <a:avLst/>
              <a:gdLst>
                <a:gd name="connsiteX0" fmla="*/ 20822 w 47947"/>
                <a:gd name="connsiteY0" fmla="*/ 26620 h 28332"/>
                <a:gd name="connsiteX1" fmla="*/ 984 w 47947"/>
                <a:gd name="connsiteY1" fmla="*/ 15367 h 28332"/>
                <a:gd name="connsiteX2" fmla="*/ -211 w 47947"/>
                <a:gd name="connsiteY2" fmla="*/ 13348 h 28332"/>
                <a:gd name="connsiteX3" fmla="*/ 934 w 47947"/>
                <a:gd name="connsiteY3" fmla="*/ 11329 h 28332"/>
                <a:gd name="connsiteX4" fmla="*/ 20947 w 47947"/>
                <a:gd name="connsiteY4" fmla="*/ -114 h 28332"/>
                <a:gd name="connsiteX5" fmla="*/ 26746 w 47947"/>
                <a:gd name="connsiteY5" fmla="*/ -139 h 28332"/>
                <a:gd name="connsiteX6" fmla="*/ 46545 w 47947"/>
                <a:gd name="connsiteY6" fmla="*/ 11087 h 28332"/>
                <a:gd name="connsiteX7" fmla="*/ 47736 w 47947"/>
                <a:gd name="connsiteY7" fmla="*/ 13094 h 28332"/>
                <a:gd name="connsiteX8" fmla="*/ 46610 w 47947"/>
                <a:gd name="connsiteY8" fmla="*/ 15113 h 28332"/>
                <a:gd name="connsiteX9" fmla="*/ 26622 w 47947"/>
                <a:gd name="connsiteY9" fmla="*/ 26620 h 28332"/>
                <a:gd name="connsiteX10" fmla="*/ 20822 w 47947"/>
                <a:gd name="connsiteY10" fmla="*/ 26620 h 2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32">
                  <a:moveTo>
                    <a:pt x="20822" y="26620"/>
                  </a:moveTo>
                  <a:cubicBezTo>
                    <a:pt x="14249" y="22860"/>
                    <a:pt x="7631" y="19114"/>
                    <a:pt x="984" y="15367"/>
                  </a:cubicBezTo>
                  <a:lnTo>
                    <a:pt x="-211" y="13348"/>
                  </a:lnTo>
                  <a:lnTo>
                    <a:pt x="934" y="11329"/>
                  </a:lnTo>
                  <a:cubicBezTo>
                    <a:pt x="10186" y="5982"/>
                    <a:pt x="11412" y="5461"/>
                    <a:pt x="20947" y="-114"/>
                  </a:cubicBezTo>
                  <a:cubicBezTo>
                    <a:pt x="22777" y="-1181"/>
                    <a:pt x="24885" y="-1193"/>
                    <a:pt x="26746" y="-139"/>
                  </a:cubicBezTo>
                  <a:cubicBezTo>
                    <a:pt x="33353" y="3620"/>
                    <a:pt x="39937" y="7328"/>
                    <a:pt x="46545" y="11087"/>
                  </a:cubicBezTo>
                  <a:lnTo>
                    <a:pt x="47736" y="13094"/>
                  </a:lnTo>
                  <a:lnTo>
                    <a:pt x="46610" y="15113"/>
                  </a:lnTo>
                  <a:cubicBezTo>
                    <a:pt x="37412" y="20486"/>
                    <a:pt x="36216" y="21057"/>
                    <a:pt x="26622" y="26620"/>
                  </a:cubicBezTo>
                  <a:cubicBezTo>
                    <a:pt x="24786" y="27674"/>
                    <a:pt x="22683" y="27674"/>
                    <a:pt x="20822" y="2662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6" name="자유형: 도형 245">
              <a:extLst>
                <a:ext uri="{FF2B5EF4-FFF2-40B4-BE49-F238E27FC236}">
                  <a16:creationId xmlns:a16="http://schemas.microsoft.com/office/drawing/2014/main" id="{3170DC81-1D2B-4163-BFF6-6DF4EEFAFDDC}"/>
                </a:ext>
              </a:extLst>
            </p:cNvPr>
            <p:cNvSpPr/>
            <p:nvPr/>
          </p:nvSpPr>
          <p:spPr>
            <a:xfrm flipV="1">
              <a:off x="3906286" y="4441644"/>
              <a:ext cx="47694" cy="28541"/>
            </a:xfrm>
            <a:custGeom>
              <a:avLst/>
              <a:gdLst>
                <a:gd name="connsiteX0" fmla="*/ 20843 w 47694"/>
                <a:gd name="connsiteY0" fmla="*/ 26846 h 28541"/>
                <a:gd name="connsiteX1" fmla="*/ 1009 w 47694"/>
                <a:gd name="connsiteY1" fmla="*/ 15594 h 28541"/>
                <a:gd name="connsiteX2" fmla="*/ -192 w 47694"/>
                <a:gd name="connsiteY2" fmla="*/ 13574 h 28541"/>
                <a:gd name="connsiteX3" fmla="*/ 949 w 47694"/>
                <a:gd name="connsiteY3" fmla="*/ 11555 h 28541"/>
                <a:gd name="connsiteX4" fmla="*/ 20699 w 47694"/>
                <a:gd name="connsiteY4" fmla="*/ -104 h 28541"/>
                <a:gd name="connsiteX5" fmla="*/ 26503 w 47694"/>
                <a:gd name="connsiteY5" fmla="*/ -116 h 28541"/>
                <a:gd name="connsiteX6" fmla="*/ 46302 w 47694"/>
                <a:gd name="connsiteY6" fmla="*/ 11136 h 28541"/>
                <a:gd name="connsiteX7" fmla="*/ 47502 w 47694"/>
                <a:gd name="connsiteY7" fmla="*/ 13168 h 28541"/>
                <a:gd name="connsiteX8" fmla="*/ 46367 w 47694"/>
                <a:gd name="connsiteY8" fmla="*/ 15187 h 28541"/>
                <a:gd name="connsiteX9" fmla="*/ 26641 w 47694"/>
                <a:gd name="connsiteY9" fmla="*/ 26846 h 28541"/>
                <a:gd name="connsiteX10" fmla="*/ 20843 w 47694"/>
                <a:gd name="connsiteY10" fmla="*/ 26846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41">
                  <a:moveTo>
                    <a:pt x="20843" y="26846"/>
                  </a:moveTo>
                  <a:cubicBezTo>
                    <a:pt x="14269" y="23087"/>
                    <a:pt x="7651" y="19340"/>
                    <a:pt x="1009" y="15594"/>
                  </a:cubicBezTo>
                  <a:lnTo>
                    <a:pt x="-192" y="13574"/>
                  </a:lnTo>
                  <a:lnTo>
                    <a:pt x="949" y="11555"/>
                  </a:lnTo>
                  <a:cubicBezTo>
                    <a:pt x="10206" y="6208"/>
                    <a:pt x="11154" y="5472"/>
                    <a:pt x="20699" y="-104"/>
                  </a:cubicBezTo>
                  <a:cubicBezTo>
                    <a:pt x="22529" y="-1170"/>
                    <a:pt x="24637" y="-1170"/>
                    <a:pt x="26503" y="-116"/>
                  </a:cubicBezTo>
                  <a:cubicBezTo>
                    <a:pt x="33111" y="3643"/>
                    <a:pt x="39694" y="7402"/>
                    <a:pt x="46302" y="11136"/>
                  </a:cubicBezTo>
                  <a:lnTo>
                    <a:pt x="47502" y="13168"/>
                  </a:lnTo>
                  <a:lnTo>
                    <a:pt x="46367" y="15187"/>
                  </a:lnTo>
                  <a:cubicBezTo>
                    <a:pt x="37173" y="20559"/>
                    <a:pt x="36241" y="21283"/>
                    <a:pt x="26641" y="26846"/>
                  </a:cubicBezTo>
                  <a:cubicBezTo>
                    <a:pt x="24801" y="27900"/>
                    <a:pt x="22703" y="27900"/>
                    <a:pt x="20843" y="2684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7" name="자유형: 도형 246">
              <a:extLst>
                <a:ext uri="{FF2B5EF4-FFF2-40B4-BE49-F238E27FC236}">
                  <a16:creationId xmlns:a16="http://schemas.microsoft.com/office/drawing/2014/main" id="{F47C3F7D-2750-429F-8640-41DCF77B3A17}"/>
                </a:ext>
              </a:extLst>
            </p:cNvPr>
            <p:cNvSpPr/>
            <p:nvPr/>
          </p:nvSpPr>
          <p:spPr>
            <a:xfrm flipV="1">
              <a:off x="3906282" y="4438811"/>
              <a:ext cx="47951" cy="28319"/>
            </a:xfrm>
            <a:custGeom>
              <a:avLst/>
              <a:gdLst>
                <a:gd name="connsiteX0" fmla="*/ 20846 w 47951"/>
                <a:gd name="connsiteY0" fmla="*/ 26621 h 28319"/>
                <a:gd name="connsiteX1" fmla="*/ 1008 w 47951"/>
                <a:gd name="connsiteY1" fmla="*/ 15381 h 28319"/>
                <a:gd name="connsiteX2" fmla="*/ -193 w 47951"/>
                <a:gd name="connsiteY2" fmla="*/ 13349 h 28319"/>
                <a:gd name="connsiteX3" fmla="*/ 953 w 47951"/>
                <a:gd name="connsiteY3" fmla="*/ 11330 h 28319"/>
                <a:gd name="connsiteX4" fmla="*/ 20966 w 47951"/>
                <a:gd name="connsiteY4" fmla="*/ -100 h 28319"/>
                <a:gd name="connsiteX5" fmla="*/ 26764 w 47951"/>
                <a:gd name="connsiteY5" fmla="*/ -125 h 28319"/>
                <a:gd name="connsiteX6" fmla="*/ 46564 w 47951"/>
                <a:gd name="connsiteY6" fmla="*/ 11102 h 28319"/>
                <a:gd name="connsiteX7" fmla="*/ 47759 w 47951"/>
                <a:gd name="connsiteY7" fmla="*/ 13108 h 28319"/>
                <a:gd name="connsiteX8" fmla="*/ 46623 w 47951"/>
                <a:gd name="connsiteY8" fmla="*/ 15128 h 28319"/>
                <a:gd name="connsiteX9" fmla="*/ 26636 w 47951"/>
                <a:gd name="connsiteY9" fmla="*/ 26621 h 28319"/>
                <a:gd name="connsiteX10" fmla="*/ 20846 w 47951"/>
                <a:gd name="connsiteY10" fmla="*/ 26621 h 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19">
                  <a:moveTo>
                    <a:pt x="20846" y="26621"/>
                  </a:moveTo>
                  <a:cubicBezTo>
                    <a:pt x="14268" y="22862"/>
                    <a:pt x="7655" y="19128"/>
                    <a:pt x="1008" y="15381"/>
                  </a:cubicBezTo>
                  <a:lnTo>
                    <a:pt x="-193" y="13349"/>
                  </a:lnTo>
                  <a:lnTo>
                    <a:pt x="953" y="11330"/>
                  </a:lnTo>
                  <a:cubicBezTo>
                    <a:pt x="10210" y="5983"/>
                    <a:pt x="11425" y="5463"/>
                    <a:pt x="20966" y="-100"/>
                  </a:cubicBezTo>
                  <a:cubicBezTo>
                    <a:pt x="22791" y="-1167"/>
                    <a:pt x="24909" y="-1179"/>
                    <a:pt x="26764" y="-125"/>
                  </a:cubicBezTo>
                  <a:cubicBezTo>
                    <a:pt x="33377" y="3634"/>
                    <a:pt x="39951" y="7342"/>
                    <a:pt x="46564" y="11102"/>
                  </a:cubicBezTo>
                  <a:lnTo>
                    <a:pt x="47759" y="13108"/>
                  </a:lnTo>
                  <a:lnTo>
                    <a:pt x="46623" y="15128"/>
                  </a:lnTo>
                  <a:cubicBezTo>
                    <a:pt x="37435" y="20500"/>
                    <a:pt x="36230" y="21071"/>
                    <a:pt x="26636" y="26621"/>
                  </a:cubicBezTo>
                  <a:cubicBezTo>
                    <a:pt x="24805" y="27675"/>
                    <a:pt x="22707" y="27675"/>
                    <a:pt x="20846" y="2662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8" name="자유형: 도형 247">
              <a:extLst>
                <a:ext uri="{FF2B5EF4-FFF2-40B4-BE49-F238E27FC236}">
                  <a16:creationId xmlns:a16="http://schemas.microsoft.com/office/drawing/2014/main" id="{74B22DB8-384F-429B-A201-C5CBF08F091F}"/>
                </a:ext>
              </a:extLst>
            </p:cNvPr>
            <p:cNvSpPr/>
            <p:nvPr/>
          </p:nvSpPr>
          <p:spPr>
            <a:xfrm flipV="1">
              <a:off x="4348182" y="4222480"/>
              <a:ext cx="47698" cy="28546"/>
            </a:xfrm>
            <a:custGeom>
              <a:avLst/>
              <a:gdLst>
                <a:gd name="connsiteX0" fmla="*/ 20545 w 47698"/>
                <a:gd name="connsiteY0" fmla="*/ 26655 h 28546"/>
                <a:gd name="connsiteX1" fmla="*/ 706 w 47698"/>
                <a:gd name="connsiteY1" fmla="*/ 15390 h 28546"/>
                <a:gd name="connsiteX2" fmla="*/ -494 w 47698"/>
                <a:gd name="connsiteY2" fmla="*/ 13383 h 28546"/>
                <a:gd name="connsiteX3" fmla="*/ 652 w 47698"/>
                <a:gd name="connsiteY3" fmla="*/ 11352 h 28546"/>
                <a:gd name="connsiteX4" fmla="*/ 20396 w 47698"/>
                <a:gd name="connsiteY4" fmla="*/ -294 h 28546"/>
                <a:gd name="connsiteX5" fmla="*/ 26200 w 47698"/>
                <a:gd name="connsiteY5" fmla="*/ -307 h 28546"/>
                <a:gd name="connsiteX6" fmla="*/ 46010 w 47698"/>
                <a:gd name="connsiteY6" fmla="*/ 10945 h 28546"/>
                <a:gd name="connsiteX7" fmla="*/ 47205 w 47698"/>
                <a:gd name="connsiteY7" fmla="*/ 12952 h 28546"/>
                <a:gd name="connsiteX8" fmla="*/ 46069 w 47698"/>
                <a:gd name="connsiteY8" fmla="*/ 14984 h 28546"/>
                <a:gd name="connsiteX9" fmla="*/ 26340 w 47698"/>
                <a:gd name="connsiteY9" fmla="*/ 26655 h 28546"/>
                <a:gd name="connsiteX10" fmla="*/ 20545 w 47698"/>
                <a:gd name="connsiteY10" fmla="*/ 26655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545" y="26655"/>
                  </a:moveTo>
                  <a:cubicBezTo>
                    <a:pt x="13971" y="22896"/>
                    <a:pt x="7353" y="19149"/>
                    <a:pt x="706" y="15390"/>
                  </a:cubicBezTo>
                  <a:lnTo>
                    <a:pt x="-494" y="13383"/>
                  </a:lnTo>
                  <a:lnTo>
                    <a:pt x="652" y="11352"/>
                  </a:lnTo>
                  <a:cubicBezTo>
                    <a:pt x="9909" y="6018"/>
                    <a:pt x="10861" y="5268"/>
                    <a:pt x="20396" y="-294"/>
                  </a:cubicBezTo>
                  <a:cubicBezTo>
                    <a:pt x="22226" y="-1361"/>
                    <a:pt x="24340" y="-1374"/>
                    <a:pt x="26200" y="-307"/>
                  </a:cubicBezTo>
                  <a:cubicBezTo>
                    <a:pt x="32813" y="3427"/>
                    <a:pt x="39397" y="7186"/>
                    <a:pt x="46010" y="10945"/>
                  </a:cubicBezTo>
                  <a:lnTo>
                    <a:pt x="47205" y="12952"/>
                  </a:lnTo>
                  <a:lnTo>
                    <a:pt x="46069" y="14984"/>
                  </a:lnTo>
                  <a:cubicBezTo>
                    <a:pt x="36881" y="20356"/>
                    <a:pt x="35938" y="21092"/>
                    <a:pt x="26340" y="26655"/>
                  </a:cubicBezTo>
                  <a:cubicBezTo>
                    <a:pt x="24508" y="27709"/>
                    <a:pt x="22405" y="27709"/>
                    <a:pt x="20545" y="2665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9" name="자유형: 도형 248">
              <a:extLst>
                <a:ext uri="{FF2B5EF4-FFF2-40B4-BE49-F238E27FC236}">
                  <a16:creationId xmlns:a16="http://schemas.microsoft.com/office/drawing/2014/main" id="{2913F663-3CD4-4623-8AA1-408E9C420215}"/>
                </a:ext>
              </a:extLst>
            </p:cNvPr>
            <p:cNvSpPr/>
            <p:nvPr/>
          </p:nvSpPr>
          <p:spPr>
            <a:xfrm flipV="1">
              <a:off x="4348182" y="4219648"/>
              <a:ext cx="47951" cy="28325"/>
            </a:xfrm>
            <a:custGeom>
              <a:avLst/>
              <a:gdLst>
                <a:gd name="connsiteX0" fmla="*/ 20545 w 47951"/>
                <a:gd name="connsiteY0" fmla="*/ 26432 h 28325"/>
                <a:gd name="connsiteX1" fmla="*/ 701 w 47951"/>
                <a:gd name="connsiteY1" fmla="*/ 15180 h 28325"/>
                <a:gd name="connsiteX2" fmla="*/ -494 w 47951"/>
                <a:gd name="connsiteY2" fmla="*/ 13148 h 28325"/>
                <a:gd name="connsiteX3" fmla="*/ 646 w 47951"/>
                <a:gd name="connsiteY3" fmla="*/ 11128 h 28325"/>
                <a:gd name="connsiteX4" fmla="*/ 20664 w 47951"/>
                <a:gd name="connsiteY4" fmla="*/ -302 h 28325"/>
                <a:gd name="connsiteX5" fmla="*/ 26463 w 47951"/>
                <a:gd name="connsiteY5" fmla="*/ -315 h 28325"/>
                <a:gd name="connsiteX6" fmla="*/ 46257 w 47951"/>
                <a:gd name="connsiteY6" fmla="*/ 10900 h 28325"/>
                <a:gd name="connsiteX7" fmla="*/ 47457 w 47951"/>
                <a:gd name="connsiteY7" fmla="*/ 12919 h 28325"/>
                <a:gd name="connsiteX8" fmla="*/ 46322 w 47951"/>
                <a:gd name="connsiteY8" fmla="*/ 14925 h 28325"/>
                <a:gd name="connsiteX9" fmla="*/ 26340 w 47951"/>
                <a:gd name="connsiteY9" fmla="*/ 26432 h 28325"/>
                <a:gd name="connsiteX10" fmla="*/ 20545 w 47951"/>
                <a:gd name="connsiteY10" fmla="*/ 26432 h 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25">
                  <a:moveTo>
                    <a:pt x="20545" y="26432"/>
                  </a:moveTo>
                  <a:cubicBezTo>
                    <a:pt x="13966" y="22673"/>
                    <a:pt x="7353" y="18913"/>
                    <a:pt x="701" y="15180"/>
                  </a:cubicBezTo>
                  <a:lnTo>
                    <a:pt x="-494" y="13148"/>
                  </a:lnTo>
                  <a:lnTo>
                    <a:pt x="646" y="11128"/>
                  </a:lnTo>
                  <a:cubicBezTo>
                    <a:pt x="9903" y="5794"/>
                    <a:pt x="11119" y="5273"/>
                    <a:pt x="20664" y="-302"/>
                  </a:cubicBezTo>
                  <a:cubicBezTo>
                    <a:pt x="22494" y="-1369"/>
                    <a:pt x="24602" y="-1369"/>
                    <a:pt x="26463" y="-315"/>
                  </a:cubicBezTo>
                  <a:cubicBezTo>
                    <a:pt x="33071" y="3445"/>
                    <a:pt x="39649" y="7153"/>
                    <a:pt x="46257" y="10900"/>
                  </a:cubicBezTo>
                  <a:lnTo>
                    <a:pt x="47457" y="12919"/>
                  </a:lnTo>
                  <a:lnTo>
                    <a:pt x="46322" y="14925"/>
                  </a:lnTo>
                  <a:cubicBezTo>
                    <a:pt x="37130" y="20310"/>
                    <a:pt x="35928" y="20882"/>
                    <a:pt x="26340" y="26432"/>
                  </a:cubicBezTo>
                  <a:cubicBezTo>
                    <a:pt x="24503" y="27486"/>
                    <a:pt x="22400" y="27486"/>
                    <a:pt x="20545" y="2643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0" name="자유형: 도형 249">
              <a:extLst>
                <a:ext uri="{FF2B5EF4-FFF2-40B4-BE49-F238E27FC236}">
                  <a16:creationId xmlns:a16="http://schemas.microsoft.com/office/drawing/2014/main" id="{89D7C788-690E-475C-AC48-32E9B2A123B5}"/>
                </a:ext>
              </a:extLst>
            </p:cNvPr>
            <p:cNvSpPr/>
            <p:nvPr/>
          </p:nvSpPr>
          <p:spPr>
            <a:xfrm flipV="1">
              <a:off x="4320560" y="4238164"/>
              <a:ext cx="47698" cy="28546"/>
            </a:xfrm>
            <a:custGeom>
              <a:avLst/>
              <a:gdLst>
                <a:gd name="connsiteX0" fmla="*/ 20569 w 47698"/>
                <a:gd name="connsiteY0" fmla="*/ 26669 h 28546"/>
                <a:gd name="connsiteX1" fmla="*/ 730 w 47698"/>
                <a:gd name="connsiteY1" fmla="*/ 15417 h 28546"/>
                <a:gd name="connsiteX2" fmla="*/ -475 w 47698"/>
                <a:gd name="connsiteY2" fmla="*/ 13398 h 28546"/>
                <a:gd name="connsiteX3" fmla="*/ 675 w 47698"/>
                <a:gd name="connsiteY3" fmla="*/ 11366 h 28546"/>
                <a:gd name="connsiteX4" fmla="*/ 20425 w 47698"/>
                <a:gd name="connsiteY4" fmla="*/ -280 h 28546"/>
                <a:gd name="connsiteX5" fmla="*/ 26224 w 47698"/>
                <a:gd name="connsiteY5" fmla="*/ -293 h 28546"/>
                <a:gd name="connsiteX6" fmla="*/ 46028 w 47698"/>
                <a:gd name="connsiteY6" fmla="*/ 10972 h 28546"/>
                <a:gd name="connsiteX7" fmla="*/ 47223 w 47698"/>
                <a:gd name="connsiteY7" fmla="*/ 12991 h 28546"/>
                <a:gd name="connsiteX8" fmla="*/ 46093 w 47698"/>
                <a:gd name="connsiteY8" fmla="*/ 14998 h 28546"/>
                <a:gd name="connsiteX9" fmla="*/ 26359 w 47698"/>
                <a:gd name="connsiteY9" fmla="*/ 26669 h 28546"/>
                <a:gd name="connsiteX10" fmla="*/ 20569 w 47698"/>
                <a:gd name="connsiteY10" fmla="*/ 26669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569" y="26669"/>
                  </a:moveTo>
                  <a:cubicBezTo>
                    <a:pt x="13985" y="22910"/>
                    <a:pt x="7377" y="19163"/>
                    <a:pt x="730" y="15417"/>
                  </a:cubicBezTo>
                  <a:lnTo>
                    <a:pt x="-475" y="13398"/>
                  </a:lnTo>
                  <a:lnTo>
                    <a:pt x="675" y="11366"/>
                  </a:lnTo>
                  <a:cubicBezTo>
                    <a:pt x="9932" y="6031"/>
                    <a:pt x="10880" y="5295"/>
                    <a:pt x="20425" y="-280"/>
                  </a:cubicBezTo>
                  <a:cubicBezTo>
                    <a:pt x="22245" y="-1347"/>
                    <a:pt x="24363" y="-1360"/>
                    <a:pt x="26224" y="-293"/>
                  </a:cubicBezTo>
                  <a:cubicBezTo>
                    <a:pt x="32832" y="3453"/>
                    <a:pt x="39421" y="7213"/>
                    <a:pt x="46028" y="10972"/>
                  </a:cubicBezTo>
                  <a:lnTo>
                    <a:pt x="47223" y="12991"/>
                  </a:lnTo>
                  <a:lnTo>
                    <a:pt x="46093" y="14998"/>
                  </a:lnTo>
                  <a:cubicBezTo>
                    <a:pt x="36895" y="20383"/>
                    <a:pt x="35957" y="21119"/>
                    <a:pt x="26359" y="26669"/>
                  </a:cubicBezTo>
                  <a:cubicBezTo>
                    <a:pt x="24527" y="27723"/>
                    <a:pt x="22419" y="27723"/>
                    <a:pt x="20569" y="2666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1" name="자유형: 도형 250">
              <a:extLst>
                <a:ext uri="{FF2B5EF4-FFF2-40B4-BE49-F238E27FC236}">
                  <a16:creationId xmlns:a16="http://schemas.microsoft.com/office/drawing/2014/main" id="{FF9B7A89-8B32-412C-96F1-0E37F5468CAD}"/>
                </a:ext>
              </a:extLst>
            </p:cNvPr>
            <p:cNvSpPr/>
            <p:nvPr/>
          </p:nvSpPr>
          <p:spPr>
            <a:xfrm flipV="1">
              <a:off x="4320560" y="4235321"/>
              <a:ext cx="47947" cy="28336"/>
            </a:xfrm>
            <a:custGeom>
              <a:avLst/>
              <a:gdLst>
                <a:gd name="connsiteX0" fmla="*/ 20569 w 47947"/>
                <a:gd name="connsiteY0" fmla="*/ 26446 h 28336"/>
                <a:gd name="connsiteX1" fmla="*/ 730 w 47947"/>
                <a:gd name="connsiteY1" fmla="*/ 15194 h 28336"/>
                <a:gd name="connsiteX2" fmla="*/ -475 w 47947"/>
                <a:gd name="connsiteY2" fmla="*/ 13174 h 28336"/>
                <a:gd name="connsiteX3" fmla="*/ 675 w 47947"/>
                <a:gd name="connsiteY3" fmla="*/ 11155 h 28336"/>
                <a:gd name="connsiteX4" fmla="*/ 20683 w 47947"/>
                <a:gd name="connsiteY4" fmla="*/ -288 h 28336"/>
                <a:gd name="connsiteX5" fmla="*/ 26487 w 47947"/>
                <a:gd name="connsiteY5" fmla="*/ -301 h 28336"/>
                <a:gd name="connsiteX6" fmla="*/ 46276 w 47947"/>
                <a:gd name="connsiteY6" fmla="*/ 10913 h 28336"/>
                <a:gd name="connsiteX7" fmla="*/ 47472 w 47947"/>
                <a:gd name="connsiteY7" fmla="*/ 12933 h 28336"/>
                <a:gd name="connsiteX8" fmla="*/ 46341 w 47947"/>
                <a:gd name="connsiteY8" fmla="*/ 14952 h 28336"/>
                <a:gd name="connsiteX9" fmla="*/ 26359 w 47947"/>
                <a:gd name="connsiteY9" fmla="*/ 26458 h 28336"/>
                <a:gd name="connsiteX10" fmla="*/ 20569 w 47947"/>
                <a:gd name="connsiteY10" fmla="*/ 26446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36">
                  <a:moveTo>
                    <a:pt x="20569" y="26446"/>
                  </a:moveTo>
                  <a:cubicBezTo>
                    <a:pt x="13985" y="22699"/>
                    <a:pt x="7372" y="18940"/>
                    <a:pt x="730" y="15194"/>
                  </a:cubicBezTo>
                  <a:lnTo>
                    <a:pt x="-475" y="13174"/>
                  </a:lnTo>
                  <a:lnTo>
                    <a:pt x="675" y="11155"/>
                  </a:lnTo>
                  <a:cubicBezTo>
                    <a:pt x="9927" y="5821"/>
                    <a:pt x="11143" y="5287"/>
                    <a:pt x="20683" y="-288"/>
                  </a:cubicBezTo>
                  <a:cubicBezTo>
                    <a:pt x="22513" y="-1355"/>
                    <a:pt x="24621" y="-1355"/>
                    <a:pt x="26487" y="-301"/>
                  </a:cubicBezTo>
                  <a:cubicBezTo>
                    <a:pt x="33095" y="3459"/>
                    <a:pt x="39673" y="7167"/>
                    <a:pt x="46276" y="10913"/>
                  </a:cubicBezTo>
                  <a:lnTo>
                    <a:pt x="47472" y="12933"/>
                  </a:lnTo>
                  <a:lnTo>
                    <a:pt x="46341" y="14952"/>
                  </a:lnTo>
                  <a:cubicBezTo>
                    <a:pt x="37148" y="20324"/>
                    <a:pt x="35952" y="20896"/>
                    <a:pt x="26359" y="26458"/>
                  </a:cubicBezTo>
                  <a:cubicBezTo>
                    <a:pt x="24527" y="27512"/>
                    <a:pt x="22419" y="27512"/>
                    <a:pt x="20569" y="2644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2" name="자유형: 도형 251">
              <a:extLst>
                <a:ext uri="{FF2B5EF4-FFF2-40B4-BE49-F238E27FC236}">
                  <a16:creationId xmlns:a16="http://schemas.microsoft.com/office/drawing/2014/main" id="{B4A85390-CAE9-44EF-AAED-2250D307A7A0}"/>
                </a:ext>
              </a:extLst>
            </p:cNvPr>
            <p:cNvSpPr/>
            <p:nvPr/>
          </p:nvSpPr>
          <p:spPr>
            <a:xfrm flipV="1">
              <a:off x="4292946" y="4253836"/>
              <a:ext cx="47694" cy="28541"/>
            </a:xfrm>
            <a:custGeom>
              <a:avLst/>
              <a:gdLst>
                <a:gd name="connsiteX0" fmla="*/ 20579 w 47694"/>
                <a:gd name="connsiteY0" fmla="*/ 26678 h 28541"/>
                <a:gd name="connsiteX1" fmla="*/ 740 w 47694"/>
                <a:gd name="connsiteY1" fmla="*/ 15413 h 28541"/>
                <a:gd name="connsiteX2" fmla="*/ -456 w 47694"/>
                <a:gd name="connsiteY2" fmla="*/ 13407 h 28541"/>
                <a:gd name="connsiteX3" fmla="*/ 685 w 47694"/>
                <a:gd name="connsiteY3" fmla="*/ 11375 h 28541"/>
                <a:gd name="connsiteX4" fmla="*/ 20435 w 47694"/>
                <a:gd name="connsiteY4" fmla="*/ -271 h 28541"/>
                <a:gd name="connsiteX5" fmla="*/ 26239 w 47694"/>
                <a:gd name="connsiteY5" fmla="*/ -284 h 28541"/>
                <a:gd name="connsiteX6" fmla="*/ 46043 w 47694"/>
                <a:gd name="connsiteY6" fmla="*/ 10981 h 28541"/>
                <a:gd name="connsiteX7" fmla="*/ 47238 w 47694"/>
                <a:gd name="connsiteY7" fmla="*/ 13000 h 28541"/>
                <a:gd name="connsiteX8" fmla="*/ 46103 w 47694"/>
                <a:gd name="connsiteY8" fmla="*/ 15007 h 28541"/>
                <a:gd name="connsiteX9" fmla="*/ 26372 w 47694"/>
                <a:gd name="connsiteY9" fmla="*/ 26678 h 28541"/>
                <a:gd name="connsiteX10" fmla="*/ 20579 w 47694"/>
                <a:gd name="connsiteY10" fmla="*/ 26678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41">
                  <a:moveTo>
                    <a:pt x="20579" y="26678"/>
                  </a:moveTo>
                  <a:cubicBezTo>
                    <a:pt x="14000" y="22919"/>
                    <a:pt x="7387" y="19172"/>
                    <a:pt x="740" y="15413"/>
                  </a:cubicBezTo>
                  <a:lnTo>
                    <a:pt x="-456" y="13407"/>
                  </a:lnTo>
                  <a:lnTo>
                    <a:pt x="685" y="11375"/>
                  </a:lnTo>
                  <a:cubicBezTo>
                    <a:pt x="9937" y="6041"/>
                    <a:pt x="10895" y="5291"/>
                    <a:pt x="20435" y="-271"/>
                  </a:cubicBezTo>
                  <a:cubicBezTo>
                    <a:pt x="22265" y="-1338"/>
                    <a:pt x="24373" y="-1338"/>
                    <a:pt x="26239" y="-284"/>
                  </a:cubicBezTo>
                  <a:cubicBezTo>
                    <a:pt x="32847" y="3462"/>
                    <a:pt x="39431" y="7222"/>
                    <a:pt x="46043" y="10981"/>
                  </a:cubicBezTo>
                  <a:lnTo>
                    <a:pt x="47238" y="13000"/>
                  </a:lnTo>
                  <a:lnTo>
                    <a:pt x="46103" y="15007"/>
                  </a:lnTo>
                  <a:cubicBezTo>
                    <a:pt x="36915" y="20392"/>
                    <a:pt x="35977" y="21116"/>
                    <a:pt x="26372" y="26678"/>
                  </a:cubicBezTo>
                  <a:cubicBezTo>
                    <a:pt x="24542" y="27732"/>
                    <a:pt x="22434" y="27732"/>
                    <a:pt x="20579" y="2667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3" name="자유형: 도형 252">
              <a:extLst>
                <a:ext uri="{FF2B5EF4-FFF2-40B4-BE49-F238E27FC236}">
                  <a16:creationId xmlns:a16="http://schemas.microsoft.com/office/drawing/2014/main" id="{B7F756AF-75F5-4F87-8271-30550F760AAC}"/>
                </a:ext>
              </a:extLst>
            </p:cNvPr>
            <p:cNvSpPr/>
            <p:nvPr/>
          </p:nvSpPr>
          <p:spPr>
            <a:xfrm flipV="1">
              <a:off x="4292942" y="4251004"/>
              <a:ext cx="47951" cy="28325"/>
            </a:xfrm>
            <a:custGeom>
              <a:avLst/>
              <a:gdLst>
                <a:gd name="connsiteX0" fmla="*/ 20582 w 47951"/>
                <a:gd name="connsiteY0" fmla="*/ 26460 h 28325"/>
                <a:gd name="connsiteX1" fmla="*/ 744 w 47951"/>
                <a:gd name="connsiteY1" fmla="*/ 15207 h 28325"/>
                <a:gd name="connsiteX2" fmla="*/ -456 w 47951"/>
                <a:gd name="connsiteY2" fmla="*/ 13188 h 28325"/>
                <a:gd name="connsiteX3" fmla="*/ 689 w 47951"/>
                <a:gd name="connsiteY3" fmla="*/ 11156 h 28325"/>
                <a:gd name="connsiteX4" fmla="*/ 20702 w 47951"/>
                <a:gd name="connsiteY4" fmla="*/ -274 h 28325"/>
                <a:gd name="connsiteX5" fmla="*/ 26506 w 47951"/>
                <a:gd name="connsiteY5" fmla="*/ -286 h 28325"/>
                <a:gd name="connsiteX6" fmla="*/ 46300 w 47951"/>
                <a:gd name="connsiteY6" fmla="*/ 10928 h 28325"/>
                <a:gd name="connsiteX7" fmla="*/ 47495 w 47951"/>
                <a:gd name="connsiteY7" fmla="*/ 12947 h 28325"/>
                <a:gd name="connsiteX8" fmla="*/ 46360 w 47951"/>
                <a:gd name="connsiteY8" fmla="*/ 14954 h 28325"/>
                <a:gd name="connsiteX9" fmla="*/ 26376 w 47951"/>
                <a:gd name="connsiteY9" fmla="*/ 26460 h 28325"/>
                <a:gd name="connsiteX10" fmla="*/ 20582 w 47951"/>
                <a:gd name="connsiteY10" fmla="*/ 26460 h 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25">
                  <a:moveTo>
                    <a:pt x="20582" y="26460"/>
                  </a:moveTo>
                  <a:cubicBezTo>
                    <a:pt x="14004" y="22713"/>
                    <a:pt x="7386" y="18954"/>
                    <a:pt x="744" y="15207"/>
                  </a:cubicBezTo>
                  <a:lnTo>
                    <a:pt x="-456" y="13188"/>
                  </a:lnTo>
                  <a:lnTo>
                    <a:pt x="689" y="11156"/>
                  </a:lnTo>
                  <a:cubicBezTo>
                    <a:pt x="9941" y="5822"/>
                    <a:pt x="11156" y="5289"/>
                    <a:pt x="20702" y="-274"/>
                  </a:cubicBezTo>
                  <a:cubicBezTo>
                    <a:pt x="22532" y="-1341"/>
                    <a:pt x="24640" y="-1341"/>
                    <a:pt x="26506" y="-286"/>
                  </a:cubicBezTo>
                  <a:cubicBezTo>
                    <a:pt x="33108" y="3473"/>
                    <a:pt x="39687" y="7181"/>
                    <a:pt x="46300" y="10928"/>
                  </a:cubicBezTo>
                  <a:lnTo>
                    <a:pt x="47495" y="12947"/>
                  </a:lnTo>
                  <a:lnTo>
                    <a:pt x="46360" y="14954"/>
                  </a:lnTo>
                  <a:cubicBezTo>
                    <a:pt x="37167" y="20326"/>
                    <a:pt x="35976" y="20910"/>
                    <a:pt x="26376" y="26460"/>
                  </a:cubicBezTo>
                  <a:cubicBezTo>
                    <a:pt x="24546" y="27514"/>
                    <a:pt x="22438" y="27514"/>
                    <a:pt x="20582" y="2646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4" name="자유형: 도형 253">
              <a:extLst>
                <a:ext uri="{FF2B5EF4-FFF2-40B4-BE49-F238E27FC236}">
                  <a16:creationId xmlns:a16="http://schemas.microsoft.com/office/drawing/2014/main" id="{ACCBE6BA-3AEB-4C33-BBFE-5BA120D2DB81}"/>
                </a:ext>
              </a:extLst>
            </p:cNvPr>
            <p:cNvSpPr/>
            <p:nvPr/>
          </p:nvSpPr>
          <p:spPr>
            <a:xfrm flipV="1">
              <a:off x="4265329" y="4269521"/>
              <a:ext cx="47699" cy="28546"/>
            </a:xfrm>
            <a:custGeom>
              <a:avLst/>
              <a:gdLst>
                <a:gd name="connsiteX0" fmla="*/ 20603 w 47699"/>
                <a:gd name="connsiteY0" fmla="*/ 26697 h 28546"/>
                <a:gd name="connsiteX1" fmla="*/ 764 w 47699"/>
                <a:gd name="connsiteY1" fmla="*/ 15445 h 28546"/>
                <a:gd name="connsiteX2" fmla="*/ -437 w 47699"/>
                <a:gd name="connsiteY2" fmla="*/ 13438 h 28546"/>
                <a:gd name="connsiteX3" fmla="*/ 709 w 47699"/>
                <a:gd name="connsiteY3" fmla="*/ 11393 h 28546"/>
                <a:gd name="connsiteX4" fmla="*/ 20454 w 47699"/>
                <a:gd name="connsiteY4" fmla="*/ -252 h 28546"/>
                <a:gd name="connsiteX5" fmla="*/ 26258 w 47699"/>
                <a:gd name="connsiteY5" fmla="*/ -265 h 28546"/>
                <a:gd name="connsiteX6" fmla="*/ 46062 w 47699"/>
                <a:gd name="connsiteY6" fmla="*/ 11000 h 28546"/>
                <a:gd name="connsiteX7" fmla="*/ 47262 w 47699"/>
                <a:gd name="connsiteY7" fmla="*/ 13006 h 28546"/>
                <a:gd name="connsiteX8" fmla="*/ 46126 w 47699"/>
                <a:gd name="connsiteY8" fmla="*/ 15038 h 28546"/>
                <a:gd name="connsiteX9" fmla="*/ 26391 w 47699"/>
                <a:gd name="connsiteY9" fmla="*/ 26697 h 28546"/>
                <a:gd name="connsiteX10" fmla="*/ 20603 w 47699"/>
                <a:gd name="connsiteY10" fmla="*/ 26697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603" y="26697"/>
                  </a:moveTo>
                  <a:cubicBezTo>
                    <a:pt x="14024" y="22951"/>
                    <a:pt x="7411" y="19204"/>
                    <a:pt x="764" y="15445"/>
                  </a:cubicBezTo>
                  <a:lnTo>
                    <a:pt x="-437" y="13438"/>
                  </a:lnTo>
                  <a:lnTo>
                    <a:pt x="709" y="11393"/>
                  </a:lnTo>
                  <a:cubicBezTo>
                    <a:pt x="9961" y="6059"/>
                    <a:pt x="10909" y="5323"/>
                    <a:pt x="20454" y="-252"/>
                  </a:cubicBezTo>
                  <a:cubicBezTo>
                    <a:pt x="22284" y="-1319"/>
                    <a:pt x="24397" y="-1332"/>
                    <a:pt x="26258" y="-265"/>
                  </a:cubicBezTo>
                  <a:cubicBezTo>
                    <a:pt x="32866" y="3481"/>
                    <a:pt x="39454" y="7241"/>
                    <a:pt x="46062" y="11000"/>
                  </a:cubicBezTo>
                  <a:lnTo>
                    <a:pt x="47262" y="13006"/>
                  </a:lnTo>
                  <a:lnTo>
                    <a:pt x="46126" y="15038"/>
                  </a:lnTo>
                  <a:cubicBezTo>
                    <a:pt x="36928" y="20411"/>
                    <a:pt x="35991" y="21147"/>
                    <a:pt x="26391" y="26697"/>
                  </a:cubicBezTo>
                  <a:cubicBezTo>
                    <a:pt x="24566" y="27751"/>
                    <a:pt x="22458" y="27751"/>
                    <a:pt x="20603" y="2669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5" name="자유형: 도형 254">
              <a:extLst>
                <a:ext uri="{FF2B5EF4-FFF2-40B4-BE49-F238E27FC236}">
                  <a16:creationId xmlns:a16="http://schemas.microsoft.com/office/drawing/2014/main" id="{8239DD95-A316-4522-8636-FA0A82AB33A6}"/>
                </a:ext>
              </a:extLst>
            </p:cNvPr>
            <p:cNvSpPr/>
            <p:nvPr/>
          </p:nvSpPr>
          <p:spPr>
            <a:xfrm flipV="1">
              <a:off x="4265329" y="4266677"/>
              <a:ext cx="47947" cy="28324"/>
            </a:xfrm>
            <a:custGeom>
              <a:avLst/>
              <a:gdLst>
                <a:gd name="connsiteX0" fmla="*/ 20602 w 47947"/>
                <a:gd name="connsiteY0" fmla="*/ 26461 h 28324"/>
                <a:gd name="connsiteX1" fmla="*/ 764 w 47947"/>
                <a:gd name="connsiteY1" fmla="*/ 15209 h 28324"/>
                <a:gd name="connsiteX2" fmla="*/ -438 w 47947"/>
                <a:gd name="connsiteY2" fmla="*/ 13190 h 28324"/>
                <a:gd name="connsiteX3" fmla="*/ 704 w 47947"/>
                <a:gd name="connsiteY3" fmla="*/ 11170 h 28324"/>
                <a:gd name="connsiteX4" fmla="*/ 20712 w 47947"/>
                <a:gd name="connsiteY4" fmla="*/ -260 h 28324"/>
                <a:gd name="connsiteX5" fmla="*/ 26516 w 47947"/>
                <a:gd name="connsiteY5" fmla="*/ -272 h 28324"/>
                <a:gd name="connsiteX6" fmla="*/ 46320 w 47947"/>
                <a:gd name="connsiteY6" fmla="*/ 10929 h 28324"/>
                <a:gd name="connsiteX7" fmla="*/ 47510 w 47947"/>
                <a:gd name="connsiteY7" fmla="*/ 12961 h 28324"/>
                <a:gd name="connsiteX8" fmla="*/ 46375 w 47947"/>
                <a:gd name="connsiteY8" fmla="*/ 14968 h 28324"/>
                <a:gd name="connsiteX9" fmla="*/ 26391 w 47947"/>
                <a:gd name="connsiteY9" fmla="*/ 26474 h 28324"/>
                <a:gd name="connsiteX10" fmla="*/ 20602 w 47947"/>
                <a:gd name="connsiteY10" fmla="*/ 26461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24">
                  <a:moveTo>
                    <a:pt x="20602" y="26461"/>
                  </a:moveTo>
                  <a:cubicBezTo>
                    <a:pt x="14024" y="22715"/>
                    <a:pt x="7406" y="18955"/>
                    <a:pt x="764" y="15209"/>
                  </a:cubicBezTo>
                  <a:lnTo>
                    <a:pt x="-438" y="13190"/>
                  </a:lnTo>
                  <a:lnTo>
                    <a:pt x="704" y="11170"/>
                  </a:lnTo>
                  <a:cubicBezTo>
                    <a:pt x="9961" y="5836"/>
                    <a:pt x="11182" y="5303"/>
                    <a:pt x="20712" y="-260"/>
                  </a:cubicBezTo>
                  <a:cubicBezTo>
                    <a:pt x="22547" y="-1327"/>
                    <a:pt x="24655" y="-1327"/>
                    <a:pt x="26516" y="-272"/>
                  </a:cubicBezTo>
                  <a:cubicBezTo>
                    <a:pt x="33134" y="3474"/>
                    <a:pt x="39707" y="7195"/>
                    <a:pt x="46320" y="10929"/>
                  </a:cubicBezTo>
                  <a:lnTo>
                    <a:pt x="47510" y="12961"/>
                  </a:lnTo>
                  <a:lnTo>
                    <a:pt x="46375" y="14968"/>
                  </a:lnTo>
                  <a:cubicBezTo>
                    <a:pt x="37181" y="20340"/>
                    <a:pt x="35986" y="20924"/>
                    <a:pt x="26391" y="26474"/>
                  </a:cubicBezTo>
                  <a:cubicBezTo>
                    <a:pt x="24556" y="27528"/>
                    <a:pt x="22458" y="27528"/>
                    <a:pt x="20602" y="2646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6" name="자유형: 도형 255">
              <a:extLst>
                <a:ext uri="{FF2B5EF4-FFF2-40B4-BE49-F238E27FC236}">
                  <a16:creationId xmlns:a16="http://schemas.microsoft.com/office/drawing/2014/main" id="{A4C1E756-9E1D-45BF-9B51-212BA03B2C84}"/>
                </a:ext>
              </a:extLst>
            </p:cNvPr>
            <p:cNvSpPr/>
            <p:nvPr/>
          </p:nvSpPr>
          <p:spPr>
            <a:xfrm flipV="1">
              <a:off x="4237706" y="4285194"/>
              <a:ext cx="47699" cy="28551"/>
            </a:xfrm>
            <a:custGeom>
              <a:avLst/>
              <a:gdLst>
                <a:gd name="connsiteX0" fmla="*/ 20621 w 47699"/>
                <a:gd name="connsiteY0" fmla="*/ 26705 h 28551"/>
                <a:gd name="connsiteX1" fmla="*/ 788 w 47699"/>
                <a:gd name="connsiteY1" fmla="*/ 15453 h 28551"/>
                <a:gd name="connsiteX2" fmla="*/ -419 w 47699"/>
                <a:gd name="connsiteY2" fmla="*/ 13446 h 28551"/>
                <a:gd name="connsiteX3" fmla="*/ 728 w 47699"/>
                <a:gd name="connsiteY3" fmla="*/ 11414 h 28551"/>
                <a:gd name="connsiteX4" fmla="*/ 20473 w 47699"/>
                <a:gd name="connsiteY4" fmla="*/ -232 h 28551"/>
                <a:gd name="connsiteX5" fmla="*/ 26277 w 47699"/>
                <a:gd name="connsiteY5" fmla="*/ -257 h 28551"/>
                <a:gd name="connsiteX6" fmla="*/ 46086 w 47699"/>
                <a:gd name="connsiteY6" fmla="*/ 11020 h 28551"/>
                <a:gd name="connsiteX7" fmla="*/ 47281 w 47699"/>
                <a:gd name="connsiteY7" fmla="*/ 13027 h 28551"/>
                <a:gd name="connsiteX8" fmla="*/ 46145 w 47699"/>
                <a:gd name="connsiteY8" fmla="*/ 15046 h 28551"/>
                <a:gd name="connsiteX9" fmla="*/ 26415 w 47699"/>
                <a:gd name="connsiteY9" fmla="*/ 26717 h 28551"/>
                <a:gd name="connsiteX10" fmla="*/ 20621 w 47699"/>
                <a:gd name="connsiteY10" fmla="*/ 26705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51">
                  <a:moveTo>
                    <a:pt x="20621" y="26705"/>
                  </a:moveTo>
                  <a:cubicBezTo>
                    <a:pt x="14048" y="22958"/>
                    <a:pt x="7435" y="19212"/>
                    <a:pt x="788" y="15453"/>
                  </a:cubicBezTo>
                  <a:lnTo>
                    <a:pt x="-419" y="13446"/>
                  </a:lnTo>
                  <a:lnTo>
                    <a:pt x="728" y="11414"/>
                  </a:lnTo>
                  <a:cubicBezTo>
                    <a:pt x="9990" y="6080"/>
                    <a:pt x="10938" y="5343"/>
                    <a:pt x="20473" y="-232"/>
                  </a:cubicBezTo>
                  <a:cubicBezTo>
                    <a:pt x="22303" y="-1312"/>
                    <a:pt x="24416" y="-1312"/>
                    <a:pt x="26277" y="-257"/>
                  </a:cubicBezTo>
                  <a:cubicBezTo>
                    <a:pt x="32890" y="3502"/>
                    <a:pt x="39473" y="7261"/>
                    <a:pt x="46086" y="11020"/>
                  </a:cubicBezTo>
                  <a:lnTo>
                    <a:pt x="47281" y="13027"/>
                  </a:lnTo>
                  <a:lnTo>
                    <a:pt x="46145" y="15046"/>
                  </a:lnTo>
                  <a:cubicBezTo>
                    <a:pt x="36957" y="20431"/>
                    <a:pt x="36015" y="21168"/>
                    <a:pt x="26415" y="26717"/>
                  </a:cubicBezTo>
                  <a:cubicBezTo>
                    <a:pt x="24585" y="27771"/>
                    <a:pt x="22477" y="27771"/>
                    <a:pt x="20621" y="2670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7" name="자유형: 도형 256">
              <a:extLst>
                <a:ext uri="{FF2B5EF4-FFF2-40B4-BE49-F238E27FC236}">
                  <a16:creationId xmlns:a16="http://schemas.microsoft.com/office/drawing/2014/main" id="{3237FBD0-EF74-4F76-88F9-346C886A3CB1}"/>
                </a:ext>
              </a:extLst>
            </p:cNvPr>
            <p:cNvSpPr/>
            <p:nvPr/>
          </p:nvSpPr>
          <p:spPr>
            <a:xfrm flipV="1">
              <a:off x="4237706" y="4282349"/>
              <a:ext cx="47952" cy="28336"/>
            </a:xfrm>
            <a:custGeom>
              <a:avLst/>
              <a:gdLst>
                <a:gd name="connsiteX0" fmla="*/ 20621 w 47952"/>
                <a:gd name="connsiteY0" fmla="*/ 26488 h 28336"/>
                <a:gd name="connsiteX1" fmla="*/ 788 w 47952"/>
                <a:gd name="connsiteY1" fmla="*/ 15236 h 28336"/>
                <a:gd name="connsiteX2" fmla="*/ -419 w 47952"/>
                <a:gd name="connsiteY2" fmla="*/ 13216 h 28336"/>
                <a:gd name="connsiteX3" fmla="*/ 728 w 47952"/>
                <a:gd name="connsiteY3" fmla="*/ 11197 h 28336"/>
                <a:gd name="connsiteX4" fmla="*/ 20741 w 47952"/>
                <a:gd name="connsiteY4" fmla="*/ -246 h 28336"/>
                <a:gd name="connsiteX5" fmla="*/ 26545 w 47952"/>
                <a:gd name="connsiteY5" fmla="*/ -259 h 28336"/>
                <a:gd name="connsiteX6" fmla="*/ 46339 w 47952"/>
                <a:gd name="connsiteY6" fmla="*/ 10956 h 28336"/>
                <a:gd name="connsiteX7" fmla="*/ 47534 w 47952"/>
                <a:gd name="connsiteY7" fmla="*/ 12962 h 28336"/>
                <a:gd name="connsiteX8" fmla="*/ 46404 w 47952"/>
                <a:gd name="connsiteY8" fmla="*/ 14981 h 28336"/>
                <a:gd name="connsiteX9" fmla="*/ 26415 w 47952"/>
                <a:gd name="connsiteY9" fmla="*/ 26500 h 28336"/>
                <a:gd name="connsiteX10" fmla="*/ 20621 w 47952"/>
                <a:gd name="connsiteY10" fmla="*/ 26488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6">
                  <a:moveTo>
                    <a:pt x="20621" y="26488"/>
                  </a:moveTo>
                  <a:cubicBezTo>
                    <a:pt x="14043" y="22741"/>
                    <a:pt x="7435" y="18982"/>
                    <a:pt x="788" y="15236"/>
                  </a:cubicBezTo>
                  <a:lnTo>
                    <a:pt x="-419" y="13216"/>
                  </a:lnTo>
                  <a:lnTo>
                    <a:pt x="728" y="11197"/>
                  </a:lnTo>
                  <a:cubicBezTo>
                    <a:pt x="9980" y="5863"/>
                    <a:pt x="11206" y="5329"/>
                    <a:pt x="20741" y="-246"/>
                  </a:cubicBezTo>
                  <a:cubicBezTo>
                    <a:pt x="22571" y="-1313"/>
                    <a:pt x="24684" y="-1313"/>
                    <a:pt x="26545" y="-259"/>
                  </a:cubicBezTo>
                  <a:cubicBezTo>
                    <a:pt x="33158" y="3488"/>
                    <a:pt x="39731" y="7209"/>
                    <a:pt x="46339" y="10956"/>
                  </a:cubicBezTo>
                  <a:lnTo>
                    <a:pt x="47534" y="12962"/>
                  </a:lnTo>
                  <a:lnTo>
                    <a:pt x="46404" y="14981"/>
                  </a:lnTo>
                  <a:cubicBezTo>
                    <a:pt x="37205" y="20354"/>
                    <a:pt x="36010" y="20938"/>
                    <a:pt x="26415" y="26500"/>
                  </a:cubicBezTo>
                  <a:cubicBezTo>
                    <a:pt x="24585" y="27554"/>
                    <a:pt x="22477" y="27554"/>
                    <a:pt x="20621" y="2648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8" name="자유형: 도형 257">
              <a:extLst>
                <a:ext uri="{FF2B5EF4-FFF2-40B4-BE49-F238E27FC236}">
                  <a16:creationId xmlns:a16="http://schemas.microsoft.com/office/drawing/2014/main" id="{2BDFDAA5-225E-4F3B-A499-13BA9211EAD3}"/>
                </a:ext>
              </a:extLst>
            </p:cNvPr>
            <p:cNvSpPr/>
            <p:nvPr/>
          </p:nvSpPr>
          <p:spPr>
            <a:xfrm flipV="1">
              <a:off x="4210089" y="4300866"/>
              <a:ext cx="47699" cy="28546"/>
            </a:xfrm>
            <a:custGeom>
              <a:avLst/>
              <a:gdLst>
                <a:gd name="connsiteX0" fmla="*/ 20640 w 47699"/>
                <a:gd name="connsiteY0" fmla="*/ 26714 h 28546"/>
                <a:gd name="connsiteX1" fmla="*/ 805 w 47699"/>
                <a:gd name="connsiteY1" fmla="*/ 15462 h 28546"/>
                <a:gd name="connsiteX2" fmla="*/ -400 w 47699"/>
                <a:gd name="connsiteY2" fmla="*/ 13442 h 28546"/>
                <a:gd name="connsiteX3" fmla="*/ 747 w 47699"/>
                <a:gd name="connsiteY3" fmla="*/ 11423 h 28546"/>
                <a:gd name="connsiteX4" fmla="*/ 20496 w 47699"/>
                <a:gd name="connsiteY4" fmla="*/ -223 h 28546"/>
                <a:gd name="connsiteX5" fmla="*/ 26296 w 47699"/>
                <a:gd name="connsiteY5" fmla="*/ -248 h 28546"/>
                <a:gd name="connsiteX6" fmla="*/ 46100 w 47699"/>
                <a:gd name="connsiteY6" fmla="*/ 11017 h 28546"/>
                <a:gd name="connsiteX7" fmla="*/ 47300 w 47699"/>
                <a:gd name="connsiteY7" fmla="*/ 13036 h 28546"/>
                <a:gd name="connsiteX8" fmla="*/ 46169 w 47699"/>
                <a:gd name="connsiteY8" fmla="*/ 15055 h 28546"/>
                <a:gd name="connsiteX9" fmla="*/ 26429 w 47699"/>
                <a:gd name="connsiteY9" fmla="*/ 26727 h 28546"/>
                <a:gd name="connsiteX10" fmla="*/ 20640 w 47699"/>
                <a:gd name="connsiteY10" fmla="*/ 26714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640" y="26714"/>
                  </a:moveTo>
                  <a:cubicBezTo>
                    <a:pt x="14067" y="22967"/>
                    <a:pt x="7454" y="19208"/>
                    <a:pt x="805" y="15462"/>
                  </a:cubicBezTo>
                  <a:lnTo>
                    <a:pt x="-400" y="13442"/>
                  </a:lnTo>
                  <a:lnTo>
                    <a:pt x="747" y="11423"/>
                  </a:lnTo>
                  <a:cubicBezTo>
                    <a:pt x="10004" y="6089"/>
                    <a:pt x="10951" y="5340"/>
                    <a:pt x="20496" y="-223"/>
                  </a:cubicBezTo>
                  <a:cubicBezTo>
                    <a:pt x="22327" y="-1290"/>
                    <a:pt x="24440" y="-1302"/>
                    <a:pt x="26296" y="-248"/>
                  </a:cubicBezTo>
                  <a:cubicBezTo>
                    <a:pt x="32914" y="3511"/>
                    <a:pt x="39491" y="7257"/>
                    <a:pt x="46100" y="11017"/>
                  </a:cubicBezTo>
                  <a:lnTo>
                    <a:pt x="47300" y="13036"/>
                  </a:lnTo>
                  <a:lnTo>
                    <a:pt x="46169" y="15055"/>
                  </a:lnTo>
                  <a:cubicBezTo>
                    <a:pt x="36971" y="20427"/>
                    <a:pt x="36029" y="21164"/>
                    <a:pt x="26429" y="26727"/>
                  </a:cubicBezTo>
                  <a:cubicBezTo>
                    <a:pt x="24604" y="27781"/>
                    <a:pt x="22501" y="27781"/>
                    <a:pt x="20640" y="2671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9" name="자유형: 도형 258">
              <a:extLst>
                <a:ext uri="{FF2B5EF4-FFF2-40B4-BE49-F238E27FC236}">
                  <a16:creationId xmlns:a16="http://schemas.microsoft.com/office/drawing/2014/main" id="{1E5F4A5B-488E-415B-8F5C-D10E98B32958}"/>
                </a:ext>
              </a:extLst>
            </p:cNvPr>
            <p:cNvSpPr/>
            <p:nvPr/>
          </p:nvSpPr>
          <p:spPr>
            <a:xfrm flipV="1">
              <a:off x="4210089" y="4298045"/>
              <a:ext cx="47952" cy="28313"/>
            </a:xfrm>
            <a:custGeom>
              <a:avLst/>
              <a:gdLst>
                <a:gd name="connsiteX0" fmla="*/ 20640 w 47952"/>
                <a:gd name="connsiteY0" fmla="*/ 26489 h 28313"/>
                <a:gd name="connsiteX1" fmla="*/ 802 w 47952"/>
                <a:gd name="connsiteY1" fmla="*/ 15249 h 28313"/>
                <a:gd name="connsiteX2" fmla="*/ -400 w 47952"/>
                <a:gd name="connsiteY2" fmla="*/ 13217 h 28313"/>
                <a:gd name="connsiteX3" fmla="*/ 747 w 47952"/>
                <a:gd name="connsiteY3" fmla="*/ 11198 h 28313"/>
                <a:gd name="connsiteX4" fmla="*/ 20758 w 47952"/>
                <a:gd name="connsiteY4" fmla="*/ -232 h 28313"/>
                <a:gd name="connsiteX5" fmla="*/ 26563 w 47952"/>
                <a:gd name="connsiteY5" fmla="*/ -245 h 28313"/>
                <a:gd name="connsiteX6" fmla="*/ 46358 w 47952"/>
                <a:gd name="connsiteY6" fmla="*/ 10969 h 28313"/>
                <a:gd name="connsiteX7" fmla="*/ 47553 w 47952"/>
                <a:gd name="connsiteY7" fmla="*/ 12976 h 28313"/>
                <a:gd name="connsiteX8" fmla="*/ 46417 w 47952"/>
                <a:gd name="connsiteY8" fmla="*/ 14995 h 28313"/>
                <a:gd name="connsiteX9" fmla="*/ 26429 w 47952"/>
                <a:gd name="connsiteY9" fmla="*/ 26489 h 28313"/>
                <a:gd name="connsiteX10" fmla="*/ 20640 w 47952"/>
                <a:gd name="connsiteY10" fmla="*/ 26489 h 28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13">
                  <a:moveTo>
                    <a:pt x="20640" y="26489"/>
                  </a:moveTo>
                  <a:cubicBezTo>
                    <a:pt x="14062" y="22730"/>
                    <a:pt x="7449" y="18996"/>
                    <a:pt x="802" y="15249"/>
                  </a:cubicBezTo>
                  <a:lnTo>
                    <a:pt x="-400" y="13217"/>
                  </a:lnTo>
                  <a:lnTo>
                    <a:pt x="747" y="11198"/>
                  </a:lnTo>
                  <a:cubicBezTo>
                    <a:pt x="9999" y="5851"/>
                    <a:pt x="11219" y="5331"/>
                    <a:pt x="20758" y="-232"/>
                  </a:cubicBezTo>
                  <a:cubicBezTo>
                    <a:pt x="22585" y="-1299"/>
                    <a:pt x="24703" y="-1299"/>
                    <a:pt x="26563" y="-245"/>
                  </a:cubicBezTo>
                  <a:cubicBezTo>
                    <a:pt x="33171" y="3502"/>
                    <a:pt x="39745" y="7210"/>
                    <a:pt x="46358" y="10969"/>
                  </a:cubicBezTo>
                  <a:lnTo>
                    <a:pt x="47553" y="12976"/>
                  </a:lnTo>
                  <a:lnTo>
                    <a:pt x="46417" y="14995"/>
                  </a:lnTo>
                  <a:cubicBezTo>
                    <a:pt x="37229" y="20367"/>
                    <a:pt x="36029" y="20952"/>
                    <a:pt x="26429" y="26489"/>
                  </a:cubicBezTo>
                  <a:cubicBezTo>
                    <a:pt x="24604" y="27543"/>
                    <a:pt x="22496" y="27543"/>
                    <a:pt x="20640" y="2648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0" name="자유형: 도형 259">
              <a:extLst>
                <a:ext uri="{FF2B5EF4-FFF2-40B4-BE49-F238E27FC236}">
                  <a16:creationId xmlns:a16="http://schemas.microsoft.com/office/drawing/2014/main" id="{3AAFA6B0-B302-4C33-A326-30CF932DFB7A}"/>
                </a:ext>
              </a:extLst>
            </p:cNvPr>
            <p:cNvSpPr/>
            <p:nvPr/>
          </p:nvSpPr>
          <p:spPr>
            <a:xfrm flipV="1">
              <a:off x="4182471" y="4316550"/>
              <a:ext cx="47699" cy="28551"/>
            </a:xfrm>
            <a:custGeom>
              <a:avLst/>
              <a:gdLst>
                <a:gd name="connsiteX0" fmla="*/ 20663 w 47699"/>
                <a:gd name="connsiteY0" fmla="*/ 26733 h 28551"/>
                <a:gd name="connsiteX1" fmla="*/ 824 w 47699"/>
                <a:gd name="connsiteY1" fmla="*/ 15493 h 28551"/>
                <a:gd name="connsiteX2" fmla="*/ -381 w 47699"/>
                <a:gd name="connsiteY2" fmla="*/ 13474 h 28551"/>
                <a:gd name="connsiteX3" fmla="*/ 761 w 47699"/>
                <a:gd name="connsiteY3" fmla="*/ 11442 h 28551"/>
                <a:gd name="connsiteX4" fmla="*/ 20514 w 47699"/>
                <a:gd name="connsiteY4" fmla="*/ -204 h 28551"/>
                <a:gd name="connsiteX5" fmla="*/ 26320 w 47699"/>
                <a:gd name="connsiteY5" fmla="*/ -230 h 28551"/>
                <a:gd name="connsiteX6" fmla="*/ 46123 w 47699"/>
                <a:gd name="connsiteY6" fmla="*/ 11048 h 28551"/>
                <a:gd name="connsiteX7" fmla="*/ 47319 w 47699"/>
                <a:gd name="connsiteY7" fmla="*/ 13055 h 28551"/>
                <a:gd name="connsiteX8" fmla="*/ 46187 w 47699"/>
                <a:gd name="connsiteY8" fmla="*/ 15074 h 28551"/>
                <a:gd name="connsiteX9" fmla="*/ 26453 w 47699"/>
                <a:gd name="connsiteY9" fmla="*/ 26745 h 28551"/>
                <a:gd name="connsiteX10" fmla="*/ 20663 w 47699"/>
                <a:gd name="connsiteY10" fmla="*/ 26733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51">
                  <a:moveTo>
                    <a:pt x="20663" y="26733"/>
                  </a:moveTo>
                  <a:cubicBezTo>
                    <a:pt x="14081" y="22986"/>
                    <a:pt x="7473" y="19240"/>
                    <a:pt x="824" y="15493"/>
                  </a:cubicBezTo>
                  <a:lnTo>
                    <a:pt x="-381" y="13474"/>
                  </a:lnTo>
                  <a:lnTo>
                    <a:pt x="761" y="11442"/>
                  </a:lnTo>
                  <a:cubicBezTo>
                    <a:pt x="10023" y="6108"/>
                    <a:pt x="10970" y="5371"/>
                    <a:pt x="20514" y="-204"/>
                  </a:cubicBezTo>
                  <a:cubicBezTo>
                    <a:pt x="22341" y="-1284"/>
                    <a:pt x="24459" y="-1284"/>
                    <a:pt x="26320" y="-230"/>
                  </a:cubicBezTo>
                  <a:cubicBezTo>
                    <a:pt x="32927" y="3530"/>
                    <a:pt x="39515" y="7289"/>
                    <a:pt x="46123" y="11048"/>
                  </a:cubicBezTo>
                  <a:lnTo>
                    <a:pt x="47319" y="13055"/>
                  </a:lnTo>
                  <a:lnTo>
                    <a:pt x="46187" y="15074"/>
                  </a:lnTo>
                  <a:cubicBezTo>
                    <a:pt x="36990" y="20459"/>
                    <a:pt x="36053" y="21195"/>
                    <a:pt x="26453" y="26745"/>
                  </a:cubicBezTo>
                  <a:cubicBezTo>
                    <a:pt x="24623" y="27799"/>
                    <a:pt x="22515" y="27799"/>
                    <a:pt x="20663" y="2673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1" name="자유형: 도형 260">
              <a:extLst>
                <a:ext uri="{FF2B5EF4-FFF2-40B4-BE49-F238E27FC236}">
                  <a16:creationId xmlns:a16="http://schemas.microsoft.com/office/drawing/2014/main" id="{BCD4004E-81CC-452F-AF68-C2669D8C8E0C}"/>
                </a:ext>
              </a:extLst>
            </p:cNvPr>
            <p:cNvSpPr/>
            <p:nvPr/>
          </p:nvSpPr>
          <p:spPr>
            <a:xfrm flipV="1">
              <a:off x="4182466" y="4313707"/>
              <a:ext cx="47952" cy="28324"/>
            </a:xfrm>
            <a:custGeom>
              <a:avLst/>
              <a:gdLst>
                <a:gd name="connsiteX0" fmla="*/ 20659 w 47952"/>
                <a:gd name="connsiteY0" fmla="*/ 26505 h 28324"/>
                <a:gd name="connsiteX1" fmla="*/ 824 w 47952"/>
                <a:gd name="connsiteY1" fmla="*/ 15252 h 28324"/>
                <a:gd name="connsiteX2" fmla="*/ -381 w 47952"/>
                <a:gd name="connsiteY2" fmla="*/ 13233 h 28324"/>
                <a:gd name="connsiteX3" fmla="*/ 766 w 47952"/>
                <a:gd name="connsiteY3" fmla="*/ 11214 h 28324"/>
                <a:gd name="connsiteX4" fmla="*/ 20777 w 47952"/>
                <a:gd name="connsiteY4" fmla="*/ -216 h 28324"/>
                <a:gd name="connsiteX5" fmla="*/ 26582 w 47952"/>
                <a:gd name="connsiteY5" fmla="*/ -242 h 28324"/>
                <a:gd name="connsiteX6" fmla="*/ 46382 w 47952"/>
                <a:gd name="connsiteY6" fmla="*/ 10972 h 28324"/>
                <a:gd name="connsiteX7" fmla="*/ 47572 w 47952"/>
                <a:gd name="connsiteY7" fmla="*/ 12992 h 28324"/>
                <a:gd name="connsiteX8" fmla="*/ 46440 w 47952"/>
                <a:gd name="connsiteY8" fmla="*/ 15011 h 28324"/>
                <a:gd name="connsiteX9" fmla="*/ 26458 w 47952"/>
                <a:gd name="connsiteY9" fmla="*/ 26505 h 28324"/>
                <a:gd name="connsiteX10" fmla="*/ 20659 w 47952"/>
                <a:gd name="connsiteY10" fmla="*/ 26505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4">
                  <a:moveTo>
                    <a:pt x="20659" y="26505"/>
                  </a:moveTo>
                  <a:cubicBezTo>
                    <a:pt x="14086" y="22758"/>
                    <a:pt x="7473" y="18999"/>
                    <a:pt x="824" y="15252"/>
                  </a:cubicBezTo>
                  <a:lnTo>
                    <a:pt x="-381" y="13233"/>
                  </a:lnTo>
                  <a:lnTo>
                    <a:pt x="766" y="11214"/>
                  </a:lnTo>
                  <a:cubicBezTo>
                    <a:pt x="10028" y="5867"/>
                    <a:pt x="11243" y="5346"/>
                    <a:pt x="20777" y="-216"/>
                  </a:cubicBezTo>
                  <a:cubicBezTo>
                    <a:pt x="22614" y="-1283"/>
                    <a:pt x="24722" y="-1283"/>
                    <a:pt x="26582" y="-242"/>
                  </a:cubicBezTo>
                  <a:cubicBezTo>
                    <a:pt x="33195" y="3505"/>
                    <a:pt x="39769" y="7226"/>
                    <a:pt x="46382" y="10972"/>
                  </a:cubicBezTo>
                  <a:lnTo>
                    <a:pt x="47572" y="12992"/>
                  </a:lnTo>
                  <a:lnTo>
                    <a:pt x="46440" y="15011"/>
                  </a:lnTo>
                  <a:cubicBezTo>
                    <a:pt x="37248" y="20383"/>
                    <a:pt x="36053" y="20955"/>
                    <a:pt x="26458" y="26505"/>
                  </a:cubicBezTo>
                  <a:cubicBezTo>
                    <a:pt x="24623" y="27571"/>
                    <a:pt x="22515" y="27571"/>
                    <a:pt x="20659" y="2650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2" name="자유형: 도형 261">
              <a:extLst>
                <a:ext uri="{FF2B5EF4-FFF2-40B4-BE49-F238E27FC236}">
                  <a16:creationId xmlns:a16="http://schemas.microsoft.com/office/drawing/2014/main" id="{851A05C2-B064-4756-81C4-A2A9A1D4E5FD}"/>
                </a:ext>
              </a:extLst>
            </p:cNvPr>
            <p:cNvSpPr/>
            <p:nvPr/>
          </p:nvSpPr>
          <p:spPr>
            <a:xfrm flipV="1">
              <a:off x="4154854" y="4332222"/>
              <a:ext cx="47699" cy="28551"/>
            </a:xfrm>
            <a:custGeom>
              <a:avLst/>
              <a:gdLst>
                <a:gd name="connsiteX0" fmla="*/ 20677 w 47699"/>
                <a:gd name="connsiteY0" fmla="*/ 26747 h 28551"/>
                <a:gd name="connsiteX1" fmla="*/ 838 w 47699"/>
                <a:gd name="connsiteY1" fmla="*/ 15494 h 28551"/>
                <a:gd name="connsiteX2" fmla="*/ -362 w 47699"/>
                <a:gd name="connsiteY2" fmla="*/ 13475 h 28551"/>
                <a:gd name="connsiteX3" fmla="*/ 783 w 47699"/>
                <a:gd name="connsiteY3" fmla="*/ 11456 h 28551"/>
                <a:gd name="connsiteX4" fmla="*/ 20528 w 47699"/>
                <a:gd name="connsiteY4" fmla="*/ -190 h 28551"/>
                <a:gd name="connsiteX5" fmla="*/ 26333 w 47699"/>
                <a:gd name="connsiteY5" fmla="*/ -216 h 28551"/>
                <a:gd name="connsiteX6" fmla="*/ 46141 w 47699"/>
                <a:gd name="connsiteY6" fmla="*/ 11062 h 28551"/>
                <a:gd name="connsiteX7" fmla="*/ 47338 w 47699"/>
                <a:gd name="connsiteY7" fmla="*/ 13069 h 28551"/>
                <a:gd name="connsiteX8" fmla="*/ 46201 w 47699"/>
                <a:gd name="connsiteY8" fmla="*/ 15088 h 28551"/>
                <a:gd name="connsiteX9" fmla="*/ 26472 w 47699"/>
                <a:gd name="connsiteY9" fmla="*/ 26759 h 28551"/>
                <a:gd name="connsiteX10" fmla="*/ 20677 w 47699"/>
                <a:gd name="connsiteY10" fmla="*/ 26747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51">
                  <a:moveTo>
                    <a:pt x="20677" y="26747"/>
                  </a:moveTo>
                  <a:cubicBezTo>
                    <a:pt x="14099" y="23000"/>
                    <a:pt x="7486" y="19241"/>
                    <a:pt x="838" y="15494"/>
                  </a:cubicBezTo>
                  <a:lnTo>
                    <a:pt x="-362" y="13475"/>
                  </a:lnTo>
                  <a:lnTo>
                    <a:pt x="783" y="11456"/>
                  </a:lnTo>
                  <a:cubicBezTo>
                    <a:pt x="10040" y="6109"/>
                    <a:pt x="10993" y="5372"/>
                    <a:pt x="20528" y="-190"/>
                  </a:cubicBezTo>
                  <a:cubicBezTo>
                    <a:pt x="22359" y="-1270"/>
                    <a:pt x="24473" y="-1270"/>
                    <a:pt x="26333" y="-216"/>
                  </a:cubicBezTo>
                  <a:cubicBezTo>
                    <a:pt x="32946" y="3544"/>
                    <a:pt x="39529" y="7303"/>
                    <a:pt x="46141" y="11062"/>
                  </a:cubicBezTo>
                  <a:lnTo>
                    <a:pt x="47338" y="13069"/>
                  </a:lnTo>
                  <a:lnTo>
                    <a:pt x="46201" y="15088"/>
                  </a:lnTo>
                  <a:cubicBezTo>
                    <a:pt x="37014" y="20460"/>
                    <a:pt x="36072" y="21197"/>
                    <a:pt x="26472" y="26759"/>
                  </a:cubicBezTo>
                  <a:cubicBezTo>
                    <a:pt x="24642" y="27813"/>
                    <a:pt x="22532" y="27813"/>
                    <a:pt x="20677" y="2674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3" name="자유형: 도형 262">
              <a:extLst>
                <a:ext uri="{FF2B5EF4-FFF2-40B4-BE49-F238E27FC236}">
                  <a16:creationId xmlns:a16="http://schemas.microsoft.com/office/drawing/2014/main" id="{2A3C42F3-8854-4B13-886C-1C09E7C5AD35}"/>
                </a:ext>
              </a:extLst>
            </p:cNvPr>
            <p:cNvSpPr/>
            <p:nvPr/>
          </p:nvSpPr>
          <p:spPr>
            <a:xfrm flipV="1">
              <a:off x="4154849" y="4329379"/>
              <a:ext cx="47952" cy="28341"/>
            </a:xfrm>
            <a:custGeom>
              <a:avLst/>
              <a:gdLst>
                <a:gd name="connsiteX0" fmla="*/ 20678 w 47952"/>
                <a:gd name="connsiteY0" fmla="*/ 26536 h 28341"/>
                <a:gd name="connsiteX1" fmla="*/ 838 w 47952"/>
                <a:gd name="connsiteY1" fmla="*/ 15284 h 28341"/>
                <a:gd name="connsiteX2" fmla="*/ -362 w 47952"/>
                <a:gd name="connsiteY2" fmla="*/ 13265 h 28341"/>
                <a:gd name="connsiteX3" fmla="*/ 785 w 47952"/>
                <a:gd name="connsiteY3" fmla="*/ 11245 h 28341"/>
                <a:gd name="connsiteX4" fmla="*/ 20801 w 47952"/>
                <a:gd name="connsiteY4" fmla="*/ -197 h 28341"/>
                <a:gd name="connsiteX5" fmla="*/ 26601 w 47952"/>
                <a:gd name="connsiteY5" fmla="*/ -223 h 28341"/>
                <a:gd name="connsiteX6" fmla="*/ 46399 w 47952"/>
                <a:gd name="connsiteY6" fmla="*/ 11004 h 28341"/>
                <a:gd name="connsiteX7" fmla="*/ 47590 w 47952"/>
                <a:gd name="connsiteY7" fmla="*/ 13011 h 28341"/>
                <a:gd name="connsiteX8" fmla="*/ 46454 w 47952"/>
                <a:gd name="connsiteY8" fmla="*/ 15030 h 28341"/>
                <a:gd name="connsiteX9" fmla="*/ 26477 w 47952"/>
                <a:gd name="connsiteY9" fmla="*/ 26536 h 28341"/>
                <a:gd name="connsiteX10" fmla="*/ 20678 w 47952"/>
                <a:gd name="connsiteY10" fmla="*/ 26536 h 2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41">
                  <a:moveTo>
                    <a:pt x="20678" y="26536"/>
                  </a:moveTo>
                  <a:cubicBezTo>
                    <a:pt x="14104" y="22777"/>
                    <a:pt x="7486" y="19030"/>
                    <a:pt x="838" y="15284"/>
                  </a:cubicBezTo>
                  <a:lnTo>
                    <a:pt x="-362" y="13265"/>
                  </a:lnTo>
                  <a:lnTo>
                    <a:pt x="785" y="11245"/>
                  </a:lnTo>
                  <a:cubicBezTo>
                    <a:pt x="10042" y="5899"/>
                    <a:pt x="11262" y="5378"/>
                    <a:pt x="20801" y="-197"/>
                  </a:cubicBezTo>
                  <a:cubicBezTo>
                    <a:pt x="22632" y="-1264"/>
                    <a:pt x="24741" y="-1277"/>
                    <a:pt x="26601" y="-223"/>
                  </a:cubicBezTo>
                  <a:cubicBezTo>
                    <a:pt x="33209" y="3536"/>
                    <a:pt x="39782" y="7245"/>
                    <a:pt x="46399" y="11004"/>
                  </a:cubicBezTo>
                  <a:lnTo>
                    <a:pt x="47590" y="13011"/>
                  </a:lnTo>
                  <a:lnTo>
                    <a:pt x="46454" y="15030"/>
                  </a:lnTo>
                  <a:cubicBezTo>
                    <a:pt x="37267" y="20402"/>
                    <a:pt x="36066" y="20986"/>
                    <a:pt x="26477" y="26536"/>
                  </a:cubicBezTo>
                  <a:cubicBezTo>
                    <a:pt x="24642" y="27603"/>
                    <a:pt x="22537" y="27603"/>
                    <a:pt x="20678" y="2653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4" name="자유형: 도형 263">
              <a:extLst>
                <a:ext uri="{FF2B5EF4-FFF2-40B4-BE49-F238E27FC236}">
                  <a16:creationId xmlns:a16="http://schemas.microsoft.com/office/drawing/2014/main" id="{B239253A-3A6E-4E29-B3E4-4640BA349103}"/>
                </a:ext>
              </a:extLst>
            </p:cNvPr>
            <p:cNvSpPr/>
            <p:nvPr/>
          </p:nvSpPr>
          <p:spPr>
            <a:xfrm flipV="1">
              <a:off x="4127242" y="4347895"/>
              <a:ext cx="47698" cy="28549"/>
            </a:xfrm>
            <a:custGeom>
              <a:avLst/>
              <a:gdLst>
                <a:gd name="connsiteX0" fmla="*/ 20690 w 47698"/>
                <a:gd name="connsiteY0" fmla="*/ 26761 h 28549"/>
                <a:gd name="connsiteX1" fmla="*/ 852 w 47698"/>
                <a:gd name="connsiteY1" fmla="*/ 15508 h 28549"/>
                <a:gd name="connsiteX2" fmla="*/ -343 w 47698"/>
                <a:gd name="connsiteY2" fmla="*/ 13489 h 28549"/>
                <a:gd name="connsiteX3" fmla="*/ 797 w 47698"/>
                <a:gd name="connsiteY3" fmla="*/ 11470 h 28549"/>
                <a:gd name="connsiteX4" fmla="*/ 20547 w 47698"/>
                <a:gd name="connsiteY4" fmla="*/ -176 h 28549"/>
                <a:gd name="connsiteX5" fmla="*/ 26351 w 47698"/>
                <a:gd name="connsiteY5" fmla="*/ -201 h 28549"/>
                <a:gd name="connsiteX6" fmla="*/ 46150 w 47698"/>
                <a:gd name="connsiteY6" fmla="*/ 11063 h 28549"/>
                <a:gd name="connsiteX7" fmla="*/ 47355 w 47698"/>
                <a:gd name="connsiteY7" fmla="*/ 13070 h 28549"/>
                <a:gd name="connsiteX8" fmla="*/ 46220 w 47698"/>
                <a:gd name="connsiteY8" fmla="*/ 15102 h 28549"/>
                <a:gd name="connsiteX9" fmla="*/ 26485 w 47698"/>
                <a:gd name="connsiteY9" fmla="*/ 26761 h 28549"/>
                <a:gd name="connsiteX10" fmla="*/ 20690 w 47698"/>
                <a:gd name="connsiteY10" fmla="*/ 26761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9">
                  <a:moveTo>
                    <a:pt x="20690" y="26761"/>
                  </a:moveTo>
                  <a:cubicBezTo>
                    <a:pt x="14118" y="23014"/>
                    <a:pt x="7500" y="19255"/>
                    <a:pt x="852" y="15508"/>
                  </a:cubicBezTo>
                  <a:lnTo>
                    <a:pt x="-343" y="13489"/>
                  </a:lnTo>
                  <a:lnTo>
                    <a:pt x="797" y="11470"/>
                  </a:lnTo>
                  <a:cubicBezTo>
                    <a:pt x="10054" y="6123"/>
                    <a:pt x="11002" y="5386"/>
                    <a:pt x="20547" y="-176"/>
                  </a:cubicBezTo>
                  <a:cubicBezTo>
                    <a:pt x="22378" y="-1256"/>
                    <a:pt x="24486" y="-1256"/>
                    <a:pt x="26351" y="-201"/>
                  </a:cubicBezTo>
                  <a:cubicBezTo>
                    <a:pt x="32960" y="3545"/>
                    <a:pt x="39542" y="7304"/>
                    <a:pt x="46150" y="11063"/>
                  </a:cubicBezTo>
                  <a:lnTo>
                    <a:pt x="47355" y="13070"/>
                  </a:lnTo>
                  <a:lnTo>
                    <a:pt x="46220" y="15102"/>
                  </a:lnTo>
                  <a:cubicBezTo>
                    <a:pt x="37023" y="20474"/>
                    <a:pt x="36084" y="21211"/>
                    <a:pt x="26485" y="26761"/>
                  </a:cubicBezTo>
                  <a:cubicBezTo>
                    <a:pt x="24650" y="27827"/>
                    <a:pt x="22551" y="27827"/>
                    <a:pt x="20690" y="2676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5" name="자유형: 도형 264">
              <a:extLst>
                <a:ext uri="{FF2B5EF4-FFF2-40B4-BE49-F238E27FC236}">
                  <a16:creationId xmlns:a16="http://schemas.microsoft.com/office/drawing/2014/main" id="{D6A3A8CD-D210-444C-A71C-ECA639E54D10}"/>
                </a:ext>
              </a:extLst>
            </p:cNvPr>
            <p:cNvSpPr/>
            <p:nvPr/>
          </p:nvSpPr>
          <p:spPr>
            <a:xfrm flipV="1">
              <a:off x="4127232" y="4345073"/>
              <a:ext cx="47957" cy="28319"/>
            </a:xfrm>
            <a:custGeom>
              <a:avLst/>
              <a:gdLst>
                <a:gd name="connsiteX0" fmla="*/ 20701 w 47957"/>
                <a:gd name="connsiteY0" fmla="*/ 26537 h 28319"/>
                <a:gd name="connsiteX1" fmla="*/ 862 w 47957"/>
                <a:gd name="connsiteY1" fmla="*/ 15298 h 28319"/>
                <a:gd name="connsiteX2" fmla="*/ -343 w 47957"/>
                <a:gd name="connsiteY2" fmla="*/ 13266 h 28319"/>
                <a:gd name="connsiteX3" fmla="*/ 807 w 47957"/>
                <a:gd name="connsiteY3" fmla="*/ 11247 h 28319"/>
                <a:gd name="connsiteX4" fmla="*/ 20815 w 47957"/>
                <a:gd name="connsiteY4" fmla="*/ -183 h 28319"/>
                <a:gd name="connsiteX5" fmla="*/ 26620 w 47957"/>
                <a:gd name="connsiteY5" fmla="*/ -209 h 28319"/>
                <a:gd name="connsiteX6" fmla="*/ 46413 w 47957"/>
                <a:gd name="connsiteY6" fmla="*/ 11018 h 28319"/>
                <a:gd name="connsiteX7" fmla="*/ 47614 w 47957"/>
                <a:gd name="connsiteY7" fmla="*/ 13025 h 28319"/>
                <a:gd name="connsiteX8" fmla="*/ 46478 w 47957"/>
                <a:gd name="connsiteY8" fmla="*/ 15044 h 28319"/>
                <a:gd name="connsiteX9" fmla="*/ 26490 w 47957"/>
                <a:gd name="connsiteY9" fmla="*/ 26537 h 28319"/>
                <a:gd name="connsiteX10" fmla="*/ 20701 w 47957"/>
                <a:gd name="connsiteY10" fmla="*/ 26537 h 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19">
                  <a:moveTo>
                    <a:pt x="20701" y="26537"/>
                  </a:moveTo>
                  <a:cubicBezTo>
                    <a:pt x="14118" y="22778"/>
                    <a:pt x="7510" y="19032"/>
                    <a:pt x="862" y="15298"/>
                  </a:cubicBezTo>
                  <a:lnTo>
                    <a:pt x="-343" y="13266"/>
                  </a:lnTo>
                  <a:lnTo>
                    <a:pt x="807" y="11247"/>
                  </a:lnTo>
                  <a:cubicBezTo>
                    <a:pt x="10064" y="5900"/>
                    <a:pt x="11280" y="5379"/>
                    <a:pt x="20815" y="-183"/>
                  </a:cubicBezTo>
                  <a:cubicBezTo>
                    <a:pt x="22646" y="-1250"/>
                    <a:pt x="24759" y="-1263"/>
                    <a:pt x="26620" y="-209"/>
                  </a:cubicBezTo>
                  <a:cubicBezTo>
                    <a:pt x="33233" y="3550"/>
                    <a:pt x="39805" y="7259"/>
                    <a:pt x="46413" y="11018"/>
                  </a:cubicBezTo>
                  <a:lnTo>
                    <a:pt x="47614" y="13025"/>
                  </a:lnTo>
                  <a:lnTo>
                    <a:pt x="46478" y="15044"/>
                  </a:lnTo>
                  <a:cubicBezTo>
                    <a:pt x="37280" y="20416"/>
                    <a:pt x="36090" y="21000"/>
                    <a:pt x="26490" y="26537"/>
                  </a:cubicBezTo>
                  <a:cubicBezTo>
                    <a:pt x="24660" y="27591"/>
                    <a:pt x="22551" y="27591"/>
                    <a:pt x="20701" y="2653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6" name="자유형: 도형 265">
              <a:extLst>
                <a:ext uri="{FF2B5EF4-FFF2-40B4-BE49-F238E27FC236}">
                  <a16:creationId xmlns:a16="http://schemas.microsoft.com/office/drawing/2014/main" id="{202B7FBD-A03D-4CDF-89D9-64742F12EE2A}"/>
                </a:ext>
              </a:extLst>
            </p:cNvPr>
            <p:cNvSpPr/>
            <p:nvPr/>
          </p:nvSpPr>
          <p:spPr>
            <a:xfrm flipV="1">
              <a:off x="4099619" y="4363580"/>
              <a:ext cx="47698" cy="28549"/>
            </a:xfrm>
            <a:custGeom>
              <a:avLst/>
              <a:gdLst>
                <a:gd name="connsiteX0" fmla="*/ 20714 w 47698"/>
                <a:gd name="connsiteY0" fmla="*/ 26775 h 28549"/>
                <a:gd name="connsiteX1" fmla="*/ 881 w 47698"/>
                <a:gd name="connsiteY1" fmla="*/ 15535 h 28549"/>
                <a:gd name="connsiteX2" fmla="*/ -324 w 47698"/>
                <a:gd name="connsiteY2" fmla="*/ 13503 h 28549"/>
                <a:gd name="connsiteX3" fmla="*/ 821 w 47698"/>
                <a:gd name="connsiteY3" fmla="*/ 11484 h 28549"/>
                <a:gd name="connsiteX4" fmla="*/ 20566 w 47698"/>
                <a:gd name="connsiteY4" fmla="*/ -162 h 28549"/>
                <a:gd name="connsiteX5" fmla="*/ 26370 w 47698"/>
                <a:gd name="connsiteY5" fmla="*/ -188 h 28549"/>
                <a:gd name="connsiteX6" fmla="*/ 46174 w 47698"/>
                <a:gd name="connsiteY6" fmla="*/ 11090 h 28549"/>
                <a:gd name="connsiteX7" fmla="*/ 47374 w 47698"/>
                <a:gd name="connsiteY7" fmla="*/ 13097 h 28549"/>
                <a:gd name="connsiteX8" fmla="*/ 46239 w 47698"/>
                <a:gd name="connsiteY8" fmla="*/ 15116 h 28549"/>
                <a:gd name="connsiteX9" fmla="*/ 26509 w 47698"/>
                <a:gd name="connsiteY9" fmla="*/ 26775 h 28549"/>
                <a:gd name="connsiteX10" fmla="*/ 20714 w 47698"/>
                <a:gd name="connsiteY10" fmla="*/ 26775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9">
                  <a:moveTo>
                    <a:pt x="20714" y="26775"/>
                  </a:moveTo>
                  <a:cubicBezTo>
                    <a:pt x="14137" y="23028"/>
                    <a:pt x="7528" y="19269"/>
                    <a:pt x="881" y="15535"/>
                  </a:cubicBezTo>
                  <a:lnTo>
                    <a:pt x="-324" y="13503"/>
                  </a:lnTo>
                  <a:lnTo>
                    <a:pt x="821" y="11484"/>
                  </a:lnTo>
                  <a:cubicBezTo>
                    <a:pt x="10073" y="6137"/>
                    <a:pt x="11031" y="5413"/>
                    <a:pt x="20566" y="-162"/>
                  </a:cubicBezTo>
                  <a:cubicBezTo>
                    <a:pt x="22397" y="-1242"/>
                    <a:pt x="24510" y="-1242"/>
                    <a:pt x="26370" y="-188"/>
                  </a:cubicBezTo>
                  <a:cubicBezTo>
                    <a:pt x="32983" y="3572"/>
                    <a:pt x="39566" y="7331"/>
                    <a:pt x="46174" y="11090"/>
                  </a:cubicBezTo>
                  <a:lnTo>
                    <a:pt x="47374" y="13097"/>
                  </a:lnTo>
                  <a:lnTo>
                    <a:pt x="46239" y="15116"/>
                  </a:lnTo>
                  <a:cubicBezTo>
                    <a:pt x="37047" y="20488"/>
                    <a:pt x="36108" y="21225"/>
                    <a:pt x="26509" y="26775"/>
                  </a:cubicBezTo>
                  <a:cubicBezTo>
                    <a:pt x="24673" y="27841"/>
                    <a:pt x="22570" y="27841"/>
                    <a:pt x="20714" y="2677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7" name="자유형: 도형 266">
              <a:extLst>
                <a:ext uri="{FF2B5EF4-FFF2-40B4-BE49-F238E27FC236}">
                  <a16:creationId xmlns:a16="http://schemas.microsoft.com/office/drawing/2014/main" id="{02FABEDA-A193-4754-A3DB-CF431AF4B7F0}"/>
                </a:ext>
              </a:extLst>
            </p:cNvPr>
            <p:cNvSpPr/>
            <p:nvPr/>
          </p:nvSpPr>
          <p:spPr>
            <a:xfrm flipV="1">
              <a:off x="4099614" y="4360745"/>
              <a:ext cx="47952" cy="28336"/>
            </a:xfrm>
            <a:custGeom>
              <a:avLst/>
              <a:gdLst>
                <a:gd name="connsiteX0" fmla="*/ 20719 w 47952"/>
                <a:gd name="connsiteY0" fmla="*/ 26569 h 28336"/>
                <a:gd name="connsiteX1" fmla="*/ 876 w 47952"/>
                <a:gd name="connsiteY1" fmla="*/ 15304 h 28336"/>
                <a:gd name="connsiteX2" fmla="*/ -324 w 47952"/>
                <a:gd name="connsiteY2" fmla="*/ 13297 h 28336"/>
                <a:gd name="connsiteX3" fmla="*/ 821 w 47952"/>
                <a:gd name="connsiteY3" fmla="*/ 11278 h 28336"/>
                <a:gd name="connsiteX4" fmla="*/ 20839 w 47952"/>
                <a:gd name="connsiteY4" fmla="*/ -165 h 28336"/>
                <a:gd name="connsiteX5" fmla="*/ 26638 w 47952"/>
                <a:gd name="connsiteY5" fmla="*/ -190 h 28336"/>
                <a:gd name="connsiteX6" fmla="*/ 46432 w 47952"/>
                <a:gd name="connsiteY6" fmla="*/ 11037 h 28336"/>
                <a:gd name="connsiteX7" fmla="*/ 47628 w 47952"/>
                <a:gd name="connsiteY7" fmla="*/ 13043 h 28336"/>
                <a:gd name="connsiteX8" fmla="*/ 46492 w 47952"/>
                <a:gd name="connsiteY8" fmla="*/ 15075 h 28336"/>
                <a:gd name="connsiteX9" fmla="*/ 26509 w 47952"/>
                <a:gd name="connsiteY9" fmla="*/ 26569 h 28336"/>
                <a:gd name="connsiteX10" fmla="*/ 20719 w 47952"/>
                <a:gd name="connsiteY10" fmla="*/ 26569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6">
                  <a:moveTo>
                    <a:pt x="20719" y="26569"/>
                  </a:moveTo>
                  <a:cubicBezTo>
                    <a:pt x="14142" y="22809"/>
                    <a:pt x="7524" y="19063"/>
                    <a:pt x="876" y="15304"/>
                  </a:cubicBezTo>
                  <a:lnTo>
                    <a:pt x="-324" y="13297"/>
                  </a:lnTo>
                  <a:lnTo>
                    <a:pt x="821" y="11278"/>
                  </a:lnTo>
                  <a:cubicBezTo>
                    <a:pt x="10078" y="5931"/>
                    <a:pt x="11293" y="5411"/>
                    <a:pt x="20839" y="-165"/>
                  </a:cubicBezTo>
                  <a:cubicBezTo>
                    <a:pt x="22669" y="-1244"/>
                    <a:pt x="24778" y="-1244"/>
                    <a:pt x="26638" y="-190"/>
                  </a:cubicBezTo>
                  <a:cubicBezTo>
                    <a:pt x="33247" y="3569"/>
                    <a:pt x="39829" y="7277"/>
                    <a:pt x="46432" y="11037"/>
                  </a:cubicBezTo>
                  <a:lnTo>
                    <a:pt x="47628" y="13043"/>
                  </a:lnTo>
                  <a:lnTo>
                    <a:pt x="46492" y="15075"/>
                  </a:lnTo>
                  <a:cubicBezTo>
                    <a:pt x="37304" y="20435"/>
                    <a:pt x="36108" y="21006"/>
                    <a:pt x="26509" y="26569"/>
                  </a:cubicBezTo>
                  <a:cubicBezTo>
                    <a:pt x="24678" y="27623"/>
                    <a:pt x="22575" y="27623"/>
                    <a:pt x="20719" y="2656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8" name="자유형: 도형 267">
              <a:extLst>
                <a:ext uri="{FF2B5EF4-FFF2-40B4-BE49-F238E27FC236}">
                  <a16:creationId xmlns:a16="http://schemas.microsoft.com/office/drawing/2014/main" id="{5D08778A-B2AF-4F9F-A70A-ACAF199C0681}"/>
                </a:ext>
              </a:extLst>
            </p:cNvPr>
            <p:cNvSpPr/>
            <p:nvPr/>
          </p:nvSpPr>
          <p:spPr>
            <a:xfrm flipV="1">
              <a:off x="4072002" y="4379252"/>
              <a:ext cx="47698" cy="28549"/>
            </a:xfrm>
            <a:custGeom>
              <a:avLst/>
              <a:gdLst>
                <a:gd name="connsiteX0" fmla="*/ 20733 w 47698"/>
                <a:gd name="connsiteY0" fmla="*/ 26788 h 28549"/>
                <a:gd name="connsiteX1" fmla="*/ 895 w 47698"/>
                <a:gd name="connsiteY1" fmla="*/ 15536 h 28549"/>
                <a:gd name="connsiteX2" fmla="*/ -306 w 47698"/>
                <a:gd name="connsiteY2" fmla="*/ 13517 h 28549"/>
                <a:gd name="connsiteX3" fmla="*/ 840 w 47698"/>
                <a:gd name="connsiteY3" fmla="*/ 11498 h 28549"/>
                <a:gd name="connsiteX4" fmla="*/ 20585 w 47698"/>
                <a:gd name="connsiteY4" fmla="*/ -148 h 28549"/>
                <a:gd name="connsiteX5" fmla="*/ 26389 w 47698"/>
                <a:gd name="connsiteY5" fmla="*/ -174 h 28549"/>
                <a:gd name="connsiteX6" fmla="*/ 46193 w 47698"/>
                <a:gd name="connsiteY6" fmla="*/ 11104 h 28549"/>
                <a:gd name="connsiteX7" fmla="*/ 47393 w 47698"/>
                <a:gd name="connsiteY7" fmla="*/ 13111 h 28549"/>
                <a:gd name="connsiteX8" fmla="*/ 46258 w 47698"/>
                <a:gd name="connsiteY8" fmla="*/ 15130 h 28549"/>
                <a:gd name="connsiteX9" fmla="*/ 26523 w 47698"/>
                <a:gd name="connsiteY9" fmla="*/ 26788 h 28549"/>
                <a:gd name="connsiteX10" fmla="*/ 20733 w 47698"/>
                <a:gd name="connsiteY10" fmla="*/ 26788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9">
                  <a:moveTo>
                    <a:pt x="20733" y="26788"/>
                  </a:moveTo>
                  <a:cubicBezTo>
                    <a:pt x="14156" y="23029"/>
                    <a:pt x="7542" y="19283"/>
                    <a:pt x="895" y="15536"/>
                  </a:cubicBezTo>
                  <a:lnTo>
                    <a:pt x="-306" y="13517"/>
                  </a:lnTo>
                  <a:lnTo>
                    <a:pt x="840" y="11498"/>
                  </a:lnTo>
                  <a:cubicBezTo>
                    <a:pt x="10092" y="6151"/>
                    <a:pt x="11044" y="5414"/>
                    <a:pt x="20585" y="-148"/>
                  </a:cubicBezTo>
                  <a:cubicBezTo>
                    <a:pt x="22415" y="-1228"/>
                    <a:pt x="24528" y="-1228"/>
                    <a:pt x="26389" y="-174"/>
                  </a:cubicBezTo>
                  <a:cubicBezTo>
                    <a:pt x="32996" y="3586"/>
                    <a:pt x="39585" y="7345"/>
                    <a:pt x="46193" y="11104"/>
                  </a:cubicBezTo>
                  <a:lnTo>
                    <a:pt x="47393" y="13111"/>
                  </a:lnTo>
                  <a:lnTo>
                    <a:pt x="46258" y="15130"/>
                  </a:lnTo>
                  <a:cubicBezTo>
                    <a:pt x="37065" y="20502"/>
                    <a:pt x="36122" y="21239"/>
                    <a:pt x="26523" y="26788"/>
                  </a:cubicBezTo>
                  <a:cubicBezTo>
                    <a:pt x="24697" y="27855"/>
                    <a:pt x="22589" y="27855"/>
                    <a:pt x="20733" y="2678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9" name="자유형: 도형 268">
              <a:extLst>
                <a:ext uri="{FF2B5EF4-FFF2-40B4-BE49-F238E27FC236}">
                  <a16:creationId xmlns:a16="http://schemas.microsoft.com/office/drawing/2014/main" id="{EFC322E3-8BA1-4F3A-8BAB-26C303F2F814}"/>
                </a:ext>
              </a:extLst>
            </p:cNvPr>
            <p:cNvSpPr/>
            <p:nvPr/>
          </p:nvSpPr>
          <p:spPr>
            <a:xfrm flipV="1">
              <a:off x="4072002" y="4376416"/>
              <a:ext cx="47952" cy="28332"/>
            </a:xfrm>
            <a:custGeom>
              <a:avLst/>
              <a:gdLst>
                <a:gd name="connsiteX0" fmla="*/ 20733 w 47952"/>
                <a:gd name="connsiteY0" fmla="*/ 26578 h 28332"/>
                <a:gd name="connsiteX1" fmla="*/ 895 w 47952"/>
                <a:gd name="connsiteY1" fmla="*/ 15326 h 28332"/>
                <a:gd name="connsiteX2" fmla="*/ -306 w 47952"/>
                <a:gd name="connsiteY2" fmla="*/ 13307 h 28332"/>
                <a:gd name="connsiteX3" fmla="*/ 835 w 47952"/>
                <a:gd name="connsiteY3" fmla="*/ 11262 h 28332"/>
                <a:gd name="connsiteX4" fmla="*/ 20853 w 47952"/>
                <a:gd name="connsiteY4" fmla="*/ -155 h 28332"/>
                <a:gd name="connsiteX5" fmla="*/ 26656 w 47952"/>
                <a:gd name="connsiteY5" fmla="*/ -181 h 28332"/>
                <a:gd name="connsiteX6" fmla="*/ 46451 w 47952"/>
                <a:gd name="connsiteY6" fmla="*/ 11046 h 28332"/>
                <a:gd name="connsiteX7" fmla="*/ 47647 w 47952"/>
                <a:gd name="connsiteY7" fmla="*/ 13053 h 28332"/>
                <a:gd name="connsiteX8" fmla="*/ 46510 w 47952"/>
                <a:gd name="connsiteY8" fmla="*/ 15072 h 28332"/>
                <a:gd name="connsiteX9" fmla="*/ 26523 w 47952"/>
                <a:gd name="connsiteY9" fmla="*/ 26578 h 28332"/>
                <a:gd name="connsiteX10" fmla="*/ 20733 w 47952"/>
                <a:gd name="connsiteY10" fmla="*/ 26578 h 2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2">
                  <a:moveTo>
                    <a:pt x="20733" y="26578"/>
                  </a:moveTo>
                  <a:cubicBezTo>
                    <a:pt x="14156" y="22819"/>
                    <a:pt x="7538" y="19072"/>
                    <a:pt x="895" y="15326"/>
                  </a:cubicBezTo>
                  <a:lnTo>
                    <a:pt x="-306" y="13307"/>
                  </a:lnTo>
                  <a:lnTo>
                    <a:pt x="835" y="11262"/>
                  </a:lnTo>
                  <a:cubicBezTo>
                    <a:pt x="10092" y="5940"/>
                    <a:pt x="11312" y="5407"/>
                    <a:pt x="20853" y="-155"/>
                  </a:cubicBezTo>
                  <a:cubicBezTo>
                    <a:pt x="22678" y="-1222"/>
                    <a:pt x="24787" y="-1235"/>
                    <a:pt x="26656" y="-181"/>
                  </a:cubicBezTo>
                  <a:cubicBezTo>
                    <a:pt x="33259" y="3578"/>
                    <a:pt x="39838" y="7287"/>
                    <a:pt x="46451" y="11046"/>
                  </a:cubicBezTo>
                  <a:lnTo>
                    <a:pt x="47647" y="13053"/>
                  </a:lnTo>
                  <a:lnTo>
                    <a:pt x="46510" y="15072"/>
                  </a:lnTo>
                  <a:cubicBezTo>
                    <a:pt x="37313" y="20444"/>
                    <a:pt x="36117" y="21028"/>
                    <a:pt x="26523" y="26578"/>
                  </a:cubicBezTo>
                  <a:cubicBezTo>
                    <a:pt x="24697" y="27632"/>
                    <a:pt x="22589" y="27632"/>
                    <a:pt x="20733" y="2657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0" name="자유형: 도형 269">
              <a:extLst>
                <a:ext uri="{FF2B5EF4-FFF2-40B4-BE49-F238E27FC236}">
                  <a16:creationId xmlns:a16="http://schemas.microsoft.com/office/drawing/2014/main" id="{F3CA50FA-8DD5-4358-861D-43CE98408D99}"/>
                </a:ext>
              </a:extLst>
            </p:cNvPr>
            <p:cNvSpPr/>
            <p:nvPr/>
          </p:nvSpPr>
          <p:spPr>
            <a:xfrm flipV="1">
              <a:off x="4044384" y="4394936"/>
              <a:ext cx="47693" cy="28549"/>
            </a:xfrm>
            <a:custGeom>
              <a:avLst/>
              <a:gdLst>
                <a:gd name="connsiteX0" fmla="*/ 20747 w 47693"/>
                <a:gd name="connsiteY0" fmla="*/ 26802 h 28549"/>
                <a:gd name="connsiteX1" fmla="*/ 908 w 47693"/>
                <a:gd name="connsiteY1" fmla="*/ 15563 h 28549"/>
                <a:gd name="connsiteX2" fmla="*/ -287 w 47693"/>
                <a:gd name="connsiteY2" fmla="*/ 13544 h 28549"/>
                <a:gd name="connsiteX3" fmla="*/ 854 w 47693"/>
                <a:gd name="connsiteY3" fmla="*/ 11512 h 28549"/>
                <a:gd name="connsiteX4" fmla="*/ 20609 w 47693"/>
                <a:gd name="connsiteY4" fmla="*/ -134 h 28549"/>
                <a:gd name="connsiteX5" fmla="*/ 26402 w 47693"/>
                <a:gd name="connsiteY5" fmla="*/ -160 h 28549"/>
                <a:gd name="connsiteX6" fmla="*/ 46212 w 47693"/>
                <a:gd name="connsiteY6" fmla="*/ 11105 h 28549"/>
                <a:gd name="connsiteX7" fmla="*/ 47407 w 47693"/>
                <a:gd name="connsiteY7" fmla="*/ 13125 h 28549"/>
                <a:gd name="connsiteX8" fmla="*/ 46271 w 47693"/>
                <a:gd name="connsiteY8" fmla="*/ 15157 h 28549"/>
                <a:gd name="connsiteX9" fmla="*/ 26542 w 47693"/>
                <a:gd name="connsiteY9" fmla="*/ 26802 h 28549"/>
                <a:gd name="connsiteX10" fmla="*/ 20747 w 47693"/>
                <a:gd name="connsiteY10" fmla="*/ 26802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3" h="28549">
                  <a:moveTo>
                    <a:pt x="20747" y="26802"/>
                  </a:moveTo>
                  <a:cubicBezTo>
                    <a:pt x="14174" y="23069"/>
                    <a:pt x="7561" y="19309"/>
                    <a:pt x="908" y="15563"/>
                  </a:cubicBezTo>
                  <a:lnTo>
                    <a:pt x="-287" y="13544"/>
                  </a:lnTo>
                  <a:lnTo>
                    <a:pt x="854" y="11512"/>
                  </a:lnTo>
                  <a:cubicBezTo>
                    <a:pt x="10116" y="6165"/>
                    <a:pt x="11063" y="5441"/>
                    <a:pt x="20609" y="-134"/>
                  </a:cubicBezTo>
                  <a:cubicBezTo>
                    <a:pt x="22429" y="-1214"/>
                    <a:pt x="24542" y="-1214"/>
                    <a:pt x="26402" y="-160"/>
                  </a:cubicBezTo>
                  <a:cubicBezTo>
                    <a:pt x="33015" y="3600"/>
                    <a:pt x="39599" y="7359"/>
                    <a:pt x="46212" y="11105"/>
                  </a:cubicBezTo>
                  <a:lnTo>
                    <a:pt x="47407" y="13125"/>
                  </a:lnTo>
                  <a:lnTo>
                    <a:pt x="46271" y="15157"/>
                  </a:lnTo>
                  <a:cubicBezTo>
                    <a:pt x="37083" y="20516"/>
                    <a:pt x="36141" y="21253"/>
                    <a:pt x="26542" y="26802"/>
                  </a:cubicBezTo>
                  <a:cubicBezTo>
                    <a:pt x="24711" y="27869"/>
                    <a:pt x="22603" y="27869"/>
                    <a:pt x="20747" y="2680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1" name="자유형: 도형 270">
              <a:extLst>
                <a:ext uri="{FF2B5EF4-FFF2-40B4-BE49-F238E27FC236}">
                  <a16:creationId xmlns:a16="http://schemas.microsoft.com/office/drawing/2014/main" id="{8C9FB38F-BEB6-4AEE-A7F7-29570E3CD2E7}"/>
                </a:ext>
              </a:extLst>
            </p:cNvPr>
            <p:cNvSpPr/>
            <p:nvPr/>
          </p:nvSpPr>
          <p:spPr>
            <a:xfrm flipV="1">
              <a:off x="4044379" y="4392101"/>
              <a:ext cx="47952" cy="28324"/>
            </a:xfrm>
            <a:custGeom>
              <a:avLst/>
              <a:gdLst>
                <a:gd name="connsiteX0" fmla="*/ 20752 w 47952"/>
                <a:gd name="connsiteY0" fmla="*/ 26584 h 28324"/>
                <a:gd name="connsiteX1" fmla="*/ 913 w 47952"/>
                <a:gd name="connsiteY1" fmla="*/ 15319 h 28324"/>
                <a:gd name="connsiteX2" fmla="*/ -287 w 47952"/>
                <a:gd name="connsiteY2" fmla="*/ 13313 h 28324"/>
                <a:gd name="connsiteX3" fmla="*/ 859 w 47952"/>
                <a:gd name="connsiteY3" fmla="*/ 11293 h 28324"/>
                <a:gd name="connsiteX4" fmla="*/ 20871 w 47952"/>
                <a:gd name="connsiteY4" fmla="*/ -137 h 28324"/>
                <a:gd name="connsiteX5" fmla="*/ 26675 w 47952"/>
                <a:gd name="connsiteY5" fmla="*/ -162 h 28324"/>
                <a:gd name="connsiteX6" fmla="*/ 46470 w 47952"/>
                <a:gd name="connsiteY6" fmla="*/ 11052 h 28324"/>
                <a:gd name="connsiteX7" fmla="*/ 47666 w 47952"/>
                <a:gd name="connsiteY7" fmla="*/ 13071 h 28324"/>
                <a:gd name="connsiteX8" fmla="*/ 46534 w 47952"/>
                <a:gd name="connsiteY8" fmla="*/ 15091 h 28324"/>
                <a:gd name="connsiteX9" fmla="*/ 26547 w 47952"/>
                <a:gd name="connsiteY9" fmla="*/ 26584 h 28324"/>
                <a:gd name="connsiteX10" fmla="*/ 20752 w 47952"/>
                <a:gd name="connsiteY10" fmla="*/ 26584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4">
                  <a:moveTo>
                    <a:pt x="20752" y="26584"/>
                  </a:moveTo>
                  <a:cubicBezTo>
                    <a:pt x="14175" y="22825"/>
                    <a:pt x="7566" y="19078"/>
                    <a:pt x="913" y="15319"/>
                  </a:cubicBezTo>
                  <a:lnTo>
                    <a:pt x="-287" y="13313"/>
                  </a:lnTo>
                  <a:lnTo>
                    <a:pt x="859" y="11293"/>
                  </a:lnTo>
                  <a:cubicBezTo>
                    <a:pt x="10111" y="5947"/>
                    <a:pt x="11336" y="5426"/>
                    <a:pt x="20871" y="-137"/>
                  </a:cubicBezTo>
                  <a:cubicBezTo>
                    <a:pt x="22701" y="-1216"/>
                    <a:pt x="24811" y="-1216"/>
                    <a:pt x="26675" y="-162"/>
                  </a:cubicBezTo>
                  <a:cubicBezTo>
                    <a:pt x="33288" y="3597"/>
                    <a:pt x="39862" y="7306"/>
                    <a:pt x="46470" y="11052"/>
                  </a:cubicBezTo>
                  <a:lnTo>
                    <a:pt x="47666" y="13071"/>
                  </a:lnTo>
                  <a:lnTo>
                    <a:pt x="46534" y="15091"/>
                  </a:lnTo>
                  <a:cubicBezTo>
                    <a:pt x="37337" y="20463"/>
                    <a:pt x="36141" y="21034"/>
                    <a:pt x="26547" y="26584"/>
                  </a:cubicBezTo>
                  <a:cubicBezTo>
                    <a:pt x="24716" y="27638"/>
                    <a:pt x="22607" y="27638"/>
                    <a:pt x="20752" y="2658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2" name="자유형: 도형 271">
              <a:extLst>
                <a:ext uri="{FF2B5EF4-FFF2-40B4-BE49-F238E27FC236}">
                  <a16:creationId xmlns:a16="http://schemas.microsoft.com/office/drawing/2014/main" id="{BE864557-693E-4125-A396-D13C9751693C}"/>
                </a:ext>
              </a:extLst>
            </p:cNvPr>
            <p:cNvSpPr/>
            <p:nvPr/>
          </p:nvSpPr>
          <p:spPr>
            <a:xfrm flipV="1">
              <a:off x="4016767" y="4410608"/>
              <a:ext cx="47698" cy="28551"/>
            </a:xfrm>
            <a:custGeom>
              <a:avLst/>
              <a:gdLst>
                <a:gd name="connsiteX0" fmla="*/ 20771 w 47698"/>
                <a:gd name="connsiteY0" fmla="*/ 26818 h 28551"/>
                <a:gd name="connsiteX1" fmla="*/ 932 w 47698"/>
                <a:gd name="connsiteY1" fmla="*/ 15566 h 28551"/>
                <a:gd name="connsiteX2" fmla="*/ -268 w 47698"/>
                <a:gd name="connsiteY2" fmla="*/ 13547 h 28551"/>
                <a:gd name="connsiteX3" fmla="*/ 878 w 47698"/>
                <a:gd name="connsiteY3" fmla="*/ 11527 h 28551"/>
                <a:gd name="connsiteX4" fmla="*/ 20622 w 47698"/>
                <a:gd name="connsiteY4" fmla="*/ -131 h 28551"/>
                <a:gd name="connsiteX5" fmla="*/ 26426 w 47698"/>
                <a:gd name="connsiteY5" fmla="*/ -144 h 28551"/>
                <a:gd name="connsiteX6" fmla="*/ 46226 w 47698"/>
                <a:gd name="connsiteY6" fmla="*/ 11121 h 28551"/>
                <a:gd name="connsiteX7" fmla="*/ 47431 w 47698"/>
                <a:gd name="connsiteY7" fmla="*/ 13140 h 28551"/>
                <a:gd name="connsiteX8" fmla="*/ 46290 w 47698"/>
                <a:gd name="connsiteY8" fmla="*/ 15159 h 28551"/>
                <a:gd name="connsiteX9" fmla="*/ 26566 w 47698"/>
                <a:gd name="connsiteY9" fmla="*/ 26818 h 28551"/>
                <a:gd name="connsiteX10" fmla="*/ 20771 w 47698"/>
                <a:gd name="connsiteY10" fmla="*/ 26818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51">
                  <a:moveTo>
                    <a:pt x="20771" y="26818"/>
                  </a:moveTo>
                  <a:cubicBezTo>
                    <a:pt x="14192" y="23059"/>
                    <a:pt x="7579" y="19312"/>
                    <a:pt x="932" y="15566"/>
                  </a:cubicBezTo>
                  <a:lnTo>
                    <a:pt x="-268" y="13547"/>
                  </a:lnTo>
                  <a:lnTo>
                    <a:pt x="878" y="11527"/>
                  </a:lnTo>
                  <a:cubicBezTo>
                    <a:pt x="10130" y="6181"/>
                    <a:pt x="11082" y="5444"/>
                    <a:pt x="20622" y="-131"/>
                  </a:cubicBezTo>
                  <a:cubicBezTo>
                    <a:pt x="22447" y="-1198"/>
                    <a:pt x="24561" y="-1198"/>
                    <a:pt x="26426" y="-144"/>
                  </a:cubicBezTo>
                  <a:cubicBezTo>
                    <a:pt x="33039" y="3615"/>
                    <a:pt x="39623" y="7374"/>
                    <a:pt x="46226" y="11121"/>
                  </a:cubicBezTo>
                  <a:lnTo>
                    <a:pt x="47431" y="13140"/>
                  </a:lnTo>
                  <a:lnTo>
                    <a:pt x="46290" y="15159"/>
                  </a:lnTo>
                  <a:cubicBezTo>
                    <a:pt x="37097" y="20532"/>
                    <a:pt x="36154" y="21268"/>
                    <a:pt x="26566" y="26818"/>
                  </a:cubicBezTo>
                  <a:cubicBezTo>
                    <a:pt x="24730" y="27885"/>
                    <a:pt x="22626" y="27885"/>
                    <a:pt x="20771" y="2681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3" name="자유형: 도형 272">
              <a:extLst>
                <a:ext uri="{FF2B5EF4-FFF2-40B4-BE49-F238E27FC236}">
                  <a16:creationId xmlns:a16="http://schemas.microsoft.com/office/drawing/2014/main" id="{88F2F7A2-79C6-46E4-8AD9-80D7AEE8FFBD}"/>
                </a:ext>
              </a:extLst>
            </p:cNvPr>
            <p:cNvSpPr/>
            <p:nvPr/>
          </p:nvSpPr>
          <p:spPr>
            <a:xfrm flipV="1">
              <a:off x="4016762" y="4407773"/>
              <a:ext cx="47952" cy="28336"/>
            </a:xfrm>
            <a:custGeom>
              <a:avLst/>
              <a:gdLst>
                <a:gd name="connsiteX0" fmla="*/ 20776 w 47952"/>
                <a:gd name="connsiteY0" fmla="*/ 26611 h 28336"/>
                <a:gd name="connsiteX1" fmla="*/ 932 w 47952"/>
                <a:gd name="connsiteY1" fmla="*/ 15346 h 28336"/>
                <a:gd name="connsiteX2" fmla="*/ -268 w 47952"/>
                <a:gd name="connsiteY2" fmla="*/ 13339 h 28336"/>
                <a:gd name="connsiteX3" fmla="*/ 878 w 47952"/>
                <a:gd name="connsiteY3" fmla="*/ 11320 h 28336"/>
                <a:gd name="connsiteX4" fmla="*/ 20890 w 47952"/>
                <a:gd name="connsiteY4" fmla="*/ -123 h 28336"/>
                <a:gd name="connsiteX5" fmla="*/ 26694 w 47952"/>
                <a:gd name="connsiteY5" fmla="*/ -148 h 28336"/>
                <a:gd name="connsiteX6" fmla="*/ 46488 w 47952"/>
                <a:gd name="connsiteY6" fmla="*/ 11079 h 28336"/>
                <a:gd name="connsiteX7" fmla="*/ 47685 w 47952"/>
                <a:gd name="connsiteY7" fmla="*/ 13085 h 28336"/>
                <a:gd name="connsiteX8" fmla="*/ 46548 w 47952"/>
                <a:gd name="connsiteY8" fmla="*/ 15104 h 28336"/>
                <a:gd name="connsiteX9" fmla="*/ 26561 w 47952"/>
                <a:gd name="connsiteY9" fmla="*/ 26611 h 28336"/>
                <a:gd name="connsiteX10" fmla="*/ 20776 w 47952"/>
                <a:gd name="connsiteY10" fmla="*/ 26611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6">
                  <a:moveTo>
                    <a:pt x="20776" y="26611"/>
                  </a:moveTo>
                  <a:cubicBezTo>
                    <a:pt x="14192" y="22852"/>
                    <a:pt x="7579" y="19105"/>
                    <a:pt x="932" y="15346"/>
                  </a:cubicBezTo>
                  <a:lnTo>
                    <a:pt x="-268" y="13339"/>
                  </a:lnTo>
                  <a:lnTo>
                    <a:pt x="878" y="11320"/>
                  </a:lnTo>
                  <a:cubicBezTo>
                    <a:pt x="10135" y="5973"/>
                    <a:pt x="11350" y="5453"/>
                    <a:pt x="20890" y="-123"/>
                  </a:cubicBezTo>
                  <a:cubicBezTo>
                    <a:pt x="22725" y="-1202"/>
                    <a:pt x="24834" y="-1202"/>
                    <a:pt x="26694" y="-148"/>
                  </a:cubicBezTo>
                  <a:cubicBezTo>
                    <a:pt x="33302" y="3611"/>
                    <a:pt x="39875" y="7319"/>
                    <a:pt x="46488" y="11079"/>
                  </a:cubicBezTo>
                  <a:lnTo>
                    <a:pt x="47685" y="13085"/>
                  </a:lnTo>
                  <a:lnTo>
                    <a:pt x="46548" y="15104"/>
                  </a:lnTo>
                  <a:cubicBezTo>
                    <a:pt x="37361" y="20477"/>
                    <a:pt x="36159" y="21048"/>
                    <a:pt x="26561" y="26611"/>
                  </a:cubicBezTo>
                  <a:cubicBezTo>
                    <a:pt x="24735" y="27665"/>
                    <a:pt x="22626" y="27665"/>
                    <a:pt x="20776" y="2661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4" name="자유형: 도형 273">
              <a:extLst>
                <a:ext uri="{FF2B5EF4-FFF2-40B4-BE49-F238E27FC236}">
                  <a16:creationId xmlns:a16="http://schemas.microsoft.com/office/drawing/2014/main" id="{3FD0D8E6-1092-4D85-AB3C-2521B908B78E}"/>
                </a:ext>
              </a:extLst>
            </p:cNvPr>
            <p:cNvSpPr/>
            <p:nvPr/>
          </p:nvSpPr>
          <p:spPr>
            <a:xfrm flipV="1">
              <a:off x="3989144" y="4426289"/>
              <a:ext cx="47698" cy="28541"/>
            </a:xfrm>
            <a:custGeom>
              <a:avLst/>
              <a:gdLst>
                <a:gd name="connsiteX0" fmla="*/ 20800 w 47698"/>
                <a:gd name="connsiteY0" fmla="*/ 26832 h 28541"/>
                <a:gd name="connsiteX1" fmla="*/ 956 w 47698"/>
                <a:gd name="connsiteY1" fmla="*/ 15580 h 28541"/>
                <a:gd name="connsiteX2" fmla="*/ -249 w 47698"/>
                <a:gd name="connsiteY2" fmla="*/ 13561 h 28541"/>
                <a:gd name="connsiteX3" fmla="*/ 902 w 47698"/>
                <a:gd name="connsiteY3" fmla="*/ 11541 h 28541"/>
                <a:gd name="connsiteX4" fmla="*/ 20651 w 47698"/>
                <a:gd name="connsiteY4" fmla="*/ -117 h 28541"/>
                <a:gd name="connsiteX5" fmla="*/ 26450 w 47698"/>
                <a:gd name="connsiteY5" fmla="*/ -130 h 28541"/>
                <a:gd name="connsiteX6" fmla="*/ 46255 w 47698"/>
                <a:gd name="connsiteY6" fmla="*/ 11122 h 28541"/>
                <a:gd name="connsiteX7" fmla="*/ 47450 w 47698"/>
                <a:gd name="connsiteY7" fmla="*/ 13154 h 28541"/>
                <a:gd name="connsiteX8" fmla="*/ 46319 w 47698"/>
                <a:gd name="connsiteY8" fmla="*/ 15161 h 28541"/>
                <a:gd name="connsiteX9" fmla="*/ 26585 w 47698"/>
                <a:gd name="connsiteY9" fmla="*/ 26832 h 28541"/>
                <a:gd name="connsiteX10" fmla="*/ 20800 w 47698"/>
                <a:gd name="connsiteY10" fmla="*/ 26832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1">
                  <a:moveTo>
                    <a:pt x="20800" y="26832"/>
                  </a:moveTo>
                  <a:cubicBezTo>
                    <a:pt x="14211" y="23073"/>
                    <a:pt x="7603" y="19326"/>
                    <a:pt x="956" y="15580"/>
                  </a:cubicBezTo>
                  <a:lnTo>
                    <a:pt x="-249" y="13561"/>
                  </a:lnTo>
                  <a:lnTo>
                    <a:pt x="902" y="11541"/>
                  </a:lnTo>
                  <a:cubicBezTo>
                    <a:pt x="10148" y="6195"/>
                    <a:pt x="11106" y="5445"/>
                    <a:pt x="20651" y="-117"/>
                  </a:cubicBezTo>
                  <a:cubicBezTo>
                    <a:pt x="22471" y="-1184"/>
                    <a:pt x="24590" y="-1184"/>
                    <a:pt x="26450" y="-130"/>
                  </a:cubicBezTo>
                  <a:cubicBezTo>
                    <a:pt x="33058" y="3617"/>
                    <a:pt x="39647" y="7376"/>
                    <a:pt x="46255" y="11122"/>
                  </a:cubicBezTo>
                  <a:lnTo>
                    <a:pt x="47450" y="13154"/>
                  </a:lnTo>
                  <a:lnTo>
                    <a:pt x="46319" y="15161"/>
                  </a:lnTo>
                  <a:cubicBezTo>
                    <a:pt x="37126" y="20546"/>
                    <a:pt x="36183" y="21270"/>
                    <a:pt x="26585" y="26832"/>
                  </a:cubicBezTo>
                  <a:cubicBezTo>
                    <a:pt x="24753" y="27886"/>
                    <a:pt x="22655" y="27886"/>
                    <a:pt x="20800" y="2683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5" name="자유형: 도형 274">
              <a:extLst>
                <a:ext uri="{FF2B5EF4-FFF2-40B4-BE49-F238E27FC236}">
                  <a16:creationId xmlns:a16="http://schemas.microsoft.com/office/drawing/2014/main" id="{A132A6A2-7F31-4E14-A4FB-6364DB70A98B}"/>
                </a:ext>
              </a:extLst>
            </p:cNvPr>
            <p:cNvSpPr/>
            <p:nvPr/>
          </p:nvSpPr>
          <p:spPr>
            <a:xfrm flipV="1">
              <a:off x="3989144" y="4423459"/>
              <a:ext cx="47947" cy="28322"/>
            </a:xfrm>
            <a:custGeom>
              <a:avLst/>
              <a:gdLst>
                <a:gd name="connsiteX0" fmla="*/ 20795 w 47947"/>
                <a:gd name="connsiteY0" fmla="*/ 26599 h 28322"/>
                <a:gd name="connsiteX1" fmla="*/ 956 w 47947"/>
                <a:gd name="connsiteY1" fmla="*/ 15360 h 28322"/>
                <a:gd name="connsiteX2" fmla="*/ -249 w 47947"/>
                <a:gd name="connsiteY2" fmla="*/ 13340 h 28322"/>
                <a:gd name="connsiteX3" fmla="*/ 902 w 47947"/>
                <a:gd name="connsiteY3" fmla="*/ 11308 h 28322"/>
                <a:gd name="connsiteX4" fmla="*/ 20909 w 47947"/>
                <a:gd name="connsiteY4" fmla="*/ -109 h 28322"/>
                <a:gd name="connsiteX5" fmla="*/ 26713 w 47947"/>
                <a:gd name="connsiteY5" fmla="*/ -134 h 28322"/>
                <a:gd name="connsiteX6" fmla="*/ 46507 w 47947"/>
                <a:gd name="connsiteY6" fmla="*/ 11093 h 28322"/>
                <a:gd name="connsiteX7" fmla="*/ 47698 w 47947"/>
                <a:gd name="connsiteY7" fmla="*/ 13099 h 28322"/>
                <a:gd name="connsiteX8" fmla="*/ 46572 w 47947"/>
                <a:gd name="connsiteY8" fmla="*/ 15106 h 28322"/>
                <a:gd name="connsiteX9" fmla="*/ 26585 w 47947"/>
                <a:gd name="connsiteY9" fmla="*/ 26612 h 28322"/>
                <a:gd name="connsiteX10" fmla="*/ 20795 w 47947"/>
                <a:gd name="connsiteY10" fmla="*/ 26599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22">
                  <a:moveTo>
                    <a:pt x="20795" y="26599"/>
                  </a:moveTo>
                  <a:cubicBezTo>
                    <a:pt x="14211" y="22853"/>
                    <a:pt x="7598" y="19106"/>
                    <a:pt x="956" y="15360"/>
                  </a:cubicBezTo>
                  <a:lnTo>
                    <a:pt x="-249" y="13340"/>
                  </a:lnTo>
                  <a:lnTo>
                    <a:pt x="902" y="11308"/>
                  </a:lnTo>
                  <a:cubicBezTo>
                    <a:pt x="10148" y="5975"/>
                    <a:pt x="11374" y="5441"/>
                    <a:pt x="20909" y="-109"/>
                  </a:cubicBezTo>
                  <a:cubicBezTo>
                    <a:pt x="22739" y="-1188"/>
                    <a:pt x="24847" y="-1188"/>
                    <a:pt x="26713" y="-134"/>
                  </a:cubicBezTo>
                  <a:cubicBezTo>
                    <a:pt x="33321" y="3625"/>
                    <a:pt x="39899" y="7333"/>
                    <a:pt x="46507" y="11093"/>
                  </a:cubicBezTo>
                  <a:lnTo>
                    <a:pt x="47698" y="13099"/>
                  </a:lnTo>
                  <a:lnTo>
                    <a:pt x="46572" y="15106"/>
                  </a:lnTo>
                  <a:cubicBezTo>
                    <a:pt x="37375" y="20491"/>
                    <a:pt x="36183" y="21062"/>
                    <a:pt x="26585" y="26612"/>
                  </a:cubicBezTo>
                  <a:cubicBezTo>
                    <a:pt x="24753" y="27666"/>
                    <a:pt x="22645" y="27666"/>
                    <a:pt x="20795" y="2659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6" name="자유형: 도형 275">
              <a:extLst>
                <a:ext uri="{FF2B5EF4-FFF2-40B4-BE49-F238E27FC236}">
                  <a16:creationId xmlns:a16="http://schemas.microsoft.com/office/drawing/2014/main" id="{D56AF553-AF63-42A6-8864-D0140B182777}"/>
                </a:ext>
              </a:extLst>
            </p:cNvPr>
            <p:cNvSpPr/>
            <p:nvPr/>
          </p:nvSpPr>
          <p:spPr>
            <a:xfrm flipV="1">
              <a:off x="3961531" y="4441974"/>
              <a:ext cx="47694" cy="28541"/>
            </a:xfrm>
            <a:custGeom>
              <a:avLst/>
              <a:gdLst>
                <a:gd name="connsiteX0" fmla="*/ 20810 w 47694"/>
                <a:gd name="connsiteY0" fmla="*/ 26846 h 28541"/>
                <a:gd name="connsiteX1" fmla="*/ 966 w 47694"/>
                <a:gd name="connsiteY1" fmla="*/ 15594 h 28541"/>
                <a:gd name="connsiteX2" fmla="*/ -230 w 47694"/>
                <a:gd name="connsiteY2" fmla="*/ 13575 h 28541"/>
                <a:gd name="connsiteX3" fmla="*/ 912 w 47694"/>
                <a:gd name="connsiteY3" fmla="*/ 11555 h 28541"/>
                <a:gd name="connsiteX4" fmla="*/ 20661 w 47694"/>
                <a:gd name="connsiteY4" fmla="*/ -103 h 28541"/>
                <a:gd name="connsiteX5" fmla="*/ 26465 w 47694"/>
                <a:gd name="connsiteY5" fmla="*/ -116 h 28541"/>
                <a:gd name="connsiteX6" fmla="*/ 46275 w 47694"/>
                <a:gd name="connsiteY6" fmla="*/ 11149 h 28541"/>
                <a:gd name="connsiteX7" fmla="*/ 47465 w 47694"/>
                <a:gd name="connsiteY7" fmla="*/ 13168 h 28541"/>
                <a:gd name="connsiteX8" fmla="*/ 46333 w 47694"/>
                <a:gd name="connsiteY8" fmla="*/ 15188 h 28541"/>
                <a:gd name="connsiteX9" fmla="*/ 26599 w 47694"/>
                <a:gd name="connsiteY9" fmla="*/ 26846 h 28541"/>
                <a:gd name="connsiteX10" fmla="*/ 20810 w 47694"/>
                <a:gd name="connsiteY10" fmla="*/ 26846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41">
                  <a:moveTo>
                    <a:pt x="20810" y="26846"/>
                  </a:moveTo>
                  <a:cubicBezTo>
                    <a:pt x="14226" y="23087"/>
                    <a:pt x="7613" y="19353"/>
                    <a:pt x="966" y="15594"/>
                  </a:cubicBezTo>
                  <a:lnTo>
                    <a:pt x="-230" y="13575"/>
                  </a:lnTo>
                  <a:lnTo>
                    <a:pt x="912" y="11555"/>
                  </a:lnTo>
                  <a:cubicBezTo>
                    <a:pt x="10169" y="6209"/>
                    <a:pt x="11121" y="5472"/>
                    <a:pt x="20661" y="-103"/>
                  </a:cubicBezTo>
                  <a:cubicBezTo>
                    <a:pt x="22491" y="-1170"/>
                    <a:pt x="24600" y="-1170"/>
                    <a:pt x="26465" y="-116"/>
                  </a:cubicBezTo>
                  <a:cubicBezTo>
                    <a:pt x="33073" y="3643"/>
                    <a:pt x="39657" y="7390"/>
                    <a:pt x="46275" y="11149"/>
                  </a:cubicBezTo>
                  <a:lnTo>
                    <a:pt x="47465" y="13168"/>
                  </a:lnTo>
                  <a:lnTo>
                    <a:pt x="46333" y="15188"/>
                  </a:lnTo>
                  <a:cubicBezTo>
                    <a:pt x="37141" y="20560"/>
                    <a:pt x="36204" y="21296"/>
                    <a:pt x="26599" y="26846"/>
                  </a:cubicBezTo>
                  <a:cubicBezTo>
                    <a:pt x="24769" y="27900"/>
                    <a:pt x="22665" y="27900"/>
                    <a:pt x="20810" y="2684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7" name="자유형: 도형 276">
              <a:extLst>
                <a:ext uri="{FF2B5EF4-FFF2-40B4-BE49-F238E27FC236}">
                  <a16:creationId xmlns:a16="http://schemas.microsoft.com/office/drawing/2014/main" id="{CA7C2691-588C-4248-82FB-4E9051E61396}"/>
                </a:ext>
              </a:extLst>
            </p:cNvPr>
            <p:cNvSpPr/>
            <p:nvPr/>
          </p:nvSpPr>
          <p:spPr>
            <a:xfrm flipV="1">
              <a:off x="3961527" y="4439129"/>
              <a:ext cx="47951" cy="28324"/>
            </a:xfrm>
            <a:custGeom>
              <a:avLst/>
              <a:gdLst>
                <a:gd name="connsiteX0" fmla="*/ 20809 w 47951"/>
                <a:gd name="connsiteY0" fmla="*/ 26626 h 28324"/>
                <a:gd name="connsiteX1" fmla="*/ 970 w 47951"/>
                <a:gd name="connsiteY1" fmla="*/ 15361 h 28324"/>
                <a:gd name="connsiteX2" fmla="*/ -230 w 47951"/>
                <a:gd name="connsiteY2" fmla="*/ 13354 h 28324"/>
                <a:gd name="connsiteX3" fmla="*/ 915 w 47951"/>
                <a:gd name="connsiteY3" fmla="*/ 11322 h 28324"/>
                <a:gd name="connsiteX4" fmla="*/ 20928 w 47951"/>
                <a:gd name="connsiteY4" fmla="*/ -95 h 28324"/>
                <a:gd name="connsiteX5" fmla="*/ 26732 w 47951"/>
                <a:gd name="connsiteY5" fmla="*/ -120 h 28324"/>
                <a:gd name="connsiteX6" fmla="*/ 46526 w 47951"/>
                <a:gd name="connsiteY6" fmla="*/ 11094 h 28324"/>
                <a:gd name="connsiteX7" fmla="*/ 47721 w 47951"/>
                <a:gd name="connsiteY7" fmla="*/ 13113 h 28324"/>
                <a:gd name="connsiteX8" fmla="*/ 46586 w 47951"/>
                <a:gd name="connsiteY8" fmla="*/ 15132 h 28324"/>
                <a:gd name="connsiteX9" fmla="*/ 26602 w 47951"/>
                <a:gd name="connsiteY9" fmla="*/ 26626 h 28324"/>
                <a:gd name="connsiteX10" fmla="*/ 20809 w 47951"/>
                <a:gd name="connsiteY10" fmla="*/ 26626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24">
                  <a:moveTo>
                    <a:pt x="20809" y="26626"/>
                  </a:moveTo>
                  <a:cubicBezTo>
                    <a:pt x="14230" y="22867"/>
                    <a:pt x="7617" y="19108"/>
                    <a:pt x="970" y="15361"/>
                  </a:cubicBezTo>
                  <a:lnTo>
                    <a:pt x="-230" y="13354"/>
                  </a:lnTo>
                  <a:lnTo>
                    <a:pt x="915" y="11322"/>
                  </a:lnTo>
                  <a:cubicBezTo>
                    <a:pt x="10172" y="5988"/>
                    <a:pt x="11388" y="5468"/>
                    <a:pt x="20928" y="-95"/>
                  </a:cubicBezTo>
                  <a:cubicBezTo>
                    <a:pt x="22758" y="-1174"/>
                    <a:pt x="24866" y="-1174"/>
                    <a:pt x="26732" y="-120"/>
                  </a:cubicBezTo>
                  <a:cubicBezTo>
                    <a:pt x="33335" y="3626"/>
                    <a:pt x="39913" y="7335"/>
                    <a:pt x="46526" y="11094"/>
                  </a:cubicBezTo>
                  <a:lnTo>
                    <a:pt x="47721" y="13113"/>
                  </a:lnTo>
                  <a:lnTo>
                    <a:pt x="46586" y="15132"/>
                  </a:lnTo>
                  <a:cubicBezTo>
                    <a:pt x="37397" y="20505"/>
                    <a:pt x="36197" y="21076"/>
                    <a:pt x="26602" y="26626"/>
                  </a:cubicBezTo>
                  <a:cubicBezTo>
                    <a:pt x="24772" y="27680"/>
                    <a:pt x="22664" y="27680"/>
                    <a:pt x="20809" y="2662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8" name="자유형: 도형 277">
              <a:extLst>
                <a:ext uri="{FF2B5EF4-FFF2-40B4-BE49-F238E27FC236}">
                  <a16:creationId xmlns:a16="http://schemas.microsoft.com/office/drawing/2014/main" id="{44FC2EDC-8083-4752-B1FF-120AAF63AAC2}"/>
                </a:ext>
              </a:extLst>
            </p:cNvPr>
            <p:cNvSpPr/>
            <p:nvPr/>
          </p:nvSpPr>
          <p:spPr>
            <a:xfrm flipV="1">
              <a:off x="3933913" y="4457646"/>
              <a:ext cx="47699" cy="28546"/>
            </a:xfrm>
            <a:custGeom>
              <a:avLst/>
              <a:gdLst>
                <a:gd name="connsiteX0" fmla="*/ 20829 w 47699"/>
                <a:gd name="connsiteY0" fmla="*/ 26865 h 28546"/>
                <a:gd name="connsiteX1" fmla="*/ 990 w 47699"/>
                <a:gd name="connsiteY1" fmla="*/ 15600 h 28546"/>
                <a:gd name="connsiteX2" fmla="*/ -211 w 47699"/>
                <a:gd name="connsiteY2" fmla="*/ 13593 h 28546"/>
                <a:gd name="connsiteX3" fmla="*/ 935 w 47699"/>
                <a:gd name="connsiteY3" fmla="*/ 11561 h 28546"/>
                <a:gd name="connsiteX4" fmla="*/ 20680 w 47699"/>
                <a:gd name="connsiteY4" fmla="*/ -85 h 28546"/>
                <a:gd name="connsiteX5" fmla="*/ 26484 w 47699"/>
                <a:gd name="connsiteY5" fmla="*/ -97 h 28546"/>
                <a:gd name="connsiteX6" fmla="*/ 46288 w 47699"/>
                <a:gd name="connsiteY6" fmla="*/ 11168 h 28546"/>
                <a:gd name="connsiteX7" fmla="*/ 47489 w 47699"/>
                <a:gd name="connsiteY7" fmla="*/ 13174 h 28546"/>
                <a:gd name="connsiteX8" fmla="*/ 46352 w 47699"/>
                <a:gd name="connsiteY8" fmla="*/ 15194 h 28546"/>
                <a:gd name="connsiteX9" fmla="*/ 26617 w 47699"/>
                <a:gd name="connsiteY9" fmla="*/ 26865 h 28546"/>
                <a:gd name="connsiteX10" fmla="*/ 20829 w 47699"/>
                <a:gd name="connsiteY10" fmla="*/ 26865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829" y="26865"/>
                  </a:moveTo>
                  <a:cubicBezTo>
                    <a:pt x="14255" y="23106"/>
                    <a:pt x="7637" y="19359"/>
                    <a:pt x="990" y="15600"/>
                  </a:cubicBezTo>
                  <a:lnTo>
                    <a:pt x="-211" y="13593"/>
                  </a:lnTo>
                  <a:lnTo>
                    <a:pt x="935" y="11561"/>
                  </a:lnTo>
                  <a:cubicBezTo>
                    <a:pt x="10192" y="6227"/>
                    <a:pt x="11140" y="5478"/>
                    <a:pt x="20680" y="-85"/>
                  </a:cubicBezTo>
                  <a:cubicBezTo>
                    <a:pt x="22510" y="-1151"/>
                    <a:pt x="24624" y="-1164"/>
                    <a:pt x="26484" y="-97"/>
                  </a:cubicBezTo>
                  <a:cubicBezTo>
                    <a:pt x="33102" y="3649"/>
                    <a:pt x="39679" y="7408"/>
                    <a:pt x="46288" y="11168"/>
                  </a:cubicBezTo>
                  <a:lnTo>
                    <a:pt x="47489" y="13174"/>
                  </a:lnTo>
                  <a:lnTo>
                    <a:pt x="46352" y="15194"/>
                  </a:lnTo>
                  <a:cubicBezTo>
                    <a:pt x="37160" y="20578"/>
                    <a:pt x="36217" y="21302"/>
                    <a:pt x="26617" y="26865"/>
                  </a:cubicBezTo>
                  <a:cubicBezTo>
                    <a:pt x="24792" y="27919"/>
                    <a:pt x="22689" y="27919"/>
                    <a:pt x="20829" y="2686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9" name="자유형: 도형 278">
              <a:extLst>
                <a:ext uri="{FF2B5EF4-FFF2-40B4-BE49-F238E27FC236}">
                  <a16:creationId xmlns:a16="http://schemas.microsoft.com/office/drawing/2014/main" id="{EAFCE468-D4DC-4801-B301-037DE25876B8}"/>
                </a:ext>
              </a:extLst>
            </p:cNvPr>
            <p:cNvSpPr/>
            <p:nvPr/>
          </p:nvSpPr>
          <p:spPr>
            <a:xfrm flipV="1">
              <a:off x="3933913" y="4454801"/>
              <a:ext cx="47947" cy="28338"/>
            </a:xfrm>
            <a:custGeom>
              <a:avLst/>
              <a:gdLst>
                <a:gd name="connsiteX0" fmla="*/ 20829 w 47947"/>
                <a:gd name="connsiteY0" fmla="*/ 26654 h 28338"/>
                <a:gd name="connsiteX1" fmla="*/ 990 w 47947"/>
                <a:gd name="connsiteY1" fmla="*/ 15389 h 28338"/>
                <a:gd name="connsiteX2" fmla="*/ -211 w 47947"/>
                <a:gd name="connsiteY2" fmla="*/ 13370 h 28338"/>
                <a:gd name="connsiteX3" fmla="*/ 930 w 47947"/>
                <a:gd name="connsiteY3" fmla="*/ 11351 h 28338"/>
                <a:gd name="connsiteX4" fmla="*/ 20947 w 47947"/>
                <a:gd name="connsiteY4" fmla="*/ -92 h 28338"/>
                <a:gd name="connsiteX5" fmla="*/ 26752 w 47947"/>
                <a:gd name="connsiteY5" fmla="*/ -105 h 28338"/>
                <a:gd name="connsiteX6" fmla="*/ 46536 w 47947"/>
                <a:gd name="connsiteY6" fmla="*/ 11109 h 28338"/>
                <a:gd name="connsiteX7" fmla="*/ 47736 w 47947"/>
                <a:gd name="connsiteY7" fmla="*/ 13129 h 28338"/>
                <a:gd name="connsiteX8" fmla="*/ 46606 w 47947"/>
                <a:gd name="connsiteY8" fmla="*/ 15135 h 28338"/>
                <a:gd name="connsiteX9" fmla="*/ 26612 w 47947"/>
                <a:gd name="connsiteY9" fmla="*/ 26654 h 28338"/>
                <a:gd name="connsiteX10" fmla="*/ 20829 w 47947"/>
                <a:gd name="connsiteY10" fmla="*/ 26654 h 2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38">
                  <a:moveTo>
                    <a:pt x="20829" y="26654"/>
                  </a:moveTo>
                  <a:cubicBezTo>
                    <a:pt x="14250" y="22895"/>
                    <a:pt x="7637" y="19136"/>
                    <a:pt x="990" y="15389"/>
                  </a:cubicBezTo>
                  <a:lnTo>
                    <a:pt x="-211" y="13370"/>
                  </a:lnTo>
                  <a:lnTo>
                    <a:pt x="930" y="11351"/>
                  </a:lnTo>
                  <a:cubicBezTo>
                    <a:pt x="10187" y="6017"/>
                    <a:pt x="11403" y="5483"/>
                    <a:pt x="20947" y="-92"/>
                  </a:cubicBezTo>
                  <a:cubicBezTo>
                    <a:pt x="22773" y="-1159"/>
                    <a:pt x="24881" y="-1159"/>
                    <a:pt x="26752" y="-105"/>
                  </a:cubicBezTo>
                  <a:cubicBezTo>
                    <a:pt x="33355" y="3655"/>
                    <a:pt x="39933" y="7363"/>
                    <a:pt x="46536" y="11109"/>
                  </a:cubicBezTo>
                  <a:lnTo>
                    <a:pt x="47736" y="13129"/>
                  </a:lnTo>
                  <a:lnTo>
                    <a:pt x="46606" y="15135"/>
                  </a:lnTo>
                  <a:cubicBezTo>
                    <a:pt x="37407" y="20520"/>
                    <a:pt x="36212" y="21092"/>
                    <a:pt x="26612" y="26654"/>
                  </a:cubicBezTo>
                  <a:cubicBezTo>
                    <a:pt x="24792" y="27708"/>
                    <a:pt x="22684" y="27708"/>
                    <a:pt x="20829" y="2665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0" name="자유형: 도형 279">
              <a:extLst>
                <a:ext uri="{FF2B5EF4-FFF2-40B4-BE49-F238E27FC236}">
                  <a16:creationId xmlns:a16="http://schemas.microsoft.com/office/drawing/2014/main" id="{C038862D-BF93-453E-961D-D16259DDBCB0}"/>
                </a:ext>
              </a:extLst>
            </p:cNvPr>
            <p:cNvSpPr/>
            <p:nvPr/>
          </p:nvSpPr>
          <p:spPr>
            <a:xfrm flipV="1">
              <a:off x="4375814" y="4238485"/>
              <a:ext cx="47699" cy="28549"/>
            </a:xfrm>
            <a:custGeom>
              <a:avLst/>
              <a:gdLst>
                <a:gd name="connsiteX0" fmla="*/ 20527 w 47699"/>
                <a:gd name="connsiteY0" fmla="*/ 26663 h 28549"/>
                <a:gd name="connsiteX1" fmla="*/ 689 w 47699"/>
                <a:gd name="connsiteY1" fmla="*/ 15411 h 28549"/>
                <a:gd name="connsiteX2" fmla="*/ -513 w 47699"/>
                <a:gd name="connsiteY2" fmla="*/ 13391 h 28549"/>
                <a:gd name="connsiteX3" fmla="*/ 634 w 47699"/>
                <a:gd name="connsiteY3" fmla="*/ 11372 h 28549"/>
                <a:gd name="connsiteX4" fmla="*/ 20379 w 47699"/>
                <a:gd name="connsiteY4" fmla="*/ -274 h 28549"/>
                <a:gd name="connsiteX5" fmla="*/ 26183 w 47699"/>
                <a:gd name="connsiteY5" fmla="*/ -299 h 28549"/>
                <a:gd name="connsiteX6" fmla="*/ 45992 w 47699"/>
                <a:gd name="connsiteY6" fmla="*/ 10978 h 28549"/>
                <a:gd name="connsiteX7" fmla="*/ 47187 w 47699"/>
                <a:gd name="connsiteY7" fmla="*/ 12985 h 28549"/>
                <a:gd name="connsiteX8" fmla="*/ 46052 w 47699"/>
                <a:gd name="connsiteY8" fmla="*/ 15004 h 28549"/>
                <a:gd name="connsiteX9" fmla="*/ 26321 w 47699"/>
                <a:gd name="connsiteY9" fmla="*/ 26663 h 28549"/>
                <a:gd name="connsiteX10" fmla="*/ 20527 w 47699"/>
                <a:gd name="connsiteY10" fmla="*/ 26663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9">
                  <a:moveTo>
                    <a:pt x="20527" y="26663"/>
                  </a:moveTo>
                  <a:cubicBezTo>
                    <a:pt x="13949" y="22916"/>
                    <a:pt x="7336" y="19157"/>
                    <a:pt x="689" y="15411"/>
                  </a:cubicBezTo>
                  <a:lnTo>
                    <a:pt x="-513" y="13391"/>
                  </a:lnTo>
                  <a:lnTo>
                    <a:pt x="634" y="11372"/>
                  </a:lnTo>
                  <a:cubicBezTo>
                    <a:pt x="9886" y="6026"/>
                    <a:pt x="10843" y="5289"/>
                    <a:pt x="20379" y="-274"/>
                  </a:cubicBezTo>
                  <a:cubicBezTo>
                    <a:pt x="22209" y="-1353"/>
                    <a:pt x="24317" y="-1353"/>
                    <a:pt x="26183" y="-299"/>
                  </a:cubicBezTo>
                  <a:cubicBezTo>
                    <a:pt x="32790" y="3460"/>
                    <a:pt x="39379" y="7219"/>
                    <a:pt x="45992" y="10978"/>
                  </a:cubicBezTo>
                  <a:lnTo>
                    <a:pt x="47187" y="12985"/>
                  </a:lnTo>
                  <a:lnTo>
                    <a:pt x="46052" y="15004"/>
                  </a:lnTo>
                  <a:cubicBezTo>
                    <a:pt x="36853" y="20376"/>
                    <a:pt x="35921" y="21113"/>
                    <a:pt x="26321" y="26663"/>
                  </a:cubicBezTo>
                  <a:cubicBezTo>
                    <a:pt x="24486" y="27730"/>
                    <a:pt x="22383" y="27730"/>
                    <a:pt x="20527" y="2666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1" name="자유형: 도형 280">
              <a:extLst>
                <a:ext uri="{FF2B5EF4-FFF2-40B4-BE49-F238E27FC236}">
                  <a16:creationId xmlns:a16="http://schemas.microsoft.com/office/drawing/2014/main" id="{CCD7F4B6-4878-4322-A23C-9445B0F50481}"/>
                </a:ext>
              </a:extLst>
            </p:cNvPr>
            <p:cNvSpPr/>
            <p:nvPr/>
          </p:nvSpPr>
          <p:spPr>
            <a:xfrm flipV="1">
              <a:off x="4375810" y="4235662"/>
              <a:ext cx="47951" cy="28317"/>
            </a:xfrm>
            <a:custGeom>
              <a:avLst/>
              <a:gdLst>
                <a:gd name="connsiteX0" fmla="*/ 20531 w 47951"/>
                <a:gd name="connsiteY0" fmla="*/ 26438 h 28317"/>
                <a:gd name="connsiteX1" fmla="*/ 687 w 47951"/>
                <a:gd name="connsiteY1" fmla="*/ 15199 h 28317"/>
                <a:gd name="connsiteX2" fmla="*/ -513 w 47951"/>
                <a:gd name="connsiteY2" fmla="*/ 13179 h 28317"/>
                <a:gd name="connsiteX3" fmla="*/ 633 w 47951"/>
                <a:gd name="connsiteY3" fmla="*/ 11147 h 28317"/>
                <a:gd name="connsiteX4" fmla="*/ 20645 w 47951"/>
                <a:gd name="connsiteY4" fmla="*/ -283 h 28317"/>
                <a:gd name="connsiteX5" fmla="*/ 26444 w 47951"/>
                <a:gd name="connsiteY5" fmla="*/ -295 h 28317"/>
                <a:gd name="connsiteX6" fmla="*/ 46243 w 47951"/>
                <a:gd name="connsiteY6" fmla="*/ 10919 h 28317"/>
                <a:gd name="connsiteX7" fmla="*/ 47438 w 47951"/>
                <a:gd name="connsiteY7" fmla="*/ 12925 h 28317"/>
                <a:gd name="connsiteX8" fmla="*/ 46303 w 47951"/>
                <a:gd name="connsiteY8" fmla="*/ 14945 h 28317"/>
                <a:gd name="connsiteX9" fmla="*/ 26316 w 47951"/>
                <a:gd name="connsiteY9" fmla="*/ 26438 h 28317"/>
                <a:gd name="connsiteX10" fmla="*/ 20531 w 47951"/>
                <a:gd name="connsiteY10" fmla="*/ 26438 h 2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17">
                  <a:moveTo>
                    <a:pt x="20531" y="26438"/>
                  </a:moveTo>
                  <a:cubicBezTo>
                    <a:pt x="13947" y="22704"/>
                    <a:pt x="7334" y="18945"/>
                    <a:pt x="687" y="15199"/>
                  </a:cubicBezTo>
                  <a:lnTo>
                    <a:pt x="-513" y="13179"/>
                  </a:lnTo>
                  <a:lnTo>
                    <a:pt x="633" y="11147"/>
                  </a:lnTo>
                  <a:cubicBezTo>
                    <a:pt x="9890" y="5801"/>
                    <a:pt x="11105" y="5280"/>
                    <a:pt x="20645" y="-283"/>
                  </a:cubicBezTo>
                  <a:cubicBezTo>
                    <a:pt x="22470" y="-1350"/>
                    <a:pt x="24589" y="-1362"/>
                    <a:pt x="26444" y="-295"/>
                  </a:cubicBezTo>
                  <a:cubicBezTo>
                    <a:pt x="33057" y="3451"/>
                    <a:pt x="39636" y="7159"/>
                    <a:pt x="46243" y="10919"/>
                  </a:cubicBezTo>
                  <a:lnTo>
                    <a:pt x="47438" y="12925"/>
                  </a:lnTo>
                  <a:lnTo>
                    <a:pt x="46303" y="14945"/>
                  </a:lnTo>
                  <a:cubicBezTo>
                    <a:pt x="37115" y="20317"/>
                    <a:pt x="35914" y="20901"/>
                    <a:pt x="26316" y="26438"/>
                  </a:cubicBezTo>
                  <a:cubicBezTo>
                    <a:pt x="24489" y="27492"/>
                    <a:pt x="22386" y="27492"/>
                    <a:pt x="20531" y="2643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2" name="자유형: 도형 281">
              <a:extLst>
                <a:ext uri="{FF2B5EF4-FFF2-40B4-BE49-F238E27FC236}">
                  <a16:creationId xmlns:a16="http://schemas.microsoft.com/office/drawing/2014/main" id="{A0A1933F-65E7-44C2-A4C1-D7EC7CF09029}"/>
                </a:ext>
              </a:extLst>
            </p:cNvPr>
            <p:cNvSpPr/>
            <p:nvPr/>
          </p:nvSpPr>
          <p:spPr>
            <a:xfrm flipV="1">
              <a:off x="4348191" y="4254168"/>
              <a:ext cx="47699" cy="28551"/>
            </a:xfrm>
            <a:custGeom>
              <a:avLst/>
              <a:gdLst>
                <a:gd name="connsiteX0" fmla="*/ 20551 w 47699"/>
                <a:gd name="connsiteY0" fmla="*/ 26677 h 28551"/>
                <a:gd name="connsiteX1" fmla="*/ 707 w 47699"/>
                <a:gd name="connsiteY1" fmla="*/ 15437 h 28551"/>
                <a:gd name="connsiteX2" fmla="*/ -494 w 47699"/>
                <a:gd name="connsiteY2" fmla="*/ 13418 h 28551"/>
                <a:gd name="connsiteX3" fmla="*/ 648 w 47699"/>
                <a:gd name="connsiteY3" fmla="*/ 11386 h 28551"/>
                <a:gd name="connsiteX4" fmla="*/ 20403 w 47699"/>
                <a:gd name="connsiteY4" fmla="*/ -260 h 28551"/>
                <a:gd name="connsiteX5" fmla="*/ 26206 w 47699"/>
                <a:gd name="connsiteY5" fmla="*/ -285 h 28551"/>
                <a:gd name="connsiteX6" fmla="*/ 46011 w 47699"/>
                <a:gd name="connsiteY6" fmla="*/ 10992 h 28551"/>
                <a:gd name="connsiteX7" fmla="*/ 47206 w 47699"/>
                <a:gd name="connsiteY7" fmla="*/ 12999 h 28551"/>
                <a:gd name="connsiteX8" fmla="*/ 46065 w 47699"/>
                <a:gd name="connsiteY8" fmla="*/ 15031 h 28551"/>
                <a:gd name="connsiteX9" fmla="*/ 26340 w 47699"/>
                <a:gd name="connsiteY9" fmla="*/ 26690 h 28551"/>
                <a:gd name="connsiteX10" fmla="*/ 20551 w 47699"/>
                <a:gd name="connsiteY10" fmla="*/ 26677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51">
                  <a:moveTo>
                    <a:pt x="20551" y="26677"/>
                  </a:moveTo>
                  <a:cubicBezTo>
                    <a:pt x="13967" y="22943"/>
                    <a:pt x="7355" y="19184"/>
                    <a:pt x="707" y="15437"/>
                  </a:cubicBezTo>
                  <a:lnTo>
                    <a:pt x="-494" y="13418"/>
                  </a:lnTo>
                  <a:lnTo>
                    <a:pt x="648" y="11386"/>
                  </a:lnTo>
                  <a:cubicBezTo>
                    <a:pt x="9910" y="6039"/>
                    <a:pt x="10862" y="5316"/>
                    <a:pt x="20403" y="-260"/>
                  </a:cubicBezTo>
                  <a:cubicBezTo>
                    <a:pt x="22228" y="-1339"/>
                    <a:pt x="24336" y="-1339"/>
                    <a:pt x="26206" y="-285"/>
                  </a:cubicBezTo>
                  <a:cubicBezTo>
                    <a:pt x="32809" y="3474"/>
                    <a:pt x="39393" y="7233"/>
                    <a:pt x="46011" y="10992"/>
                  </a:cubicBezTo>
                  <a:lnTo>
                    <a:pt x="47206" y="12999"/>
                  </a:lnTo>
                  <a:lnTo>
                    <a:pt x="46065" y="15031"/>
                  </a:lnTo>
                  <a:cubicBezTo>
                    <a:pt x="36877" y="20390"/>
                    <a:pt x="35940" y="21140"/>
                    <a:pt x="26340" y="26690"/>
                  </a:cubicBezTo>
                  <a:cubicBezTo>
                    <a:pt x="24505" y="27744"/>
                    <a:pt x="22402" y="27744"/>
                    <a:pt x="20551" y="2667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3" name="자유형: 도형 282">
              <a:extLst>
                <a:ext uri="{FF2B5EF4-FFF2-40B4-BE49-F238E27FC236}">
                  <a16:creationId xmlns:a16="http://schemas.microsoft.com/office/drawing/2014/main" id="{5AA559B1-6B8F-424A-9AC7-9C27F38BD635}"/>
                </a:ext>
              </a:extLst>
            </p:cNvPr>
            <p:cNvSpPr/>
            <p:nvPr/>
          </p:nvSpPr>
          <p:spPr>
            <a:xfrm flipV="1">
              <a:off x="4348187" y="4251325"/>
              <a:ext cx="47951" cy="28329"/>
            </a:xfrm>
            <a:custGeom>
              <a:avLst/>
              <a:gdLst>
                <a:gd name="connsiteX0" fmla="*/ 20545 w 47951"/>
                <a:gd name="connsiteY0" fmla="*/ 26454 h 28329"/>
                <a:gd name="connsiteX1" fmla="*/ 711 w 47951"/>
                <a:gd name="connsiteY1" fmla="*/ 15201 h 28329"/>
                <a:gd name="connsiteX2" fmla="*/ -494 w 47951"/>
                <a:gd name="connsiteY2" fmla="*/ 13182 h 28329"/>
                <a:gd name="connsiteX3" fmla="*/ 651 w 47951"/>
                <a:gd name="connsiteY3" fmla="*/ 11163 h 28329"/>
                <a:gd name="connsiteX4" fmla="*/ 20664 w 47951"/>
                <a:gd name="connsiteY4" fmla="*/ -267 h 28329"/>
                <a:gd name="connsiteX5" fmla="*/ 26468 w 47951"/>
                <a:gd name="connsiteY5" fmla="*/ -293 h 28329"/>
                <a:gd name="connsiteX6" fmla="*/ 46262 w 47951"/>
                <a:gd name="connsiteY6" fmla="*/ 10922 h 28329"/>
                <a:gd name="connsiteX7" fmla="*/ 47457 w 47951"/>
                <a:gd name="connsiteY7" fmla="*/ 12941 h 28329"/>
                <a:gd name="connsiteX8" fmla="*/ 46327 w 47951"/>
                <a:gd name="connsiteY8" fmla="*/ 14960 h 28329"/>
                <a:gd name="connsiteX9" fmla="*/ 26338 w 47951"/>
                <a:gd name="connsiteY9" fmla="*/ 26454 h 28329"/>
                <a:gd name="connsiteX10" fmla="*/ 20545 w 47951"/>
                <a:gd name="connsiteY10" fmla="*/ 26454 h 28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29">
                  <a:moveTo>
                    <a:pt x="20545" y="26454"/>
                  </a:moveTo>
                  <a:cubicBezTo>
                    <a:pt x="13966" y="22694"/>
                    <a:pt x="7358" y="18948"/>
                    <a:pt x="711" y="15201"/>
                  </a:cubicBezTo>
                  <a:lnTo>
                    <a:pt x="-494" y="13182"/>
                  </a:lnTo>
                  <a:lnTo>
                    <a:pt x="651" y="11163"/>
                  </a:lnTo>
                  <a:cubicBezTo>
                    <a:pt x="9914" y="5816"/>
                    <a:pt x="11129" y="5296"/>
                    <a:pt x="20664" y="-267"/>
                  </a:cubicBezTo>
                  <a:cubicBezTo>
                    <a:pt x="22494" y="-1334"/>
                    <a:pt x="24607" y="-1347"/>
                    <a:pt x="26468" y="-293"/>
                  </a:cubicBezTo>
                  <a:cubicBezTo>
                    <a:pt x="33081" y="3467"/>
                    <a:pt x="39654" y="7175"/>
                    <a:pt x="46262" y="10922"/>
                  </a:cubicBezTo>
                  <a:lnTo>
                    <a:pt x="47457" y="12941"/>
                  </a:lnTo>
                  <a:lnTo>
                    <a:pt x="46327" y="14960"/>
                  </a:lnTo>
                  <a:cubicBezTo>
                    <a:pt x="37130" y="20332"/>
                    <a:pt x="35938" y="20916"/>
                    <a:pt x="26338" y="26454"/>
                  </a:cubicBezTo>
                  <a:cubicBezTo>
                    <a:pt x="24508" y="27521"/>
                    <a:pt x="22405" y="27521"/>
                    <a:pt x="20545" y="2645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4" name="자유형: 도형 283">
              <a:extLst>
                <a:ext uri="{FF2B5EF4-FFF2-40B4-BE49-F238E27FC236}">
                  <a16:creationId xmlns:a16="http://schemas.microsoft.com/office/drawing/2014/main" id="{8DA267BD-EEA2-4A16-8650-7F3A33517B82}"/>
                </a:ext>
              </a:extLst>
            </p:cNvPr>
            <p:cNvSpPr/>
            <p:nvPr/>
          </p:nvSpPr>
          <p:spPr>
            <a:xfrm flipV="1">
              <a:off x="4320574" y="4269838"/>
              <a:ext cx="47699" cy="28548"/>
            </a:xfrm>
            <a:custGeom>
              <a:avLst/>
              <a:gdLst>
                <a:gd name="connsiteX0" fmla="*/ 20565 w 47699"/>
                <a:gd name="connsiteY0" fmla="*/ 26699 h 28548"/>
                <a:gd name="connsiteX1" fmla="*/ 726 w 47699"/>
                <a:gd name="connsiteY1" fmla="*/ 15434 h 28548"/>
                <a:gd name="connsiteX2" fmla="*/ -475 w 47699"/>
                <a:gd name="connsiteY2" fmla="*/ 13415 h 28548"/>
                <a:gd name="connsiteX3" fmla="*/ 672 w 47699"/>
                <a:gd name="connsiteY3" fmla="*/ 11395 h 28548"/>
                <a:gd name="connsiteX4" fmla="*/ 20416 w 47699"/>
                <a:gd name="connsiteY4" fmla="*/ -250 h 28548"/>
                <a:gd name="connsiteX5" fmla="*/ 26220 w 47699"/>
                <a:gd name="connsiteY5" fmla="*/ -276 h 28548"/>
                <a:gd name="connsiteX6" fmla="*/ 46030 w 47699"/>
                <a:gd name="connsiteY6" fmla="*/ 11002 h 28548"/>
                <a:gd name="connsiteX7" fmla="*/ 47225 w 47699"/>
                <a:gd name="connsiteY7" fmla="*/ 13008 h 28548"/>
                <a:gd name="connsiteX8" fmla="*/ 46088 w 47699"/>
                <a:gd name="connsiteY8" fmla="*/ 15028 h 28548"/>
                <a:gd name="connsiteX9" fmla="*/ 26359 w 47699"/>
                <a:gd name="connsiteY9" fmla="*/ 26699 h 28548"/>
                <a:gd name="connsiteX10" fmla="*/ 20565 w 47699"/>
                <a:gd name="connsiteY10" fmla="*/ 26699 h 2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8">
                  <a:moveTo>
                    <a:pt x="20565" y="26699"/>
                  </a:moveTo>
                  <a:cubicBezTo>
                    <a:pt x="13986" y="22940"/>
                    <a:pt x="7373" y="19180"/>
                    <a:pt x="726" y="15434"/>
                  </a:cubicBezTo>
                  <a:lnTo>
                    <a:pt x="-475" y="13415"/>
                  </a:lnTo>
                  <a:lnTo>
                    <a:pt x="672" y="11395"/>
                  </a:lnTo>
                  <a:cubicBezTo>
                    <a:pt x="9924" y="6061"/>
                    <a:pt x="10881" y="5312"/>
                    <a:pt x="20416" y="-250"/>
                  </a:cubicBezTo>
                  <a:cubicBezTo>
                    <a:pt x="22246" y="-1317"/>
                    <a:pt x="24360" y="-1330"/>
                    <a:pt x="26220" y="-276"/>
                  </a:cubicBezTo>
                  <a:cubicBezTo>
                    <a:pt x="32833" y="3483"/>
                    <a:pt x="39417" y="7243"/>
                    <a:pt x="46030" y="11002"/>
                  </a:cubicBezTo>
                  <a:lnTo>
                    <a:pt x="47225" y="13008"/>
                  </a:lnTo>
                  <a:lnTo>
                    <a:pt x="46088" y="15028"/>
                  </a:lnTo>
                  <a:cubicBezTo>
                    <a:pt x="36891" y="20400"/>
                    <a:pt x="35959" y="21149"/>
                    <a:pt x="26359" y="26699"/>
                  </a:cubicBezTo>
                  <a:cubicBezTo>
                    <a:pt x="24524" y="27753"/>
                    <a:pt x="22420" y="27753"/>
                    <a:pt x="20565" y="2669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5" name="자유형: 도형 284">
              <a:extLst>
                <a:ext uri="{FF2B5EF4-FFF2-40B4-BE49-F238E27FC236}">
                  <a16:creationId xmlns:a16="http://schemas.microsoft.com/office/drawing/2014/main" id="{C005FEEB-0D53-410D-8A91-A146847072F9}"/>
                </a:ext>
              </a:extLst>
            </p:cNvPr>
            <p:cNvSpPr/>
            <p:nvPr/>
          </p:nvSpPr>
          <p:spPr>
            <a:xfrm flipV="1">
              <a:off x="4320569" y="4266996"/>
              <a:ext cx="47952" cy="28340"/>
            </a:xfrm>
            <a:custGeom>
              <a:avLst/>
              <a:gdLst>
                <a:gd name="connsiteX0" fmla="*/ 20570 w 47952"/>
                <a:gd name="connsiteY0" fmla="*/ 26479 h 28340"/>
                <a:gd name="connsiteX1" fmla="*/ 731 w 47952"/>
                <a:gd name="connsiteY1" fmla="*/ 15227 h 28340"/>
                <a:gd name="connsiteX2" fmla="*/ -475 w 47952"/>
                <a:gd name="connsiteY2" fmla="*/ 13207 h 28340"/>
                <a:gd name="connsiteX3" fmla="*/ 672 w 47952"/>
                <a:gd name="connsiteY3" fmla="*/ 11188 h 28340"/>
                <a:gd name="connsiteX4" fmla="*/ 20689 w 47952"/>
                <a:gd name="connsiteY4" fmla="*/ -255 h 28340"/>
                <a:gd name="connsiteX5" fmla="*/ 26488 w 47952"/>
                <a:gd name="connsiteY5" fmla="*/ -267 h 28340"/>
                <a:gd name="connsiteX6" fmla="*/ 46282 w 47952"/>
                <a:gd name="connsiteY6" fmla="*/ 10947 h 28340"/>
                <a:gd name="connsiteX7" fmla="*/ 47477 w 47952"/>
                <a:gd name="connsiteY7" fmla="*/ 12953 h 28340"/>
                <a:gd name="connsiteX8" fmla="*/ 46342 w 47952"/>
                <a:gd name="connsiteY8" fmla="*/ 14973 h 28340"/>
                <a:gd name="connsiteX9" fmla="*/ 26353 w 47952"/>
                <a:gd name="connsiteY9" fmla="*/ 26479 h 28340"/>
                <a:gd name="connsiteX10" fmla="*/ 20570 w 47952"/>
                <a:gd name="connsiteY10" fmla="*/ 26479 h 2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40">
                  <a:moveTo>
                    <a:pt x="20570" y="26479"/>
                  </a:moveTo>
                  <a:cubicBezTo>
                    <a:pt x="13991" y="22732"/>
                    <a:pt x="7373" y="18973"/>
                    <a:pt x="731" y="15227"/>
                  </a:cubicBezTo>
                  <a:lnTo>
                    <a:pt x="-475" y="13207"/>
                  </a:lnTo>
                  <a:lnTo>
                    <a:pt x="672" y="11188"/>
                  </a:lnTo>
                  <a:cubicBezTo>
                    <a:pt x="9929" y="5841"/>
                    <a:pt x="11144" y="5320"/>
                    <a:pt x="20689" y="-255"/>
                  </a:cubicBezTo>
                  <a:cubicBezTo>
                    <a:pt x="22519" y="-1322"/>
                    <a:pt x="24628" y="-1334"/>
                    <a:pt x="26488" y="-267"/>
                  </a:cubicBezTo>
                  <a:cubicBezTo>
                    <a:pt x="33096" y="3479"/>
                    <a:pt x="39675" y="7188"/>
                    <a:pt x="46282" y="10947"/>
                  </a:cubicBezTo>
                  <a:lnTo>
                    <a:pt x="47477" y="12953"/>
                  </a:lnTo>
                  <a:lnTo>
                    <a:pt x="46342" y="14973"/>
                  </a:lnTo>
                  <a:cubicBezTo>
                    <a:pt x="37154" y="20345"/>
                    <a:pt x="35953" y="20929"/>
                    <a:pt x="26353" y="26479"/>
                  </a:cubicBezTo>
                  <a:cubicBezTo>
                    <a:pt x="24528" y="27545"/>
                    <a:pt x="22425" y="27545"/>
                    <a:pt x="20570" y="2647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6" name="자유형: 도형 285">
              <a:extLst>
                <a:ext uri="{FF2B5EF4-FFF2-40B4-BE49-F238E27FC236}">
                  <a16:creationId xmlns:a16="http://schemas.microsoft.com/office/drawing/2014/main" id="{5E3E5025-6F71-49F7-AD6A-9ACE7C941DF0}"/>
                </a:ext>
              </a:extLst>
            </p:cNvPr>
            <p:cNvSpPr/>
            <p:nvPr/>
          </p:nvSpPr>
          <p:spPr>
            <a:xfrm flipV="1">
              <a:off x="4292951" y="4285513"/>
              <a:ext cx="47699" cy="28544"/>
            </a:xfrm>
            <a:custGeom>
              <a:avLst/>
              <a:gdLst>
                <a:gd name="connsiteX0" fmla="*/ 20594 w 47699"/>
                <a:gd name="connsiteY0" fmla="*/ 26700 h 28544"/>
                <a:gd name="connsiteX1" fmla="*/ 754 w 47699"/>
                <a:gd name="connsiteY1" fmla="*/ 15448 h 28544"/>
                <a:gd name="connsiteX2" fmla="*/ -456 w 47699"/>
                <a:gd name="connsiteY2" fmla="*/ 13429 h 28544"/>
                <a:gd name="connsiteX3" fmla="*/ 696 w 47699"/>
                <a:gd name="connsiteY3" fmla="*/ 11409 h 28544"/>
                <a:gd name="connsiteX4" fmla="*/ 20444 w 47699"/>
                <a:gd name="connsiteY4" fmla="*/ -237 h 28544"/>
                <a:gd name="connsiteX5" fmla="*/ 26244 w 47699"/>
                <a:gd name="connsiteY5" fmla="*/ -262 h 28544"/>
                <a:gd name="connsiteX6" fmla="*/ 46049 w 47699"/>
                <a:gd name="connsiteY6" fmla="*/ 11003 h 28544"/>
                <a:gd name="connsiteX7" fmla="*/ 47244 w 47699"/>
                <a:gd name="connsiteY7" fmla="*/ 13022 h 28544"/>
                <a:gd name="connsiteX8" fmla="*/ 46117 w 47699"/>
                <a:gd name="connsiteY8" fmla="*/ 15042 h 28544"/>
                <a:gd name="connsiteX9" fmla="*/ 26377 w 47699"/>
                <a:gd name="connsiteY9" fmla="*/ 26700 h 28544"/>
                <a:gd name="connsiteX10" fmla="*/ 20594 w 47699"/>
                <a:gd name="connsiteY10" fmla="*/ 26700 h 2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4">
                  <a:moveTo>
                    <a:pt x="20594" y="26700"/>
                  </a:moveTo>
                  <a:cubicBezTo>
                    <a:pt x="14015" y="22954"/>
                    <a:pt x="7402" y="19194"/>
                    <a:pt x="754" y="15448"/>
                  </a:cubicBezTo>
                  <a:lnTo>
                    <a:pt x="-456" y="13429"/>
                  </a:lnTo>
                  <a:lnTo>
                    <a:pt x="696" y="11409"/>
                  </a:lnTo>
                  <a:cubicBezTo>
                    <a:pt x="9953" y="6075"/>
                    <a:pt x="10900" y="5326"/>
                    <a:pt x="20444" y="-237"/>
                  </a:cubicBezTo>
                  <a:cubicBezTo>
                    <a:pt x="22275" y="-1303"/>
                    <a:pt x="24384" y="-1316"/>
                    <a:pt x="26244" y="-262"/>
                  </a:cubicBezTo>
                  <a:cubicBezTo>
                    <a:pt x="32857" y="3497"/>
                    <a:pt x="39445" y="7244"/>
                    <a:pt x="46049" y="11003"/>
                  </a:cubicBezTo>
                  <a:lnTo>
                    <a:pt x="47244" y="13022"/>
                  </a:lnTo>
                  <a:lnTo>
                    <a:pt x="46117" y="15042"/>
                  </a:lnTo>
                  <a:cubicBezTo>
                    <a:pt x="36920" y="20414"/>
                    <a:pt x="35977" y="21150"/>
                    <a:pt x="26377" y="26700"/>
                  </a:cubicBezTo>
                  <a:cubicBezTo>
                    <a:pt x="24547" y="27767"/>
                    <a:pt x="22449" y="27767"/>
                    <a:pt x="20594" y="2670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7" name="자유형: 도형 286">
              <a:extLst>
                <a:ext uri="{FF2B5EF4-FFF2-40B4-BE49-F238E27FC236}">
                  <a16:creationId xmlns:a16="http://schemas.microsoft.com/office/drawing/2014/main" id="{701CAE20-6151-4690-A3D5-F3C0296F5BB3}"/>
                </a:ext>
              </a:extLst>
            </p:cNvPr>
            <p:cNvSpPr/>
            <p:nvPr/>
          </p:nvSpPr>
          <p:spPr>
            <a:xfrm flipV="1">
              <a:off x="4292951" y="4282690"/>
              <a:ext cx="47957" cy="28317"/>
            </a:xfrm>
            <a:custGeom>
              <a:avLst/>
              <a:gdLst>
                <a:gd name="connsiteX0" fmla="*/ 20589 w 47957"/>
                <a:gd name="connsiteY0" fmla="*/ 26480 h 28317"/>
                <a:gd name="connsiteX1" fmla="*/ 750 w 47957"/>
                <a:gd name="connsiteY1" fmla="*/ 15241 h 28317"/>
                <a:gd name="connsiteX2" fmla="*/ -456 w 47957"/>
                <a:gd name="connsiteY2" fmla="*/ 13209 h 28317"/>
                <a:gd name="connsiteX3" fmla="*/ 695 w 47957"/>
                <a:gd name="connsiteY3" fmla="*/ 11189 h 28317"/>
                <a:gd name="connsiteX4" fmla="*/ 20703 w 47957"/>
                <a:gd name="connsiteY4" fmla="*/ -241 h 28317"/>
                <a:gd name="connsiteX5" fmla="*/ 26507 w 47957"/>
                <a:gd name="connsiteY5" fmla="*/ -254 h 28317"/>
                <a:gd name="connsiteX6" fmla="*/ 46301 w 47957"/>
                <a:gd name="connsiteY6" fmla="*/ 10961 h 28317"/>
                <a:gd name="connsiteX7" fmla="*/ 47501 w 47957"/>
                <a:gd name="connsiteY7" fmla="*/ 12967 h 28317"/>
                <a:gd name="connsiteX8" fmla="*/ 46366 w 47957"/>
                <a:gd name="connsiteY8" fmla="*/ 14986 h 28317"/>
                <a:gd name="connsiteX9" fmla="*/ 26377 w 47957"/>
                <a:gd name="connsiteY9" fmla="*/ 26480 h 28317"/>
                <a:gd name="connsiteX10" fmla="*/ 20589 w 47957"/>
                <a:gd name="connsiteY10" fmla="*/ 26480 h 2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17">
                  <a:moveTo>
                    <a:pt x="20589" y="26480"/>
                  </a:moveTo>
                  <a:cubicBezTo>
                    <a:pt x="14005" y="22721"/>
                    <a:pt x="7397" y="18987"/>
                    <a:pt x="750" y="15241"/>
                  </a:cubicBezTo>
                  <a:lnTo>
                    <a:pt x="-456" y="13209"/>
                  </a:lnTo>
                  <a:lnTo>
                    <a:pt x="695" y="11189"/>
                  </a:lnTo>
                  <a:cubicBezTo>
                    <a:pt x="9947" y="5843"/>
                    <a:pt x="11168" y="5322"/>
                    <a:pt x="20703" y="-241"/>
                  </a:cubicBezTo>
                  <a:cubicBezTo>
                    <a:pt x="22533" y="-1308"/>
                    <a:pt x="24646" y="-1320"/>
                    <a:pt x="26507" y="-254"/>
                  </a:cubicBezTo>
                  <a:cubicBezTo>
                    <a:pt x="33120" y="3493"/>
                    <a:pt x="39693" y="7201"/>
                    <a:pt x="46301" y="10961"/>
                  </a:cubicBezTo>
                  <a:lnTo>
                    <a:pt x="47501" y="12967"/>
                  </a:lnTo>
                  <a:lnTo>
                    <a:pt x="46366" y="14986"/>
                  </a:lnTo>
                  <a:cubicBezTo>
                    <a:pt x="37172" y="20359"/>
                    <a:pt x="35977" y="20943"/>
                    <a:pt x="26377" y="26480"/>
                  </a:cubicBezTo>
                  <a:cubicBezTo>
                    <a:pt x="24547" y="27534"/>
                    <a:pt x="22439" y="27534"/>
                    <a:pt x="20589" y="2648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8" name="자유형: 도형 287">
              <a:extLst>
                <a:ext uri="{FF2B5EF4-FFF2-40B4-BE49-F238E27FC236}">
                  <a16:creationId xmlns:a16="http://schemas.microsoft.com/office/drawing/2014/main" id="{356055C1-BEA0-4DA9-9C7A-16BA32EEDC2B}"/>
                </a:ext>
              </a:extLst>
            </p:cNvPr>
            <p:cNvSpPr/>
            <p:nvPr/>
          </p:nvSpPr>
          <p:spPr>
            <a:xfrm flipV="1">
              <a:off x="4072012" y="4301197"/>
              <a:ext cx="241026" cy="138284"/>
            </a:xfrm>
            <a:custGeom>
              <a:avLst/>
              <a:gdLst>
                <a:gd name="connsiteX0" fmla="*/ 213996 w 241026"/>
                <a:gd name="connsiteY0" fmla="*/ 136502 h 138284"/>
                <a:gd name="connsiteX1" fmla="*/ 834 w 241026"/>
                <a:gd name="connsiteY1" fmla="*/ 15509 h 138284"/>
                <a:gd name="connsiteX2" fmla="*/ -372 w 241026"/>
                <a:gd name="connsiteY2" fmla="*/ 13503 h 138284"/>
                <a:gd name="connsiteX3" fmla="*/ 774 w 241026"/>
                <a:gd name="connsiteY3" fmla="*/ 11471 h 138284"/>
                <a:gd name="connsiteX4" fmla="*/ 20519 w 241026"/>
                <a:gd name="connsiteY4" fmla="*/ -175 h 138284"/>
                <a:gd name="connsiteX5" fmla="*/ 26323 w 241026"/>
                <a:gd name="connsiteY5" fmla="*/ -188 h 138284"/>
                <a:gd name="connsiteX6" fmla="*/ 239459 w 241026"/>
                <a:gd name="connsiteY6" fmla="*/ 120818 h 138284"/>
                <a:gd name="connsiteX7" fmla="*/ 240655 w 241026"/>
                <a:gd name="connsiteY7" fmla="*/ 122824 h 138284"/>
                <a:gd name="connsiteX8" fmla="*/ 239519 w 241026"/>
                <a:gd name="connsiteY8" fmla="*/ 124844 h 138284"/>
                <a:gd name="connsiteX9" fmla="*/ 219789 w 241026"/>
                <a:gd name="connsiteY9" fmla="*/ 136502 h 138284"/>
                <a:gd name="connsiteX10" fmla="*/ 213996 w 241026"/>
                <a:gd name="connsiteY10" fmla="*/ 136502 h 13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1026" h="138284">
                  <a:moveTo>
                    <a:pt x="213996" y="136502"/>
                  </a:moveTo>
                  <a:cubicBezTo>
                    <a:pt x="207417" y="132756"/>
                    <a:pt x="7481" y="19269"/>
                    <a:pt x="834" y="15509"/>
                  </a:cubicBezTo>
                  <a:lnTo>
                    <a:pt x="-372" y="13503"/>
                  </a:lnTo>
                  <a:lnTo>
                    <a:pt x="774" y="11471"/>
                  </a:lnTo>
                  <a:cubicBezTo>
                    <a:pt x="10026" y="6137"/>
                    <a:pt x="10978" y="5388"/>
                    <a:pt x="20519" y="-175"/>
                  </a:cubicBezTo>
                  <a:cubicBezTo>
                    <a:pt x="22349" y="-1242"/>
                    <a:pt x="24462" y="-1255"/>
                    <a:pt x="26323" y="-188"/>
                  </a:cubicBezTo>
                  <a:cubicBezTo>
                    <a:pt x="32935" y="3559"/>
                    <a:pt x="232846" y="117059"/>
                    <a:pt x="239459" y="120818"/>
                  </a:cubicBezTo>
                  <a:lnTo>
                    <a:pt x="240655" y="122824"/>
                  </a:lnTo>
                  <a:lnTo>
                    <a:pt x="239519" y="124844"/>
                  </a:lnTo>
                  <a:cubicBezTo>
                    <a:pt x="230327" y="130216"/>
                    <a:pt x="229389" y="130965"/>
                    <a:pt x="219789" y="136502"/>
                  </a:cubicBezTo>
                  <a:cubicBezTo>
                    <a:pt x="217959" y="137569"/>
                    <a:pt x="215851" y="137569"/>
                    <a:pt x="213996" y="13650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9" name="자유형: 도형 288">
              <a:extLst>
                <a:ext uri="{FF2B5EF4-FFF2-40B4-BE49-F238E27FC236}">
                  <a16:creationId xmlns:a16="http://schemas.microsoft.com/office/drawing/2014/main" id="{2CBB6B17-865D-44FC-9426-87E1A4224599}"/>
                </a:ext>
              </a:extLst>
            </p:cNvPr>
            <p:cNvSpPr/>
            <p:nvPr/>
          </p:nvSpPr>
          <p:spPr>
            <a:xfrm flipV="1">
              <a:off x="4072012" y="4298362"/>
              <a:ext cx="241274" cy="138066"/>
            </a:xfrm>
            <a:custGeom>
              <a:avLst/>
              <a:gdLst>
                <a:gd name="connsiteX0" fmla="*/ 213990 w 241274"/>
                <a:gd name="connsiteY0" fmla="*/ 136292 h 138066"/>
                <a:gd name="connsiteX1" fmla="*/ 823 w 241274"/>
                <a:gd name="connsiteY1" fmla="*/ 15299 h 138066"/>
                <a:gd name="connsiteX2" fmla="*/ -372 w 241274"/>
                <a:gd name="connsiteY2" fmla="*/ 13267 h 138066"/>
                <a:gd name="connsiteX3" fmla="*/ 769 w 241274"/>
                <a:gd name="connsiteY3" fmla="*/ 11247 h 138066"/>
                <a:gd name="connsiteX4" fmla="*/ 20782 w 241274"/>
                <a:gd name="connsiteY4" fmla="*/ -183 h 138066"/>
                <a:gd name="connsiteX5" fmla="*/ 26585 w 241274"/>
                <a:gd name="connsiteY5" fmla="*/ -195 h 138066"/>
                <a:gd name="connsiteX6" fmla="*/ 239708 w 241274"/>
                <a:gd name="connsiteY6" fmla="*/ 120760 h 138066"/>
                <a:gd name="connsiteX7" fmla="*/ 240903 w 241274"/>
                <a:gd name="connsiteY7" fmla="*/ 122779 h 138066"/>
                <a:gd name="connsiteX8" fmla="*/ 239768 w 241274"/>
                <a:gd name="connsiteY8" fmla="*/ 124798 h 138066"/>
                <a:gd name="connsiteX9" fmla="*/ 219789 w 241274"/>
                <a:gd name="connsiteY9" fmla="*/ 136292 h 138066"/>
                <a:gd name="connsiteX10" fmla="*/ 213990 w 241274"/>
                <a:gd name="connsiteY10" fmla="*/ 136292 h 13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1274" h="138066">
                  <a:moveTo>
                    <a:pt x="213990" y="136292"/>
                  </a:moveTo>
                  <a:cubicBezTo>
                    <a:pt x="207417" y="132532"/>
                    <a:pt x="7471" y="19045"/>
                    <a:pt x="823" y="15299"/>
                  </a:cubicBezTo>
                  <a:lnTo>
                    <a:pt x="-372" y="13267"/>
                  </a:lnTo>
                  <a:lnTo>
                    <a:pt x="769" y="11247"/>
                  </a:lnTo>
                  <a:cubicBezTo>
                    <a:pt x="10026" y="5913"/>
                    <a:pt x="11251" y="5380"/>
                    <a:pt x="20782" y="-183"/>
                  </a:cubicBezTo>
                  <a:cubicBezTo>
                    <a:pt x="22617" y="-1249"/>
                    <a:pt x="24725" y="-1249"/>
                    <a:pt x="26585" y="-195"/>
                  </a:cubicBezTo>
                  <a:cubicBezTo>
                    <a:pt x="33193" y="3564"/>
                    <a:pt x="233095" y="117000"/>
                    <a:pt x="239708" y="120760"/>
                  </a:cubicBezTo>
                  <a:lnTo>
                    <a:pt x="240903" y="122779"/>
                  </a:lnTo>
                  <a:lnTo>
                    <a:pt x="239768" y="124798"/>
                  </a:lnTo>
                  <a:cubicBezTo>
                    <a:pt x="230579" y="130170"/>
                    <a:pt x="229384" y="130729"/>
                    <a:pt x="219789" y="136292"/>
                  </a:cubicBezTo>
                  <a:cubicBezTo>
                    <a:pt x="217954" y="137346"/>
                    <a:pt x="215846" y="137346"/>
                    <a:pt x="213990" y="13629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0" name="자유형: 도형 289">
              <a:extLst>
                <a:ext uri="{FF2B5EF4-FFF2-40B4-BE49-F238E27FC236}">
                  <a16:creationId xmlns:a16="http://schemas.microsoft.com/office/drawing/2014/main" id="{E8129367-02B2-450A-B994-A78EB64E1D80}"/>
                </a:ext>
              </a:extLst>
            </p:cNvPr>
            <p:cNvSpPr/>
            <p:nvPr/>
          </p:nvSpPr>
          <p:spPr>
            <a:xfrm flipV="1">
              <a:off x="4044394" y="4426619"/>
              <a:ext cx="47698" cy="28546"/>
            </a:xfrm>
            <a:custGeom>
              <a:avLst/>
              <a:gdLst>
                <a:gd name="connsiteX0" fmla="*/ 20752 w 47698"/>
                <a:gd name="connsiteY0" fmla="*/ 26837 h 28546"/>
                <a:gd name="connsiteX1" fmla="*/ 913 w 47698"/>
                <a:gd name="connsiteY1" fmla="*/ 15585 h 28546"/>
                <a:gd name="connsiteX2" fmla="*/ -287 w 47698"/>
                <a:gd name="connsiteY2" fmla="*/ 13566 h 28546"/>
                <a:gd name="connsiteX3" fmla="*/ 859 w 47698"/>
                <a:gd name="connsiteY3" fmla="*/ 11534 h 28546"/>
                <a:gd name="connsiteX4" fmla="*/ 20604 w 47698"/>
                <a:gd name="connsiteY4" fmla="*/ -112 h 28546"/>
                <a:gd name="connsiteX5" fmla="*/ 26412 w 47698"/>
                <a:gd name="connsiteY5" fmla="*/ -125 h 28546"/>
                <a:gd name="connsiteX6" fmla="*/ 46212 w 47698"/>
                <a:gd name="connsiteY6" fmla="*/ 11140 h 28546"/>
                <a:gd name="connsiteX7" fmla="*/ 47412 w 47698"/>
                <a:gd name="connsiteY7" fmla="*/ 13159 h 28546"/>
                <a:gd name="connsiteX8" fmla="*/ 46277 w 47698"/>
                <a:gd name="connsiteY8" fmla="*/ 15166 h 28546"/>
                <a:gd name="connsiteX9" fmla="*/ 26542 w 47698"/>
                <a:gd name="connsiteY9" fmla="*/ 26837 h 28546"/>
                <a:gd name="connsiteX10" fmla="*/ 20752 w 47698"/>
                <a:gd name="connsiteY10" fmla="*/ 26837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752" y="26837"/>
                  </a:moveTo>
                  <a:cubicBezTo>
                    <a:pt x="14174" y="23078"/>
                    <a:pt x="7561" y="19332"/>
                    <a:pt x="913" y="15585"/>
                  </a:cubicBezTo>
                  <a:lnTo>
                    <a:pt x="-287" y="13566"/>
                  </a:lnTo>
                  <a:lnTo>
                    <a:pt x="859" y="11534"/>
                  </a:lnTo>
                  <a:cubicBezTo>
                    <a:pt x="10116" y="6200"/>
                    <a:pt x="11063" y="5463"/>
                    <a:pt x="20604" y="-112"/>
                  </a:cubicBezTo>
                  <a:cubicBezTo>
                    <a:pt x="22434" y="-1179"/>
                    <a:pt x="24547" y="-1192"/>
                    <a:pt x="26412" y="-125"/>
                  </a:cubicBezTo>
                  <a:cubicBezTo>
                    <a:pt x="33015" y="3622"/>
                    <a:pt x="39604" y="7381"/>
                    <a:pt x="46212" y="11140"/>
                  </a:cubicBezTo>
                  <a:lnTo>
                    <a:pt x="47412" y="13159"/>
                  </a:lnTo>
                  <a:lnTo>
                    <a:pt x="46277" y="15166"/>
                  </a:lnTo>
                  <a:cubicBezTo>
                    <a:pt x="37083" y="20538"/>
                    <a:pt x="36141" y="21287"/>
                    <a:pt x="26542" y="26837"/>
                  </a:cubicBezTo>
                  <a:cubicBezTo>
                    <a:pt x="24711" y="27891"/>
                    <a:pt x="22608" y="27891"/>
                    <a:pt x="20752" y="2683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1" name="자유형: 도형 290">
              <a:extLst>
                <a:ext uri="{FF2B5EF4-FFF2-40B4-BE49-F238E27FC236}">
                  <a16:creationId xmlns:a16="http://schemas.microsoft.com/office/drawing/2014/main" id="{36693C5E-0B25-4B49-88C1-9D1E271EF490}"/>
                </a:ext>
              </a:extLst>
            </p:cNvPr>
            <p:cNvSpPr/>
            <p:nvPr/>
          </p:nvSpPr>
          <p:spPr>
            <a:xfrm flipV="1">
              <a:off x="4044394" y="4423778"/>
              <a:ext cx="47946" cy="28322"/>
            </a:xfrm>
            <a:custGeom>
              <a:avLst/>
              <a:gdLst>
                <a:gd name="connsiteX0" fmla="*/ 20752 w 47946"/>
                <a:gd name="connsiteY0" fmla="*/ 26601 h 28322"/>
                <a:gd name="connsiteX1" fmla="*/ 913 w 47946"/>
                <a:gd name="connsiteY1" fmla="*/ 15349 h 28322"/>
                <a:gd name="connsiteX2" fmla="*/ -287 w 47946"/>
                <a:gd name="connsiteY2" fmla="*/ 13330 h 28322"/>
                <a:gd name="connsiteX3" fmla="*/ 854 w 47946"/>
                <a:gd name="connsiteY3" fmla="*/ 11310 h 28322"/>
                <a:gd name="connsiteX4" fmla="*/ 20871 w 47946"/>
                <a:gd name="connsiteY4" fmla="*/ -120 h 28322"/>
                <a:gd name="connsiteX5" fmla="*/ 26675 w 47946"/>
                <a:gd name="connsiteY5" fmla="*/ -132 h 28322"/>
                <a:gd name="connsiteX6" fmla="*/ 46470 w 47946"/>
                <a:gd name="connsiteY6" fmla="*/ 11069 h 28322"/>
                <a:gd name="connsiteX7" fmla="*/ 47660 w 47946"/>
                <a:gd name="connsiteY7" fmla="*/ 13088 h 28322"/>
                <a:gd name="connsiteX8" fmla="*/ 46524 w 47946"/>
                <a:gd name="connsiteY8" fmla="*/ 15108 h 28322"/>
                <a:gd name="connsiteX9" fmla="*/ 26542 w 47946"/>
                <a:gd name="connsiteY9" fmla="*/ 26601 h 28322"/>
                <a:gd name="connsiteX10" fmla="*/ 20752 w 47946"/>
                <a:gd name="connsiteY10" fmla="*/ 26601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6" h="28322">
                  <a:moveTo>
                    <a:pt x="20752" y="26601"/>
                  </a:moveTo>
                  <a:cubicBezTo>
                    <a:pt x="14173" y="22855"/>
                    <a:pt x="7555" y="19095"/>
                    <a:pt x="913" y="15349"/>
                  </a:cubicBezTo>
                  <a:lnTo>
                    <a:pt x="-287" y="13330"/>
                  </a:lnTo>
                  <a:lnTo>
                    <a:pt x="854" y="11310"/>
                  </a:lnTo>
                  <a:cubicBezTo>
                    <a:pt x="10111" y="5976"/>
                    <a:pt x="11331" y="5443"/>
                    <a:pt x="20871" y="-120"/>
                  </a:cubicBezTo>
                  <a:cubicBezTo>
                    <a:pt x="22696" y="-1186"/>
                    <a:pt x="24805" y="-1186"/>
                    <a:pt x="26675" y="-132"/>
                  </a:cubicBezTo>
                  <a:cubicBezTo>
                    <a:pt x="33283" y="3601"/>
                    <a:pt x="39857" y="7323"/>
                    <a:pt x="46470" y="11069"/>
                  </a:cubicBezTo>
                  <a:lnTo>
                    <a:pt x="47660" y="13088"/>
                  </a:lnTo>
                  <a:lnTo>
                    <a:pt x="46524" y="15108"/>
                  </a:lnTo>
                  <a:cubicBezTo>
                    <a:pt x="37332" y="20480"/>
                    <a:pt x="36136" y="21051"/>
                    <a:pt x="26542" y="26601"/>
                  </a:cubicBezTo>
                  <a:cubicBezTo>
                    <a:pt x="24711" y="27668"/>
                    <a:pt x="22607" y="27668"/>
                    <a:pt x="20752" y="2660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2" name="자유형: 도형 291">
              <a:extLst>
                <a:ext uri="{FF2B5EF4-FFF2-40B4-BE49-F238E27FC236}">
                  <a16:creationId xmlns:a16="http://schemas.microsoft.com/office/drawing/2014/main" id="{2A2E4EFA-2DF0-4DD8-AEC6-B449216D06C6}"/>
                </a:ext>
              </a:extLst>
            </p:cNvPr>
            <p:cNvSpPr/>
            <p:nvPr/>
          </p:nvSpPr>
          <p:spPr>
            <a:xfrm flipV="1">
              <a:off x="4016776" y="4442291"/>
              <a:ext cx="47699" cy="28546"/>
            </a:xfrm>
            <a:custGeom>
              <a:avLst/>
              <a:gdLst>
                <a:gd name="connsiteX0" fmla="*/ 20777 w 47699"/>
                <a:gd name="connsiteY0" fmla="*/ 26851 h 28546"/>
                <a:gd name="connsiteX1" fmla="*/ 939 w 47699"/>
                <a:gd name="connsiteY1" fmla="*/ 15586 h 28546"/>
                <a:gd name="connsiteX2" fmla="*/ -268 w 47699"/>
                <a:gd name="connsiteY2" fmla="*/ 13567 h 28546"/>
                <a:gd name="connsiteX3" fmla="*/ 884 w 47699"/>
                <a:gd name="connsiteY3" fmla="*/ 11548 h 28546"/>
                <a:gd name="connsiteX4" fmla="*/ 20629 w 47699"/>
                <a:gd name="connsiteY4" fmla="*/ -98 h 28546"/>
                <a:gd name="connsiteX5" fmla="*/ 26433 w 47699"/>
                <a:gd name="connsiteY5" fmla="*/ -111 h 28546"/>
                <a:gd name="connsiteX6" fmla="*/ 46237 w 47699"/>
                <a:gd name="connsiteY6" fmla="*/ 11154 h 28546"/>
                <a:gd name="connsiteX7" fmla="*/ 47432 w 47699"/>
                <a:gd name="connsiteY7" fmla="*/ 13161 h 28546"/>
                <a:gd name="connsiteX8" fmla="*/ 46300 w 47699"/>
                <a:gd name="connsiteY8" fmla="*/ 15180 h 28546"/>
                <a:gd name="connsiteX9" fmla="*/ 26566 w 47699"/>
                <a:gd name="connsiteY9" fmla="*/ 26851 h 28546"/>
                <a:gd name="connsiteX10" fmla="*/ 20777 w 47699"/>
                <a:gd name="connsiteY10" fmla="*/ 26851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777" y="26851"/>
                  </a:moveTo>
                  <a:cubicBezTo>
                    <a:pt x="14194" y="23092"/>
                    <a:pt x="7581" y="19333"/>
                    <a:pt x="939" y="15586"/>
                  </a:cubicBezTo>
                  <a:lnTo>
                    <a:pt x="-268" y="13567"/>
                  </a:lnTo>
                  <a:lnTo>
                    <a:pt x="884" y="11548"/>
                  </a:lnTo>
                  <a:cubicBezTo>
                    <a:pt x="10136" y="6214"/>
                    <a:pt x="11088" y="5464"/>
                    <a:pt x="20629" y="-98"/>
                  </a:cubicBezTo>
                  <a:cubicBezTo>
                    <a:pt x="22454" y="-1165"/>
                    <a:pt x="24567" y="-1178"/>
                    <a:pt x="26433" y="-111"/>
                  </a:cubicBezTo>
                  <a:cubicBezTo>
                    <a:pt x="33040" y="3636"/>
                    <a:pt x="39628" y="7395"/>
                    <a:pt x="46237" y="11154"/>
                  </a:cubicBezTo>
                  <a:lnTo>
                    <a:pt x="47432" y="13161"/>
                  </a:lnTo>
                  <a:lnTo>
                    <a:pt x="46300" y="15180"/>
                  </a:lnTo>
                  <a:cubicBezTo>
                    <a:pt x="37103" y="20552"/>
                    <a:pt x="36166" y="21288"/>
                    <a:pt x="26566" y="26851"/>
                  </a:cubicBezTo>
                  <a:cubicBezTo>
                    <a:pt x="24736" y="27905"/>
                    <a:pt x="22628" y="27905"/>
                    <a:pt x="20777" y="2685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3" name="자유형: 도형 292">
              <a:extLst>
                <a:ext uri="{FF2B5EF4-FFF2-40B4-BE49-F238E27FC236}">
                  <a16:creationId xmlns:a16="http://schemas.microsoft.com/office/drawing/2014/main" id="{246BB231-0583-489B-8068-00AB72E536D4}"/>
                </a:ext>
              </a:extLst>
            </p:cNvPr>
            <p:cNvSpPr/>
            <p:nvPr/>
          </p:nvSpPr>
          <p:spPr>
            <a:xfrm flipV="1">
              <a:off x="4016772" y="4439450"/>
              <a:ext cx="47951" cy="28340"/>
            </a:xfrm>
            <a:custGeom>
              <a:avLst/>
              <a:gdLst>
                <a:gd name="connsiteX0" fmla="*/ 20771 w 47951"/>
                <a:gd name="connsiteY0" fmla="*/ 26633 h 28340"/>
                <a:gd name="connsiteX1" fmla="*/ 937 w 47951"/>
                <a:gd name="connsiteY1" fmla="*/ 15380 h 28340"/>
                <a:gd name="connsiteX2" fmla="*/ -268 w 47951"/>
                <a:gd name="connsiteY2" fmla="*/ 13361 h 28340"/>
                <a:gd name="connsiteX3" fmla="*/ 888 w 47951"/>
                <a:gd name="connsiteY3" fmla="*/ 11342 h 28340"/>
                <a:gd name="connsiteX4" fmla="*/ 20890 w 47951"/>
                <a:gd name="connsiteY4" fmla="*/ -101 h 28340"/>
                <a:gd name="connsiteX5" fmla="*/ 26694 w 47951"/>
                <a:gd name="connsiteY5" fmla="*/ -114 h 28340"/>
                <a:gd name="connsiteX6" fmla="*/ 46488 w 47951"/>
                <a:gd name="connsiteY6" fmla="*/ 11100 h 28340"/>
                <a:gd name="connsiteX7" fmla="*/ 47683 w 47951"/>
                <a:gd name="connsiteY7" fmla="*/ 13107 h 28340"/>
                <a:gd name="connsiteX8" fmla="*/ 46553 w 47951"/>
                <a:gd name="connsiteY8" fmla="*/ 15126 h 28340"/>
                <a:gd name="connsiteX9" fmla="*/ 26565 w 47951"/>
                <a:gd name="connsiteY9" fmla="*/ 26633 h 28340"/>
                <a:gd name="connsiteX10" fmla="*/ 20771 w 47951"/>
                <a:gd name="connsiteY10" fmla="*/ 26633 h 2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40">
                  <a:moveTo>
                    <a:pt x="20771" y="26633"/>
                  </a:moveTo>
                  <a:cubicBezTo>
                    <a:pt x="14197" y="22886"/>
                    <a:pt x="7584" y="19127"/>
                    <a:pt x="937" y="15380"/>
                  </a:cubicBezTo>
                  <a:lnTo>
                    <a:pt x="-268" y="13361"/>
                  </a:lnTo>
                  <a:lnTo>
                    <a:pt x="888" y="11342"/>
                  </a:lnTo>
                  <a:cubicBezTo>
                    <a:pt x="10140" y="6008"/>
                    <a:pt x="11355" y="5474"/>
                    <a:pt x="20890" y="-101"/>
                  </a:cubicBezTo>
                  <a:cubicBezTo>
                    <a:pt x="22725" y="-1168"/>
                    <a:pt x="24834" y="-1180"/>
                    <a:pt x="26694" y="-114"/>
                  </a:cubicBezTo>
                  <a:cubicBezTo>
                    <a:pt x="33302" y="3633"/>
                    <a:pt x="39881" y="7341"/>
                    <a:pt x="46488" y="11100"/>
                  </a:cubicBezTo>
                  <a:lnTo>
                    <a:pt x="47683" y="13107"/>
                  </a:lnTo>
                  <a:lnTo>
                    <a:pt x="46553" y="15126"/>
                  </a:lnTo>
                  <a:cubicBezTo>
                    <a:pt x="37360" y="20498"/>
                    <a:pt x="36165" y="21083"/>
                    <a:pt x="26565" y="26633"/>
                  </a:cubicBezTo>
                  <a:cubicBezTo>
                    <a:pt x="24735" y="27699"/>
                    <a:pt x="22631" y="27699"/>
                    <a:pt x="20771" y="2663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4" name="자유형: 도형 293">
              <a:extLst>
                <a:ext uri="{FF2B5EF4-FFF2-40B4-BE49-F238E27FC236}">
                  <a16:creationId xmlns:a16="http://schemas.microsoft.com/office/drawing/2014/main" id="{5E1067EA-A1CE-43AD-93A3-EB28D9A53E2D}"/>
                </a:ext>
              </a:extLst>
            </p:cNvPr>
            <p:cNvSpPr/>
            <p:nvPr/>
          </p:nvSpPr>
          <p:spPr>
            <a:xfrm flipV="1">
              <a:off x="3989158" y="4457963"/>
              <a:ext cx="47699" cy="28546"/>
            </a:xfrm>
            <a:custGeom>
              <a:avLst/>
              <a:gdLst>
                <a:gd name="connsiteX0" fmla="*/ 20791 w 47699"/>
                <a:gd name="connsiteY0" fmla="*/ 26865 h 28546"/>
                <a:gd name="connsiteX1" fmla="*/ 952 w 47699"/>
                <a:gd name="connsiteY1" fmla="*/ 15600 h 28546"/>
                <a:gd name="connsiteX2" fmla="*/ -249 w 47699"/>
                <a:gd name="connsiteY2" fmla="*/ 13581 h 28546"/>
                <a:gd name="connsiteX3" fmla="*/ 898 w 47699"/>
                <a:gd name="connsiteY3" fmla="*/ 11562 h 28546"/>
                <a:gd name="connsiteX4" fmla="*/ 20646 w 47699"/>
                <a:gd name="connsiteY4" fmla="*/ -84 h 28546"/>
                <a:gd name="connsiteX5" fmla="*/ 26446 w 47699"/>
                <a:gd name="connsiteY5" fmla="*/ -97 h 28546"/>
                <a:gd name="connsiteX6" fmla="*/ 46256 w 47699"/>
                <a:gd name="connsiteY6" fmla="*/ 11155 h 28546"/>
                <a:gd name="connsiteX7" fmla="*/ 47451 w 47699"/>
                <a:gd name="connsiteY7" fmla="*/ 13162 h 28546"/>
                <a:gd name="connsiteX8" fmla="*/ 46314 w 47699"/>
                <a:gd name="connsiteY8" fmla="*/ 15194 h 28546"/>
                <a:gd name="connsiteX9" fmla="*/ 26585 w 47699"/>
                <a:gd name="connsiteY9" fmla="*/ 26865 h 28546"/>
                <a:gd name="connsiteX10" fmla="*/ 20791 w 47699"/>
                <a:gd name="connsiteY10" fmla="*/ 26865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791" y="26865"/>
                  </a:moveTo>
                  <a:cubicBezTo>
                    <a:pt x="14212" y="23106"/>
                    <a:pt x="7600" y="19347"/>
                    <a:pt x="952" y="15600"/>
                  </a:cubicBezTo>
                  <a:lnTo>
                    <a:pt x="-249" y="13581"/>
                  </a:lnTo>
                  <a:lnTo>
                    <a:pt x="898" y="11562"/>
                  </a:lnTo>
                  <a:cubicBezTo>
                    <a:pt x="10150" y="6228"/>
                    <a:pt x="11107" y="5478"/>
                    <a:pt x="20646" y="-84"/>
                  </a:cubicBezTo>
                  <a:cubicBezTo>
                    <a:pt x="22473" y="-1151"/>
                    <a:pt x="24586" y="-1164"/>
                    <a:pt x="26446" y="-97"/>
                  </a:cubicBezTo>
                  <a:cubicBezTo>
                    <a:pt x="33059" y="3637"/>
                    <a:pt x="39642" y="7396"/>
                    <a:pt x="46256" y="11155"/>
                  </a:cubicBezTo>
                  <a:lnTo>
                    <a:pt x="47451" y="13162"/>
                  </a:lnTo>
                  <a:lnTo>
                    <a:pt x="46314" y="15194"/>
                  </a:lnTo>
                  <a:cubicBezTo>
                    <a:pt x="37117" y="20566"/>
                    <a:pt x="36185" y="21302"/>
                    <a:pt x="26585" y="26865"/>
                  </a:cubicBezTo>
                  <a:cubicBezTo>
                    <a:pt x="24755" y="27919"/>
                    <a:pt x="22647" y="27919"/>
                    <a:pt x="20791" y="2686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5" name="자유형: 도형 294">
              <a:extLst>
                <a:ext uri="{FF2B5EF4-FFF2-40B4-BE49-F238E27FC236}">
                  <a16:creationId xmlns:a16="http://schemas.microsoft.com/office/drawing/2014/main" id="{9C7FA48F-E706-4505-9158-97F3D374A49C}"/>
                </a:ext>
              </a:extLst>
            </p:cNvPr>
            <p:cNvSpPr/>
            <p:nvPr/>
          </p:nvSpPr>
          <p:spPr>
            <a:xfrm flipV="1">
              <a:off x="3989158" y="4455134"/>
              <a:ext cx="47947" cy="28322"/>
            </a:xfrm>
            <a:custGeom>
              <a:avLst/>
              <a:gdLst>
                <a:gd name="connsiteX0" fmla="*/ 20791 w 47947"/>
                <a:gd name="connsiteY0" fmla="*/ 26629 h 28322"/>
                <a:gd name="connsiteX1" fmla="*/ 952 w 47947"/>
                <a:gd name="connsiteY1" fmla="*/ 15390 h 28322"/>
                <a:gd name="connsiteX2" fmla="*/ -249 w 47947"/>
                <a:gd name="connsiteY2" fmla="*/ 13358 h 28322"/>
                <a:gd name="connsiteX3" fmla="*/ 898 w 47947"/>
                <a:gd name="connsiteY3" fmla="*/ 11338 h 28322"/>
                <a:gd name="connsiteX4" fmla="*/ 20909 w 47947"/>
                <a:gd name="connsiteY4" fmla="*/ -92 h 28322"/>
                <a:gd name="connsiteX5" fmla="*/ 26714 w 47947"/>
                <a:gd name="connsiteY5" fmla="*/ -104 h 28322"/>
                <a:gd name="connsiteX6" fmla="*/ 46503 w 47947"/>
                <a:gd name="connsiteY6" fmla="*/ 11110 h 28322"/>
                <a:gd name="connsiteX7" fmla="*/ 47698 w 47947"/>
                <a:gd name="connsiteY7" fmla="*/ 13116 h 28322"/>
                <a:gd name="connsiteX8" fmla="*/ 46563 w 47947"/>
                <a:gd name="connsiteY8" fmla="*/ 15136 h 28322"/>
                <a:gd name="connsiteX9" fmla="*/ 26575 w 47947"/>
                <a:gd name="connsiteY9" fmla="*/ 26629 h 28322"/>
                <a:gd name="connsiteX10" fmla="*/ 20791 w 47947"/>
                <a:gd name="connsiteY10" fmla="*/ 26629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22">
                  <a:moveTo>
                    <a:pt x="20791" y="26629"/>
                  </a:moveTo>
                  <a:cubicBezTo>
                    <a:pt x="14212" y="22883"/>
                    <a:pt x="7594" y="19124"/>
                    <a:pt x="952" y="15390"/>
                  </a:cubicBezTo>
                  <a:lnTo>
                    <a:pt x="-249" y="13358"/>
                  </a:lnTo>
                  <a:lnTo>
                    <a:pt x="898" y="11338"/>
                  </a:lnTo>
                  <a:cubicBezTo>
                    <a:pt x="10150" y="5992"/>
                    <a:pt x="11365" y="5471"/>
                    <a:pt x="20909" y="-92"/>
                  </a:cubicBezTo>
                  <a:cubicBezTo>
                    <a:pt x="22740" y="-1158"/>
                    <a:pt x="24849" y="-1158"/>
                    <a:pt x="26714" y="-104"/>
                  </a:cubicBezTo>
                  <a:cubicBezTo>
                    <a:pt x="33317" y="3642"/>
                    <a:pt x="39896" y="7351"/>
                    <a:pt x="46503" y="11110"/>
                  </a:cubicBezTo>
                  <a:lnTo>
                    <a:pt x="47698" y="13116"/>
                  </a:lnTo>
                  <a:lnTo>
                    <a:pt x="46563" y="15136"/>
                  </a:lnTo>
                  <a:cubicBezTo>
                    <a:pt x="37375" y="20508"/>
                    <a:pt x="36174" y="21092"/>
                    <a:pt x="26575" y="26629"/>
                  </a:cubicBezTo>
                  <a:cubicBezTo>
                    <a:pt x="24755" y="27696"/>
                    <a:pt x="22646" y="27696"/>
                    <a:pt x="20791" y="2662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6" name="자유형: 도형 295">
              <a:extLst>
                <a:ext uri="{FF2B5EF4-FFF2-40B4-BE49-F238E27FC236}">
                  <a16:creationId xmlns:a16="http://schemas.microsoft.com/office/drawing/2014/main" id="{AC2579CE-3350-477A-A5DE-4CD497088282}"/>
                </a:ext>
              </a:extLst>
            </p:cNvPr>
            <p:cNvSpPr/>
            <p:nvPr/>
          </p:nvSpPr>
          <p:spPr>
            <a:xfrm flipV="1">
              <a:off x="3961546" y="4473651"/>
              <a:ext cx="47699" cy="28549"/>
            </a:xfrm>
            <a:custGeom>
              <a:avLst/>
              <a:gdLst>
                <a:gd name="connsiteX0" fmla="*/ 20810 w 47699"/>
                <a:gd name="connsiteY0" fmla="*/ 26873 h 28549"/>
                <a:gd name="connsiteX1" fmla="*/ 970 w 47699"/>
                <a:gd name="connsiteY1" fmla="*/ 15633 h 28549"/>
                <a:gd name="connsiteX2" fmla="*/ -230 w 47699"/>
                <a:gd name="connsiteY2" fmla="*/ 13601 h 28549"/>
                <a:gd name="connsiteX3" fmla="*/ 915 w 47699"/>
                <a:gd name="connsiteY3" fmla="*/ 11582 h 28549"/>
                <a:gd name="connsiteX4" fmla="*/ 20660 w 47699"/>
                <a:gd name="connsiteY4" fmla="*/ -64 h 28549"/>
                <a:gd name="connsiteX5" fmla="*/ 26465 w 47699"/>
                <a:gd name="connsiteY5" fmla="*/ -89 h 28549"/>
                <a:gd name="connsiteX6" fmla="*/ 46268 w 47699"/>
                <a:gd name="connsiteY6" fmla="*/ 11188 h 28549"/>
                <a:gd name="connsiteX7" fmla="*/ 47470 w 47699"/>
                <a:gd name="connsiteY7" fmla="*/ 13195 h 28549"/>
                <a:gd name="connsiteX8" fmla="*/ 46333 w 47699"/>
                <a:gd name="connsiteY8" fmla="*/ 15214 h 28549"/>
                <a:gd name="connsiteX9" fmla="*/ 26599 w 47699"/>
                <a:gd name="connsiteY9" fmla="*/ 26873 h 28549"/>
                <a:gd name="connsiteX10" fmla="*/ 20810 w 47699"/>
                <a:gd name="connsiteY10" fmla="*/ 26873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9">
                  <a:moveTo>
                    <a:pt x="20810" y="26873"/>
                  </a:moveTo>
                  <a:cubicBezTo>
                    <a:pt x="14231" y="23126"/>
                    <a:pt x="7613" y="19367"/>
                    <a:pt x="970" y="15633"/>
                  </a:cubicBezTo>
                  <a:lnTo>
                    <a:pt x="-230" y="13601"/>
                  </a:lnTo>
                  <a:lnTo>
                    <a:pt x="915" y="11582"/>
                  </a:lnTo>
                  <a:cubicBezTo>
                    <a:pt x="10174" y="6248"/>
                    <a:pt x="11121" y="5511"/>
                    <a:pt x="20660" y="-64"/>
                  </a:cubicBezTo>
                  <a:cubicBezTo>
                    <a:pt x="22491" y="-1143"/>
                    <a:pt x="24600" y="-1143"/>
                    <a:pt x="26465" y="-89"/>
                  </a:cubicBezTo>
                  <a:cubicBezTo>
                    <a:pt x="33073" y="3670"/>
                    <a:pt x="39661" y="7429"/>
                    <a:pt x="46268" y="11188"/>
                  </a:cubicBezTo>
                  <a:lnTo>
                    <a:pt x="47470" y="13195"/>
                  </a:lnTo>
                  <a:lnTo>
                    <a:pt x="46333" y="15214"/>
                  </a:lnTo>
                  <a:cubicBezTo>
                    <a:pt x="37136" y="20586"/>
                    <a:pt x="36193" y="21336"/>
                    <a:pt x="26599" y="26873"/>
                  </a:cubicBezTo>
                  <a:cubicBezTo>
                    <a:pt x="24763" y="27940"/>
                    <a:pt x="22664" y="27940"/>
                    <a:pt x="20810" y="2687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7" name="자유형: 도형 296">
              <a:extLst>
                <a:ext uri="{FF2B5EF4-FFF2-40B4-BE49-F238E27FC236}">
                  <a16:creationId xmlns:a16="http://schemas.microsoft.com/office/drawing/2014/main" id="{56091599-D85F-4557-B284-3964B2152C19}"/>
                </a:ext>
              </a:extLst>
            </p:cNvPr>
            <p:cNvSpPr/>
            <p:nvPr/>
          </p:nvSpPr>
          <p:spPr>
            <a:xfrm flipV="1">
              <a:off x="3961536" y="4470806"/>
              <a:ext cx="47957" cy="28340"/>
            </a:xfrm>
            <a:custGeom>
              <a:avLst/>
              <a:gdLst>
                <a:gd name="connsiteX0" fmla="*/ 20815 w 47957"/>
                <a:gd name="connsiteY0" fmla="*/ 26661 h 28340"/>
                <a:gd name="connsiteX1" fmla="*/ 976 w 47957"/>
                <a:gd name="connsiteY1" fmla="*/ 15408 h 28340"/>
                <a:gd name="connsiteX2" fmla="*/ -230 w 47957"/>
                <a:gd name="connsiteY2" fmla="*/ 13389 h 28340"/>
                <a:gd name="connsiteX3" fmla="*/ 922 w 47957"/>
                <a:gd name="connsiteY3" fmla="*/ 11370 h 28340"/>
                <a:gd name="connsiteX4" fmla="*/ 20928 w 47957"/>
                <a:gd name="connsiteY4" fmla="*/ -73 h 28340"/>
                <a:gd name="connsiteX5" fmla="*/ 26733 w 47957"/>
                <a:gd name="connsiteY5" fmla="*/ -86 h 28340"/>
                <a:gd name="connsiteX6" fmla="*/ 46527 w 47957"/>
                <a:gd name="connsiteY6" fmla="*/ 11129 h 28340"/>
                <a:gd name="connsiteX7" fmla="*/ 47727 w 47957"/>
                <a:gd name="connsiteY7" fmla="*/ 13135 h 28340"/>
                <a:gd name="connsiteX8" fmla="*/ 46592 w 47957"/>
                <a:gd name="connsiteY8" fmla="*/ 15167 h 28340"/>
                <a:gd name="connsiteX9" fmla="*/ 26604 w 47957"/>
                <a:gd name="connsiteY9" fmla="*/ 26661 h 28340"/>
                <a:gd name="connsiteX10" fmla="*/ 20815 w 47957"/>
                <a:gd name="connsiteY10" fmla="*/ 26661 h 2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40">
                  <a:moveTo>
                    <a:pt x="20815" y="26661"/>
                  </a:moveTo>
                  <a:cubicBezTo>
                    <a:pt x="14241" y="22914"/>
                    <a:pt x="7623" y="19155"/>
                    <a:pt x="976" y="15408"/>
                  </a:cubicBezTo>
                  <a:lnTo>
                    <a:pt x="-230" y="13389"/>
                  </a:lnTo>
                  <a:lnTo>
                    <a:pt x="922" y="11370"/>
                  </a:lnTo>
                  <a:cubicBezTo>
                    <a:pt x="10179" y="6023"/>
                    <a:pt x="11394" y="5502"/>
                    <a:pt x="20928" y="-73"/>
                  </a:cubicBezTo>
                  <a:cubicBezTo>
                    <a:pt x="22759" y="-1140"/>
                    <a:pt x="24873" y="-1152"/>
                    <a:pt x="26733" y="-86"/>
                  </a:cubicBezTo>
                  <a:cubicBezTo>
                    <a:pt x="33346" y="3661"/>
                    <a:pt x="39919" y="7369"/>
                    <a:pt x="46527" y="11129"/>
                  </a:cubicBezTo>
                  <a:lnTo>
                    <a:pt x="47727" y="13135"/>
                  </a:lnTo>
                  <a:lnTo>
                    <a:pt x="46592" y="15167"/>
                  </a:lnTo>
                  <a:cubicBezTo>
                    <a:pt x="37399" y="20527"/>
                    <a:pt x="36203" y="21111"/>
                    <a:pt x="26604" y="26661"/>
                  </a:cubicBezTo>
                  <a:cubicBezTo>
                    <a:pt x="24773" y="27727"/>
                    <a:pt x="22674" y="27727"/>
                    <a:pt x="20815" y="2666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8" name="자유형: 도형 297">
              <a:extLst>
                <a:ext uri="{FF2B5EF4-FFF2-40B4-BE49-F238E27FC236}">
                  <a16:creationId xmlns:a16="http://schemas.microsoft.com/office/drawing/2014/main" id="{E8090093-6650-4635-A0D7-81BEB6A51F3E}"/>
                </a:ext>
              </a:extLst>
            </p:cNvPr>
            <p:cNvSpPr/>
            <p:nvPr/>
          </p:nvSpPr>
          <p:spPr>
            <a:xfrm flipV="1">
              <a:off x="3734172" y="3640126"/>
              <a:ext cx="498688" cy="743621"/>
            </a:xfrm>
            <a:custGeom>
              <a:avLst/>
              <a:gdLst>
                <a:gd name="connsiteX0" fmla="*/ 484088 w 498688"/>
                <a:gd name="connsiteY0" fmla="*/ 656559 h 743621"/>
                <a:gd name="connsiteX1" fmla="*/ 488344 w 498688"/>
                <a:gd name="connsiteY1" fmla="*/ 294189 h 743621"/>
                <a:gd name="connsiteX2" fmla="*/ 476513 w 498688"/>
                <a:gd name="connsiteY2" fmla="*/ 273577 h 743621"/>
                <a:gd name="connsiteX3" fmla="*/ 26550 w 498688"/>
                <a:gd name="connsiteY3" fmla="*/ -1301 h 743621"/>
                <a:gd name="connsiteX4" fmla="*/ 4211 w 498688"/>
                <a:gd name="connsiteY4" fmla="*/ 11538 h 743621"/>
                <a:gd name="connsiteX5" fmla="*/ -31 w 498688"/>
                <a:gd name="connsiteY5" fmla="*/ 19793 h 743621"/>
                <a:gd name="connsiteX6" fmla="*/ -154 w 498688"/>
                <a:gd name="connsiteY6" fmla="*/ 19869 h 743621"/>
                <a:gd name="connsiteX7" fmla="*/ -154 w 498688"/>
                <a:gd name="connsiteY7" fmla="*/ 394583 h 743621"/>
                <a:gd name="connsiteX8" fmla="*/ -229 w 498688"/>
                <a:gd name="connsiteY8" fmla="*/ 396818 h 743621"/>
                <a:gd name="connsiteX9" fmla="*/ -229 w 498688"/>
                <a:gd name="connsiteY9" fmla="*/ 462706 h 743621"/>
                <a:gd name="connsiteX10" fmla="*/ 11618 w 498688"/>
                <a:gd name="connsiteY10" fmla="*/ 482988 h 743621"/>
                <a:gd name="connsiteX11" fmla="*/ 465578 w 498688"/>
                <a:gd name="connsiteY11" fmla="*/ 740747 h 743621"/>
                <a:gd name="connsiteX12" fmla="*/ 477187 w 498688"/>
                <a:gd name="connsiteY12" fmla="*/ 740721 h 743621"/>
                <a:gd name="connsiteX13" fmla="*/ 498459 w 498688"/>
                <a:gd name="connsiteY13" fmla="*/ 728415 h 743621"/>
                <a:gd name="connsiteX14" fmla="*/ 488180 w 498688"/>
                <a:gd name="connsiteY14" fmla="*/ 669335 h 743621"/>
                <a:gd name="connsiteX15" fmla="*/ 484088 w 498688"/>
                <a:gd name="connsiteY15" fmla="*/ 656559 h 74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98688" h="743621">
                  <a:moveTo>
                    <a:pt x="484088" y="656559"/>
                  </a:moveTo>
                  <a:lnTo>
                    <a:pt x="488344" y="294189"/>
                  </a:lnTo>
                  <a:cubicBezTo>
                    <a:pt x="488443" y="285464"/>
                    <a:pt x="483974" y="278136"/>
                    <a:pt x="476513" y="273577"/>
                  </a:cubicBezTo>
                  <a:lnTo>
                    <a:pt x="26550" y="-1301"/>
                  </a:lnTo>
                  <a:lnTo>
                    <a:pt x="4211" y="11538"/>
                  </a:lnTo>
                  <a:cubicBezTo>
                    <a:pt x="1061" y="13367"/>
                    <a:pt x="168" y="16326"/>
                    <a:pt x="-31" y="19793"/>
                  </a:cubicBezTo>
                  <a:lnTo>
                    <a:pt x="-154" y="19869"/>
                  </a:lnTo>
                  <a:lnTo>
                    <a:pt x="-154" y="394583"/>
                  </a:lnTo>
                  <a:lnTo>
                    <a:pt x="-229" y="396818"/>
                  </a:lnTo>
                  <a:lnTo>
                    <a:pt x="-229" y="462706"/>
                  </a:lnTo>
                  <a:cubicBezTo>
                    <a:pt x="-229" y="471342"/>
                    <a:pt x="4117" y="478733"/>
                    <a:pt x="11618" y="482988"/>
                  </a:cubicBezTo>
                  <a:lnTo>
                    <a:pt x="465578" y="740747"/>
                  </a:lnTo>
                  <a:cubicBezTo>
                    <a:pt x="469289" y="742855"/>
                    <a:pt x="473496" y="742842"/>
                    <a:pt x="477187" y="740721"/>
                  </a:cubicBezTo>
                  <a:lnTo>
                    <a:pt x="498459" y="728415"/>
                  </a:lnTo>
                  <a:lnTo>
                    <a:pt x="488180" y="669335"/>
                  </a:lnTo>
                  <a:cubicBezTo>
                    <a:pt x="487376" y="664686"/>
                    <a:pt x="486196" y="660305"/>
                    <a:pt x="484088" y="656559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9" name="자유형: 도형 298">
              <a:extLst>
                <a:ext uri="{FF2B5EF4-FFF2-40B4-BE49-F238E27FC236}">
                  <a16:creationId xmlns:a16="http://schemas.microsoft.com/office/drawing/2014/main" id="{DB1B83E2-B2F3-4071-AFBE-8F7F3DD46DC5}"/>
                </a:ext>
              </a:extLst>
            </p:cNvPr>
            <p:cNvSpPr/>
            <p:nvPr/>
          </p:nvSpPr>
          <p:spPr>
            <a:xfrm flipV="1">
              <a:off x="3755439" y="3652432"/>
              <a:ext cx="488415" cy="732326"/>
            </a:xfrm>
            <a:custGeom>
              <a:avLst/>
              <a:gdLst>
                <a:gd name="connsiteX0" fmla="*/ -240 w 488415"/>
                <a:gd name="connsiteY0" fmla="*/ 10486 h 732326"/>
                <a:gd name="connsiteX1" fmla="*/ -240 w 488415"/>
                <a:gd name="connsiteY1" fmla="*/ 451429 h 732326"/>
                <a:gd name="connsiteX2" fmla="*/ 11607 w 488415"/>
                <a:gd name="connsiteY2" fmla="*/ 471699 h 732326"/>
                <a:gd name="connsiteX3" fmla="*/ 465572 w 488415"/>
                <a:gd name="connsiteY3" fmla="*/ 729458 h 732326"/>
                <a:gd name="connsiteX4" fmla="*/ 477181 w 488415"/>
                <a:gd name="connsiteY4" fmla="*/ 729433 h 732326"/>
                <a:gd name="connsiteX5" fmla="*/ 483050 w 488415"/>
                <a:gd name="connsiteY5" fmla="*/ 719425 h 732326"/>
                <a:gd name="connsiteX6" fmla="*/ 488174 w 488415"/>
                <a:gd name="connsiteY6" fmla="*/ 283015 h 732326"/>
                <a:gd name="connsiteX7" fmla="*/ 476348 w 488415"/>
                <a:gd name="connsiteY7" fmla="*/ 262390 h 732326"/>
                <a:gd name="connsiteX8" fmla="*/ 15739 w 488415"/>
                <a:gd name="connsiteY8" fmla="*/ 287 h 732326"/>
                <a:gd name="connsiteX9" fmla="*/ 4041 w 488415"/>
                <a:gd name="connsiteY9" fmla="*/ 351 h 732326"/>
                <a:gd name="connsiteX10" fmla="*/ -240 w 488415"/>
                <a:gd name="connsiteY10" fmla="*/ 10486 h 73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8415" h="732326">
                  <a:moveTo>
                    <a:pt x="-240" y="10486"/>
                  </a:moveTo>
                  <a:lnTo>
                    <a:pt x="-240" y="451429"/>
                  </a:lnTo>
                  <a:cubicBezTo>
                    <a:pt x="-245" y="460053"/>
                    <a:pt x="4111" y="467444"/>
                    <a:pt x="11607" y="471699"/>
                  </a:cubicBezTo>
                  <a:lnTo>
                    <a:pt x="465572" y="729458"/>
                  </a:lnTo>
                  <a:cubicBezTo>
                    <a:pt x="469273" y="731566"/>
                    <a:pt x="473485" y="731553"/>
                    <a:pt x="477181" y="729433"/>
                  </a:cubicBezTo>
                  <a:cubicBezTo>
                    <a:pt x="480866" y="727312"/>
                    <a:pt x="483000" y="723679"/>
                    <a:pt x="483050" y="719425"/>
                  </a:cubicBezTo>
                  <a:lnTo>
                    <a:pt x="488174" y="283015"/>
                  </a:lnTo>
                  <a:cubicBezTo>
                    <a:pt x="488278" y="274277"/>
                    <a:pt x="483937" y="266721"/>
                    <a:pt x="476348" y="262390"/>
                  </a:cubicBezTo>
                  <a:lnTo>
                    <a:pt x="15739" y="287"/>
                  </a:lnTo>
                  <a:cubicBezTo>
                    <a:pt x="12009" y="-1846"/>
                    <a:pt x="7752" y="-1821"/>
                    <a:pt x="4041" y="351"/>
                  </a:cubicBezTo>
                  <a:cubicBezTo>
                    <a:pt x="340" y="2510"/>
                    <a:pt x="-240" y="6206"/>
                    <a:pt x="-240" y="10486"/>
                  </a:cubicBezTo>
                </a:path>
              </a:pathLst>
            </a:custGeom>
            <a:solidFill>
              <a:srgbClr val="50525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0" name="자유형: 도형 299">
              <a:extLst>
                <a:ext uri="{FF2B5EF4-FFF2-40B4-BE49-F238E27FC236}">
                  <a16:creationId xmlns:a16="http://schemas.microsoft.com/office/drawing/2014/main" id="{5898CED3-B7F7-4529-A54A-19D47470472C}"/>
                </a:ext>
              </a:extLst>
            </p:cNvPr>
            <p:cNvSpPr/>
            <p:nvPr/>
          </p:nvSpPr>
          <p:spPr>
            <a:xfrm flipV="1">
              <a:off x="3734316" y="3640126"/>
              <a:ext cx="498544" cy="290472"/>
            </a:xfrm>
            <a:custGeom>
              <a:avLst/>
              <a:gdLst>
                <a:gd name="connsiteX0" fmla="*/ 11474 w 498544"/>
                <a:gd name="connsiteY0" fmla="*/ 29637 h 290472"/>
                <a:gd name="connsiteX1" fmla="*/ -229 w 498544"/>
                <a:gd name="connsiteY1" fmla="*/ 12073 h 290472"/>
                <a:gd name="connsiteX2" fmla="*/ 20929 w 498544"/>
                <a:gd name="connsiteY2" fmla="*/ -1504 h 290472"/>
                <a:gd name="connsiteX3" fmla="*/ 32741 w 498544"/>
                <a:gd name="connsiteY3" fmla="*/ 17330 h 290472"/>
                <a:gd name="connsiteX4" fmla="*/ 52303 w 498544"/>
                <a:gd name="connsiteY4" fmla="*/ 28443 h 290472"/>
                <a:gd name="connsiteX5" fmla="*/ 486706 w 498544"/>
                <a:gd name="connsiteY5" fmla="*/ 275090 h 290472"/>
                <a:gd name="connsiteX6" fmla="*/ 498316 w 498544"/>
                <a:gd name="connsiteY6" fmla="*/ 275064 h 290472"/>
                <a:gd name="connsiteX7" fmla="*/ 477043 w 498544"/>
                <a:gd name="connsiteY7" fmla="*/ 287370 h 290472"/>
                <a:gd name="connsiteX8" fmla="*/ 465434 w 498544"/>
                <a:gd name="connsiteY8" fmla="*/ 287396 h 290472"/>
                <a:gd name="connsiteX9" fmla="*/ 247059 w 498544"/>
                <a:gd name="connsiteY9" fmla="*/ 163406 h 290472"/>
                <a:gd name="connsiteX10" fmla="*/ 11474 w 498544"/>
                <a:gd name="connsiteY10" fmla="*/ 29637 h 290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8544" h="290472">
                  <a:moveTo>
                    <a:pt x="11474" y="29637"/>
                  </a:moveTo>
                  <a:cubicBezTo>
                    <a:pt x="4777" y="25827"/>
                    <a:pt x="590" y="19528"/>
                    <a:pt x="-229" y="12073"/>
                  </a:cubicBezTo>
                  <a:lnTo>
                    <a:pt x="20929" y="-1504"/>
                  </a:lnTo>
                  <a:cubicBezTo>
                    <a:pt x="21386" y="6497"/>
                    <a:pt x="25657" y="13317"/>
                    <a:pt x="32741" y="17330"/>
                  </a:cubicBezTo>
                  <a:lnTo>
                    <a:pt x="52303" y="28443"/>
                  </a:lnTo>
                  <a:lnTo>
                    <a:pt x="486706" y="275090"/>
                  </a:lnTo>
                  <a:cubicBezTo>
                    <a:pt x="490407" y="277198"/>
                    <a:pt x="494620" y="277185"/>
                    <a:pt x="498316" y="275064"/>
                  </a:cubicBezTo>
                  <a:lnTo>
                    <a:pt x="477043" y="287370"/>
                  </a:lnTo>
                  <a:cubicBezTo>
                    <a:pt x="473352" y="289491"/>
                    <a:pt x="469145" y="289504"/>
                    <a:pt x="465434" y="287396"/>
                  </a:cubicBezTo>
                  <a:lnTo>
                    <a:pt x="247059" y="163406"/>
                  </a:lnTo>
                  <a:lnTo>
                    <a:pt x="11474" y="29637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1" name="자유형: 도형 300">
              <a:extLst>
                <a:ext uri="{FF2B5EF4-FFF2-40B4-BE49-F238E27FC236}">
                  <a16:creationId xmlns:a16="http://schemas.microsoft.com/office/drawing/2014/main" id="{E4BE683E-755A-4600-B85B-F3F65254D7A4}"/>
                </a:ext>
              </a:extLst>
            </p:cNvPr>
            <p:cNvSpPr/>
            <p:nvPr/>
          </p:nvSpPr>
          <p:spPr>
            <a:xfrm flipV="1">
              <a:off x="3767256" y="3696830"/>
              <a:ext cx="464775" cy="657415"/>
            </a:xfrm>
            <a:custGeom>
              <a:avLst/>
              <a:gdLst>
                <a:gd name="connsiteX0" fmla="*/ -240 w 464775"/>
                <a:gd name="connsiteY0" fmla="*/ -1289 h 657415"/>
                <a:gd name="connsiteX1" fmla="*/ -240 w 464775"/>
                <a:gd name="connsiteY1" fmla="*/ 395141 h 657415"/>
                <a:gd name="connsiteX2" fmla="*/ 459664 w 464775"/>
                <a:gd name="connsiteY2" fmla="*/ 656126 h 657415"/>
                <a:gd name="connsiteX3" fmla="*/ 464536 w 464775"/>
                <a:gd name="connsiteY3" fmla="*/ 261677 h 657415"/>
                <a:gd name="connsiteX4" fmla="*/ -240 w 464775"/>
                <a:gd name="connsiteY4" fmla="*/ -1289 h 65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775" h="657415">
                  <a:moveTo>
                    <a:pt x="-240" y="-1289"/>
                  </a:moveTo>
                  <a:lnTo>
                    <a:pt x="-240" y="395141"/>
                  </a:lnTo>
                  <a:lnTo>
                    <a:pt x="459664" y="656126"/>
                  </a:lnTo>
                  <a:lnTo>
                    <a:pt x="464536" y="261677"/>
                  </a:lnTo>
                  <a:lnTo>
                    <a:pt x="-240" y="-1289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2" name="자유형: 도형 301">
              <a:extLst>
                <a:ext uri="{FF2B5EF4-FFF2-40B4-BE49-F238E27FC236}">
                  <a16:creationId xmlns:a16="http://schemas.microsoft.com/office/drawing/2014/main" id="{FE1FB646-06AD-4D05-BB2B-A6E6B5E227C2}"/>
                </a:ext>
              </a:extLst>
            </p:cNvPr>
            <p:cNvSpPr/>
            <p:nvPr/>
          </p:nvSpPr>
          <p:spPr>
            <a:xfrm flipV="1">
              <a:off x="3767256" y="3700551"/>
              <a:ext cx="458113" cy="644906"/>
            </a:xfrm>
            <a:custGeom>
              <a:avLst/>
              <a:gdLst>
                <a:gd name="connsiteX0" fmla="*/ -238 w 458113"/>
                <a:gd name="connsiteY0" fmla="*/ -1292 h 644906"/>
                <a:gd name="connsiteX1" fmla="*/ -233 w 458113"/>
                <a:gd name="connsiteY1" fmla="*/ 386351 h 644906"/>
                <a:gd name="connsiteX2" fmla="*/ 453103 w 458113"/>
                <a:gd name="connsiteY2" fmla="*/ 643614 h 644906"/>
                <a:gd name="connsiteX3" fmla="*/ 457876 w 458113"/>
                <a:gd name="connsiteY3" fmla="*/ 257903 h 644906"/>
                <a:gd name="connsiteX4" fmla="*/ -238 w 458113"/>
                <a:gd name="connsiteY4" fmla="*/ -1292 h 64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113" h="644906">
                  <a:moveTo>
                    <a:pt x="-238" y="-1292"/>
                  </a:moveTo>
                  <a:lnTo>
                    <a:pt x="-233" y="386351"/>
                  </a:lnTo>
                  <a:lnTo>
                    <a:pt x="453103" y="643614"/>
                  </a:lnTo>
                  <a:lnTo>
                    <a:pt x="457876" y="257903"/>
                  </a:lnTo>
                  <a:lnTo>
                    <a:pt x="-238" y="-1292"/>
                  </a:lnTo>
                </a:path>
              </a:pathLst>
            </a:custGeom>
            <a:solidFill>
              <a:srgbClr val="100F0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3" name="자유형: 도형 302">
              <a:extLst>
                <a:ext uri="{FF2B5EF4-FFF2-40B4-BE49-F238E27FC236}">
                  <a16:creationId xmlns:a16="http://schemas.microsoft.com/office/drawing/2014/main" id="{99C4A0BF-9930-43FC-BC78-A878C883C093}"/>
                </a:ext>
              </a:extLst>
            </p:cNvPr>
            <p:cNvSpPr/>
            <p:nvPr/>
          </p:nvSpPr>
          <p:spPr>
            <a:xfrm flipV="1">
              <a:off x="3771260" y="3708222"/>
              <a:ext cx="449897" cy="631520"/>
            </a:xfrm>
            <a:custGeom>
              <a:avLst/>
              <a:gdLst>
                <a:gd name="connsiteX0" fmla="*/ -238 w 449897"/>
                <a:gd name="connsiteY0" fmla="*/ -1291 h 631520"/>
                <a:gd name="connsiteX1" fmla="*/ -238 w 449897"/>
                <a:gd name="connsiteY1" fmla="*/ 377626 h 631520"/>
                <a:gd name="connsiteX2" fmla="*/ 444942 w 449897"/>
                <a:gd name="connsiteY2" fmla="*/ 630229 h 631520"/>
                <a:gd name="connsiteX3" fmla="*/ 449660 w 449897"/>
                <a:gd name="connsiteY3" fmla="*/ 253255 h 631520"/>
                <a:gd name="connsiteX4" fmla="*/ -238 w 449897"/>
                <a:gd name="connsiteY4" fmla="*/ -1291 h 6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897" h="631520">
                  <a:moveTo>
                    <a:pt x="-238" y="-1291"/>
                  </a:moveTo>
                  <a:lnTo>
                    <a:pt x="-238" y="377626"/>
                  </a:lnTo>
                  <a:lnTo>
                    <a:pt x="444942" y="630229"/>
                  </a:lnTo>
                  <a:lnTo>
                    <a:pt x="449660" y="253255"/>
                  </a:lnTo>
                  <a:lnTo>
                    <a:pt x="-238" y="-1291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4" name="자유형: 도형 303">
              <a:extLst>
                <a:ext uri="{FF2B5EF4-FFF2-40B4-BE49-F238E27FC236}">
                  <a16:creationId xmlns:a16="http://schemas.microsoft.com/office/drawing/2014/main" id="{F81DC9B8-147C-40F1-85C6-66E51CCF8866}"/>
                </a:ext>
              </a:extLst>
            </p:cNvPr>
            <p:cNvSpPr/>
            <p:nvPr/>
          </p:nvSpPr>
          <p:spPr>
            <a:xfrm flipV="1">
              <a:off x="3994325" y="3799864"/>
              <a:ext cx="14430" cy="19272"/>
            </a:xfrm>
            <a:custGeom>
              <a:avLst/>
              <a:gdLst>
                <a:gd name="connsiteX0" fmla="*/ 2938 w 14430"/>
                <a:gd name="connsiteY0" fmla="*/ -1299 h 19272"/>
                <a:gd name="connsiteX1" fmla="*/ 12953 w 14430"/>
                <a:gd name="connsiteY1" fmla="*/ 6295 h 19272"/>
                <a:gd name="connsiteX2" fmla="*/ 11009 w 14430"/>
                <a:gd name="connsiteY2" fmla="*/ 17611 h 19272"/>
                <a:gd name="connsiteX3" fmla="*/ 992 w 14430"/>
                <a:gd name="connsiteY3" fmla="*/ 10004 h 19272"/>
                <a:gd name="connsiteX4" fmla="*/ 2938 w 14430"/>
                <a:gd name="connsiteY4" fmla="*/ -1299 h 19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0" h="19272">
                  <a:moveTo>
                    <a:pt x="2938" y="-1299"/>
                  </a:moveTo>
                  <a:cubicBezTo>
                    <a:pt x="6246" y="-2328"/>
                    <a:pt x="10725" y="1088"/>
                    <a:pt x="12953" y="6295"/>
                  </a:cubicBezTo>
                  <a:cubicBezTo>
                    <a:pt x="15186" y="11528"/>
                    <a:pt x="14308" y="16595"/>
                    <a:pt x="11009" y="17611"/>
                  </a:cubicBezTo>
                  <a:cubicBezTo>
                    <a:pt x="7700" y="18627"/>
                    <a:pt x="3220" y="15211"/>
                    <a:pt x="992" y="10004"/>
                  </a:cubicBezTo>
                  <a:cubicBezTo>
                    <a:pt x="-1236" y="4784"/>
                    <a:pt x="-362" y="-283"/>
                    <a:pt x="2938" y="-1299"/>
                  </a:cubicBezTo>
                </a:path>
              </a:pathLst>
            </a:custGeom>
            <a:solidFill>
              <a:srgbClr val="100F0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5" name="자유형: 도형 304">
              <a:extLst>
                <a:ext uri="{FF2B5EF4-FFF2-40B4-BE49-F238E27FC236}">
                  <a16:creationId xmlns:a16="http://schemas.microsoft.com/office/drawing/2014/main" id="{9CEE365A-AF47-429D-A052-0F5B8171A483}"/>
                </a:ext>
              </a:extLst>
            </p:cNvPr>
            <p:cNvSpPr/>
            <p:nvPr/>
          </p:nvSpPr>
          <p:spPr>
            <a:xfrm flipV="1">
              <a:off x="3993240" y="3798775"/>
              <a:ext cx="16597" cy="21447"/>
            </a:xfrm>
            <a:custGeom>
              <a:avLst/>
              <a:gdLst>
                <a:gd name="connsiteX0" fmla="*/ 10862 w 16597"/>
                <a:gd name="connsiteY0" fmla="*/ 17796 h 21447"/>
                <a:gd name="connsiteX1" fmla="*/ 3069 w 16597"/>
                <a:gd name="connsiteY1" fmla="*/ 10672 h 21447"/>
                <a:gd name="connsiteX2" fmla="*/ 2494 w 16597"/>
                <a:gd name="connsiteY2" fmla="*/ 2556 h 21447"/>
                <a:gd name="connsiteX3" fmla="*/ 4339 w 16597"/>
                <a:gd name="connsiteY3" fmla="*/ 816 h 21447"/>
                <a:gd name="connsiteX4" fmla="*/ 13045 w 16597"/>
                <a:gd name="connsiteY4" fmla="*/ 7801 h 21447"/>
                <a:gd name="connsiteX5" fmla="*/ 13631 w 16597"/>
                <a:gd name="connsiteY5" fmla="*/ 15904 h 21447"/>
                <a:gd name="connsiteX6" fmla="*/ 11775 w 16597"/>
                <a:gd name="connsiteY6" fmla="*/ 17669 h 21447"/>
                <a:gd name="connsiteX7" fmla="*/ 5251 w 16597"/>
                <a:gd name="connsiteY7" fmla="*/ -1482 h 21447"/>
                <a:gd name="connsiteX8" fmla="*/ 5246 w 16597"/>
                <a:gd name="connsiteY8" fmla="*/ -1482 h 21447"/>
                <a:gd name="connsiteX9" fmla="*/ 3709 w 16597"/>
                <a:gd name="connsiteY9" fmla="*/ -1254 h 21447"/>
                <a:gd name="connsiteX10" fmla="*/ 524 w 16597"/>
                <a:gd name="connsiteY10" fmla="*/ 1655 h 21447"/>
                <a:gd name="connsiteX11" fmla="*/ 1084 w 16597"/>
                <a:gd name="connsiteY11" fmla="*/ 11510 h 21447"/>
                <a:gd name="connsiteX12" fmla="*/ 12405 w 16597"/>
                <a:gd name="connsiteY12" fmla="*/ 19727 h 21447"/>
                <a:gd name="connsiteX13" fmla="*/ 15595 w 16597"/>
                <a:gd name="connsiteY13" fmla="*/ 16819 h 21447"/>
                <a:gd name="connsiteX14" fmla="*/ 15030 w 16597"/>
                <a:gd name="connsiteY14" fmla="*/ 6963 h 21447"/>
                <a:gd name="connsiteX15" fmla="*/ 5251 w 16597"/>
                <a:gd name="connsiteY15" fmla="*/ -1482 h 2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597" h="21447">
                  <a:moveTo>
                    <a:pt x="10862" y="17796"/>
                  </a:moveTo>
                  <a:cubicBezTo>
                    <a:pt x="8158" y="17796"/>
                    <a:pt x="4806" y="14723"/>
                    <a:pt x="3069" y="10672"/>
                  </a:cubicBezTo>
                  <a:cubicBezTo>
                    <a:pt x="1789" y="7662"/>
                    <a:pt x="1566" y="4563"/>
                    <a:pt x="2494" y="2556"/>
                  </a:cubicBezTo>
                  <a:lnTo>
                    <a:pt x="4339" y="816"/>
                  </a:lnTo>
                  <a:cubicBezTo>
                    <a:pt x="6998" y="4"/>
                    <a:pt x="11101" y="3268"/>
                    <a:pt x="13045" y="7801"/>
                  </a:cubicBezTo>
                  <a:cubicBezTo>
                    <a:pt x="14325" y="10824"/>
                    <a:pt x="14554" y="13923"/>
                    <a:pt x="13631" y="15904"/>
                  </a:cubicBezTo>
                  <a:lnTo>
                    <a:pt x="11775" y="17669"/>
                  </a:lnTo>
                  <a:close/>
                  <a:moveTo>
                    <a:pt x="5251" y="-1482"/>
                  </a:moveTo>
                  <a:lnTo>
                    <a:pt x="5246" y="-1482"/>
                  </a:lnTo>
                  <a:lnTo>
                    <a:pt x="3709" y="-1254"/>
                  </a:lnTo>
                  <a:cubicBezTo>
                    <a:pt x="2305" y="-822"/>
                    <a:pt x="1209" y="181"/>
                    <a:pt x="524" y="1655"/>
                  </a:cubicBezTo>
                  <a:cubicBezTo>
                    <a:pt x="-667" y="4220"/>
                    <a:pt x="-459" y="7903"/>
                    <a:pt x="1084" y="11510"/>
                  </a:cubicBezTo>
                  <a:cubicBezTo>
                    <a:pt x="3520" y="17225"/>
                    <a:pt x="8626" y="20971"/>
                    <a:pt x="12405" y="19727"/>
                  </a:cubicBezTo>
                  <a:cubicBezTo>
                    <a:pt x="13810" y="19308"/>
                    <a:pt x="14906" y="18292"/>
                    <a:pt x="15595" y="16819"/>
                  </a:cubicBezTo>
                  <a:cubicBezTo>
                    <a:pt x="16782" y="14253"/>
                    <a:pt x="16572" y="10570"/>
                    <a:pt x="15030" y="6963"/>
                  </a:cubicBezTo>
                  <a:cubicBezTo>
                    <a:pt x="12912" y="1985"/>
                    <a:pt x="8883" y="-1482"/>
                    <a:pt x="5251" y="-1482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6" name="자유형: 도형 305">
              <a:extLst>
                <a:ext uri="{FF2B5EF4-FFF2-40B4-BE49-F238E27FC236}">
                  <a16:creationId xmlns:a16="http://schemas.microsoft.com/office/drawing/2014/main" id="{3CDE5D70-FA08-4658-9F42-434CC94A3C5A}"/>
                </a:ext>
              </a:extLst>
            </p:cNvPr>
            <p:cNvSpPr/>
            <p:nvPr/>
          </p:nvSpPr>
          <p:spPr>
            <a:xfrm flipV="1">
              <a:off x="3994759" y="3801884"/>
              <a:ext cx="9949" cy="13284"/>
            </a:xfrm>
            <a:custGeom>
              <a:avLst/>
              <a:gdLst>
                <a:gd name="connsiteX0" fmla="*/ 1953 w 9949"/>
                <a:gd name="connsiteY0" fmla="*/ -1357 h 13284"/>
                <a:gd name="connsiteX1" fmla="*/ 8864 w 9949"/>
                <a:gd name="connsiteY1" fmla="*/ 3889 h 13284"/>
                <a:gd name="connsiteX2" fmla="*/ 7515 w 9949"/>
                <a:gd name="connsiteY2" fmla="*/ 11674 h 13284"/>
                <a:gd name="connsiteX3" fmla="*/ 609 w 9949"/>
                <a:gd name="connsiteY3" fmla="*/ 6429 h 13284"/>
                <a:gd name="connsiteX4" fmla="*/ 1953 w 9949"/>
                <a:gd name="connsiteY4" fmla="*/ -1357 h 1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49" h="13284">
                  <a:moveTo>
                    <a:pt x="1953" y="-1357"/>
                  </a:moveTo>
                  <a:cubicBezTo>
                    <a:pt x="4231" y="-2068"/>
                    <a:pt x="7327" y="294"/>
                    <a:pt x="8864" y="3889"/>
                  </a:cubicBezTo>
                  <a:cubicBezTo>
                    <a:pt x="10393" y="7483"/>
                    <a:pt x="9792" y="10975"/>
                    <a:pt x="7515" y="11674"/>
                  </a:cubicBezTo>
                  <a:cubicBezTo>
                    <a:pt x="5233" y="12385"/>
                    <a:pt x="2146" y="10048"/>
                    <a:pt x="609" y="6429"/>
                  </a:cubicBezTo>
                  <a:cubicBezTo>
                    <a:pt x="-924" y="2834"/>
                    <a:pt x="-324" y="-645"/>
                    <a:pt x="1953" y="-135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7" name="자유형: 도형 306">
              <a:extLst>
                <a:ext uri="{FF2B5EF4-FFF2-40B4-BE49-F238E27FC236}">
                  <a16:creationId xmlns:a16="http://schemas.microsoft.com/office/drawing/2014/main" id="{842C6A7D-6E9E-43F4-B5DE-AD3064B66250}"/>
                </a:ext>
              </a:extLst>
            </p:cNvPr>
            <p:cNvSpPr/>
            <p:nvPr/>
          </p:nvSpPr>
          <p:spPr>
            <a:xfrm flipV="1">
              <a:off x="3771260" y="3708222"/>
              <a:ext cx="449897" cy="631520"/>
            </a:xfrm>
            <a:custGeom>
              <a:avLst/>
              <a:gdLst>
                <a:gd name="connsiteX0" fmla="*/ -238 w 449897"/>
                <a:gd name="connsiteY0" fmla="*/ -1291 h 631520"/>
                <a:gd name="connsiteX1" fmla="*/ 444942 w 449897"/>
                <a:gd name="connsiteY1" fmla="*/ 630229 h 631520"/>
                <a:gd name="connsiteX2" fmla="*/ 449660 w 449897"/>
                <a:gd name="connsiteY2" fmla="*/ 253255 h 631520"/>
                <a:gd name="connsiteX3" fmla="*/ -238 w 449897"/>
                <a:gd name="connsiteY3" fmla="*/ -1291 h 6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9897" h="631520">
                  <a:moveTo>
                    <a:pt x="-238" y="-1291"/>
                  </a:moveTo>
                  <a:cubicBezTo>
                    <a:pt x="245523" y="170909"/>
                    <a:pt x="393918" y="381398"/>
                    <a:pt x="444942" y="630229"/>
                  </a:cubicBezTo>
                  <a:lnTo>
                    <a:pt x="449660" y="253255"/>
                  </a:lnTo>
                  <a:lnTo>
                    <a:pt x="-238" y="-1291"/>
                  </a:lnTo>
                </a:path>
              </a:pathLst>
            </a:custGeom>
            <a:solidFill>
              <a:srgbClr val="B3BBE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8" name="자유형: 도형 307">
              <a:extLst>
                <a:ext uri="{FF2B5EF4-FFF2-40B4-BE49-F238E27FC236}">
                  <a16:creationId xmlns:a16="http://schemas.microsoft.com/office/drawing/2014/main" id="{1DD4E0DA-CD34-4A2F-B30C-4821A51B3782}"/>
                </a:ext>
              </a:extLst>
            </p:cNvPr>
            <p:cNvSpPr/>
            <p:nvPr/>
          </p:nvSpPr>
          <p:spPr>
            <a:xfrm flipV="1">
              <a:off x="4097337" y="3825989"/>
              <a:ext cx="96332" cy="253034"/>
            </a:xfrm>
            <a:custGeom>
              <a:avLst/>
              <a:gdLst>
                <a:gd name="connsiteX0" fmla="*/ -339 w 96332"/>
                <a:gd name="connsiteY0" fmla="*/ -1355 h 253034"/>
                <a:gd name="connsiteX1" fmla="*/ -334 w 96332"/>
                <a:gd name="connsiteY1" fmla="*/ 196435 h 253034"/>
                <a:gd name="connsiteX2" fmla="*/ 95993 w 96332"/>
                <a:gd name="connsiteY2" fmla="*/ 251680 h 253034"/>
                <a:gd name="connsiteX3" fmla="*/ 95993 w 96332"/>
                <a:gd name="connsiteY3" fmla="*/ 54310 h 253034"/>
                <a:gd name="connsiteX4" fmla="*/ -339 w 96332"/>
                <a:gd name="connsiteY4" fmla="*/ -1355 h 253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32" h="253034">
                  <a:moveTo>
                    <a:pt x="-339" y="-1355"/>
                  </a:moveTo>
                  <a:lnTo>
                    <a:pt x="-334" y="196435"/>
                  </a:lnTo>
                  <a:lnTo>
                    <a:pt x="95993" y="251680"/>
                  </a:lnTo>
                  <a:lnTo>
                    <a:pt x="95993" y="54310"/>
                  </a:lnTo>
                  <a:lnTo>
                    <a:pt x="-339" y="-1355"/>
                  </a:ln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9" name="자유형: 도형 308">
              <a:extLst>
                <a:ext uri="{FF2B5EF4-FFF2-40B4-BE49-F238E27FC236}">
                  <a16:creationId xmlns:a16="http://schemas.microsoft.com/office/drawing/2014/main" id="{DECEA9FB-939D-44F9-A5AA-B51CB75BE166}"/>
                </a:ext>
              </a:extLst>
            </p:cNvPr>
            <p:cNvSpPr/>
            <p:nvPr/>
          </p:nvSpPr>
          <p:spPr>
            <a:xfrm flipV="1">
              <a:off x="4100804" y="3835196"/>
              <a:ext cx="107806" cy="235813"/>
            </a:xfrm>
            <a:custGeom>
              <a:avLst/>
              <a:gdLst>
                <a:gd name="connsiteX0" fmla="*/ 88187 w 107806"/>
                <a:gd name="connsiteY0" fmla="*/ 234460 h 235813"/>
                <a:gd name="connsiteX1" fmla="*/ 107461 w 107806"/>
                <a:gd name="connsiteY1" fmla="*/ 140911 h 235813"/>
                <a:gd name="connsiteX2" fmla="*/ 88837 w 107806"/>
                <a:gd name="connsiteY2" fmla="*/ 48494 h 235813"/>
                <a:gd name="connsiteX3" fmla="*/ -346 w 107806"/>
                <a:gd name="connsiteY3" fmla="*/ -1354 h 235813"/>
                <a:gd name="connsiteX4" fmla="*/ -346 w 107806"/>
                <a:gd name="connsiteY4" fmla="*/ 184968 h 235813"/>
                <a:gd name="connsiteX5" fmla="*/ 85995 w 107806"/>
                <a:gd name="connsiteY5" fmla="*/ 233113 h 235813"/>
                <a:gd name="connsiteX6" fmla="*/ 86258 w 107806"/>
                <a:gd name="connsiteY6" fmla="*/ 233253 h 235813"/>
                <a:gd name="connsiteX7" fmla="*/ 86818 w 107806"/>
                <a:gd name="connsiteY7" fmla="*/ 233571 h 235813"/>
                <a:gd name="connsiteX8" fmla="*/ 86818 w 107806"/>
                <a:gd name="connsiteY8" fmla="*/ 233596 h 235813"/>
                <a:gd name="connsiteX9" fmla="*/ 88187 w 107806"/>
                <a:gd name="connsiteY9" fmla="*/ 234460 h 235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06" h="235813">
                  <a:moveTo>
                    <a:pt x="88187" y="234460"/>
                  </a:moveTo>
                  <a:cubicBezTo>
                    <a:pt x="99762" y="214990"/>
                    <a:pt x="107461" y="180358"/>
                    <a:pt x="107461" y="140911"/>
                  </a:cubicBezTo>
                  <a:cubicBezTo>
                    <a:pt x="107461" y="102202"/>
                    <a:pt x="100044" y="68153"/>
                    <a:pt x="88837" y="48494"/>
                  </a:cubicBezTo>
                  <a:lnTo>
                    <a:pt x="-346" y="-1354"/>
                  </a:lnTo>
                  <a:lnTo>
                    <a:pt x="-346" y="184968"/>
                  </a:lnTo>
                  <a:lnTo>
                    <a:pt x="85995" y="233113"/>
                  </a:lnTo>
                  <a:lnTo>
                    <a:pt x="86258" y="233253"/>
                  </a:lnTo>
                  <a:lnTo>
                    <a:pt x="86818" y="233571"/>
                  </a:lnTo>
                  <a:lnTo>
                    <a:pt x="86818" y="233596"/>
                  </a:lnTo>
                  <a:lnTo>
                    <a:pt x="88187" y="234460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0" name="자유형: 도형 309">
              <a:extLst>
                <a:ext uri="{FF2B5EF4-FFF2-40B4-BE49-F238E27FC236}">
                  <a16:creationId xmlns:a16="http://schemas.microsoft.com/office/drawing/2014/main" id="{06FA2C85-18FC-40CB-9DF2-1590980F5A21}"/>
                </a:ext>
              </a:extLst>
            </p:cNvPr>
            <p:cNvSpPr/>
            <p:nvPr/>
          </p:nvSpPr>
          <p:spPr>
            <a:xfrm flipV="1">
              <a:off x="4100804" y="3884447"/>
              <a:ext cx="19372" cy="187439"/>
            </a:xfrm>
            <a:custGeom>
              <a:avLst/>
              <a:gdLst>
                <a:gd name="connsiteX0" fmla="*/ -316 w 19372"/>
                <a:gd name="connsiteY0" fmla="*/ 186108 h 187439"/>
                <a:gd name="connsiteX1" fmla="*/ 19057 w 19372"/>
                <a:gd name="connsiteY1" fmla="*/ 92382 h 187439"/>
                <a:gd name="connsiteX2" fmla="*/ -316 w 19372"/>
                <a:gd name="connsiteY2" fmla="*/ -1332 h 187439"/>
                <a:gd name="connsiteX3" fmla="*/ -316 w 19372"/>
                <a:gd name="connsiteY3" fmla="*/ 186108 h 187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72" h="187439">
                  <a:moveTo>
                    <a:pt x="-316" y="186108"/>
                  </a:moveTo>
                  <a:cubicBezTo>
                    <a:pt x="11314" y="166677"/>
                    <a:pt x="19057" y="131968"/>
                    <a:pt x="19057" y="92382"/>
                  </a:cubicBezTo>
                  <a:cubicBezTo>
                    <a:pt x="19057" y="52821"/>
                    <a:pt x="11314" y="18125"/>
                    <a:pt x="-316" y="-1332"/>
                  </a:cubicBezTo>
                  <a:lnTo>
                    <a:pt x="-316" y="186108"/>
                  </a:lnTo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1" name="자유형: 도형 310">
              <a:extLst>
                <a:ext uri="{FF2B5EF4-FFF2-40B4-BE49-F238E27FC236}">
                  <a16:creationId xmlns:a16="http://schemas.microsoft.com/office/drawing/2014/main" id="{58C4A9C4-22A2-4479-BBA9-0BFBC07335B4}"/>
                </a:ext>
              </a:extLst>
            </p:cNvPr>
            <p:cNvSpPr/>
            <p:nvPr/>
          </p:nvSpPr>
          <p:spPr>
            <a:xfrm flipV="1">
              <a:off x="3993907" y="3884282"/>
              <a:ext cx="96330" cy="253047"/>
            </a:xfrm>
            <a:custGeom>
              <a:avLst/>
              <a:gdLst>
                <a:gd name="connsiteX0" fmla="*/ -269 w 96330"/>
                <a:gd name="connsiteY0" fmla="*/ -1303 h 253047"/>
                <a:gd name="connsiteX1" fmla="*/ -269 w 96330"/>
                <a:gd name="connsiteY1" fmla="*/ 196500 h 253047"/>
                <a:gd name="connsiteX2" fmla="*/ 96062 w 96330"/>
                <a:gd name="connsiteY2" fmla="*/ 251745 h 253047"/>
                <a:gd name="connsiteX3" fmla="*/ 96062 w 96330"/>
                <a:gd name="connsiteY3" fmla="*/ 54362 h 253047"/>
                <a:gd name="connsiteX4" fmla="*/ -269 w 96330"/>
                <a:gd name="connsiteY4" fmla="*/ -1303 h 253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30" h="253047">
                  <a:moveTo>
                    <a:pt x="-269" y="-1303"/>
                  </a:moveTo>
                  <a:lnTo>
                    <a:pt x="-269" y="196500"/>
                  </a:lnTo>
                  <a:lnTo>
                    <a:pt x="96062" y="251745"/>
                  </a:lnTo>
                  <a:lnTo>
                    <a:pt x="96062" y="54362"/>
                  </a:lnTo>
                  <a:lnTo>
                    <a:pt x="-269" y="-1303"/>
                  </a:ln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2" name="자유형: 도형 311">
              <a:extLst>
                <a:ext uri="{FF2B5EF4-FFF2-40B4-BE49-F238E27FC236}">
                  <a16:creationId xmlns:a16="http://schemas.microsoft.com/office/drawing/2014/main" id="{A3534D1B-CD49-47C4-B1A4-5A7C1502C731}"/>
                </a:ext>
              </a:extLst>
            </p:cNvPr>
            <p:cNvSpPr/>
            <p:nvPr/>
          </p:nvSpPr>
          <p:spPr>
            <a:xfrm flipV="1">
              <a:off x="3997369" y="3893489"/>
              <a:ext cx="107811" cy="235813"/>
            </a:xfrm>
            <a:custGeom>
              <a:avLst/>
              <a:gdLst>
                <a:gd name="connsiteX0" fmla="*/ 88258 w 107811"/>
                <a:gd name="connsiteY0" fmla="*/ 234512 h 235813"/>
                <a:gd name="connsiteX1" fmla="*/ 107536 w 107811"/>
                <a:gd name="connsiteY1" fmla="*/ 140963 h 235813"/>
                <a:gd name="connsiteX2" fmla="*/ 88908 w 107811"/>
                <a:gd name="connsiteY2" fmla="*/ 48546 h 235813"/>
                <a:gd name="connsiteX3" fmla="*/ -275 w 107811"/>
                <a:gd name="connsiteY3" fmla="*/ -1302 h 235813"/>
                <a:gd name="connsiteX4" fmla="*/ -275 w 107811"/>
                <a:gd name="connsiteY4" fmla="*/ 185007 h 235813"/>
                <a:gd name="connsiteX5" fmla="*/ 86066 w 107811"/>
                <a:gd name="connsiteY5" fmla="*/ 233165 h 235813"/>
                <a:gd name="connsiteX6" fmla="*/ 86329 w 107811"/>
                <a:gd name="connsiteY6" fmla="*/ 233318 h 235813"/>
                <a:gd name="connsiteX7" fmla="*/ 86889 w 107811"/>
                <a:gd name="connsiteY7" fmla="*/ 233623 h 235813"/>
                <a:gd name="connsiteX8" fmla="*/ 86889 w 107811"/>
                <a:gd name="connsiteY8" fmla="*/ 233648 h 235813"/>
                <a:gd name="connsiteX9" fmla="*/ 88258 w 107811"/>
                <a:gd name="connsiteY9" fmla="*/ 234512 h 235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11" h="235813">
                  <a:moveTo>
                    <a:pt x="88258" y="234512"/>
                  </a:moveTo>
                  <a:cubicBezTo>
                    <a:pt x="99831" y="215042"/>
                    <a:pt x="107536" y="180422"/>
                    <a:pt x="107536" y="140963"/>
                  </a:cubicBezTo>
                  <a:cubicBezTo>
                    <a:pt x="107536" y="102241"/>
                    <a:pt x="100120" y="68205"/>
                    <a:pt x="88908" y="48546"/>
                  </a:cubicBezTo>
                  <a:lnTo>
                    <a:pt x="-275" y="-1302"/>
                  </a:lnTo>
                  <a:lnTo>
                    <a:pt x="-275" y="185007"/>
                  </a:lnTo>
                  <a:lnTo>
                    <a:pt x="86066" y="233165"/>
                  </a:lnTo>
                  <a:lnTo>
                    <a:pt x="86329" y="233318"/>
                  </a:lnTo>
                  <a:lnTo>
                    <a:pt x="86889" y="233623"/>
                  </a:lnTo>
                  <a:lnTo>
                    <a:pt x="86889" y="233648"/>
                  </a:lnTo>
                  <a:lnTo>
                    <a:pt x="88258" y="234512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3" name="자유형: 도형 312">
              <a:extLst>
                <a:ext uri="{FF2B5EF4-FFF2-40B4-BE49-F238E27FC236}">
                  <a16:creationId xmlns:a16="http://schemas.microsoft.com/office/drawing/2014/main" id="{9E6D0244-9826-4CCA-ADFC-3B4D6D54AFD7}"/>
                </a:ext>
              </a:extLst>
            </p:cNvPr>
            <p:cNvSpPr/>
            <p:nvPr/>
          </p:nvSpPr>
          <p:spPr>
            <a:xfrm flipV="1">
              <a:off x="3997369" y="3942740"/>
              <a:ext cx="19377" cy="187426"/>
            </a:xfrm>
            <a:custGeom>
              <a:avLst/>
              <a:gdLst>
                <a:gd name="connsiteX0" fmla="*/ -245 w 19377"/>
                <a:gd name="connsiteY0" fmla="*/ 186147 h 187426"/>
                <a:gd name="connsiteX1" fmla="*/ 19133 w 19377"/>
                <a:gd name="connsiteY1" fmla="*/ 92434 h 187426"/>
                <a:gd name="connsiteX2" fmla="*/ -245 w 19377"/>
                <a:gd name="connsiteY2" fmla="*/ -1280 h 187426"/>
                <a:gd name="connsiteX3" fmla="*/ -245 w 19377"/>
                <a:gd name="connsiteY3" fmla="*/ 186147 h 18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77" h="187426">
                  <a:moveTo>
                    <a:pt x="-245" y="186147"/>
                  </a:moveTo>
                  <a:cubicBezTo>
                    <a:pt x="11383" y="166703"/>
                    <a:pt x="19133" y="132007"/>
                    <a:pt x="19133" y="92434"/>
                  </a:cubicBezTo>
                  <a:cubicBezTo>
                    <a:pt x="19133" y="52860"/>
                    <a:pt x="11383" y="18164"/>
                    <a:pt x="-245" y="-1280"/>
                  </a:cubicBezTo>
                  <a:lnTo>
                    <a:pt x="-245" y="186147"/>
                  </a:lnTo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4" name="자유형: 도형 313">
              <a:extLst>
                <a:ext uri="{FF2B5EF4-FFF2-40B4-BE49-F238E27FC236}">
                  <a16:creationId xmlns:a16="http://schemas.microsoft.com/office/drawing/2014/main" id="{A4827844-BB0A-44C6-A12B-A9180B2B9166}"/>
                </a:ext>
              </a:extLst>
            </p:cNvPr>
            <p:cNvSpPr/>
            <p:nvPr/>
          </p:nvSpPr>
          <p:spPr>
            <a:xfrm flipV="1">
              <a:off x="3890511" y="3942422"/>
              <a:ext cx="96325" cy="253034"/>
            </a:xfrm>
            <a:custGeom>
              <a:avLst/>
              <a:gdLst>
                <a:gd name="connsiteX0" fmla="*/ -198 w 96325"/>
                <a:gd name="connsiteY0" fmla="*/ -1251 h 253034"/>
                <a:gd name="connsiteX1" fmla="*/ -195 w 96325"/>
                <a:gd name="connsiteY1" fmla="*/ 196539 h 253034"/>
                <a:gd name="connsiteX2" fmla="*/ 96127 w 96325"/>
                <a:gd name="connsiteY2" fmla="*/ 251784 h 253034"/>
                <a:gd name="connsiteX3" fmla="*/ 96127 w 96325"/>
                <a:gd name="connsiteY3" fmla="*/ 54414 h 253034"/>
                <a:gd name="connsiteX4" fmla="*/ -198 w 96325"/>
                <a:gd name="connsiteY4" fmla="*/ -1251 h 253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25" h="253034">
                  <a:moveTo>
                    <a:pt x="-198" y="-1251"/>
                  </a:moveTo>
                  <a:lnTo>
                    <a:pt x="-195" y="196539"/>
                  </a:lnTo>
                  <a:lnTo>
                    <a:pt x="96127" y="251784"/>
                  </a:lnTo>
                  <a:lnTo>
                    <a:pt x="96127" y="54414"/>
                  </a:lnTo>
                  <a:lnTo>
                    <a:pt x="-198" y="-1251"/>
                  </a:ln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5" name="자유형: 도형 314">
              <a:extLst>
                <a:ext uri="{FF2B5EF4-FFF2-40B4-BE49-F238E27FC236}">
                  <a16:creationId xmlns:a16="http://schemas.microsoft.com/office/drawing/2014/main" id="{859D60F0-4351-418C-BF7E-41A5D62E6CAA}"/>
                </a:ext>
              </a:extLst>
            </p:cNvPr>
            <p:cNvSpPr/>
            <p:nvPr/>
          </p:nvSpPr>
          <p:spPr>
            <a:xfrm flipV="1">
              <a:off x="3893968" y="3951617"/>
              <a:ext cx="107816" cy="235826"/>
            </a:xfrm>
            <a:custGeom>
              <a:avLst/>
              <a:gdLst>
                <a:gd name="connsiteX0" fmla="*/ 88339 w 107816"/>
                <a:gd name="connsiteY0" fmla="*/ 234576 h 235826"/>
                <a:gd name="connsiteX1" fmla="*/ 107612 w 107816"/>
                <a:gd name="connsiteY1" fmla="*/ 141015 h 235826"/>
                <a:gd name="connsiteX2" fmla="*/ 88984 w 107816"/>
                <a:gd name="connsiteY2" fmla="*/ 48597 h 235826"/>
                <a:gd name="connsiteX3" fmla="*/ -205 w 107816"/>
                <a:gd name="connsiteY3" fmla="*/ -1250 h 235826"/>
                <a:gd name="connsiteX4" fmla="*/ -205 w 107816"/>
                <a:gd name="connsiteY4" fmla="*/ 185072 h 235826"/>
                <a:gd name="connsiteX5" fmla="*/ 86140 w 107816"/>
                <a:gd name="connsiteY5" fmla="*/ 233230 h 235826"/>
                <a:gd name="connsiteX6" fmla="*/ 86408 w 107816"/>
                <a:gd name="connsiteY6" fmla="*/ 233370 h 235826"/>
                <a:gd name="connsiteX7" fmla="*/ 86969 w 107816"/>
                <a:gd name="connsiteY7" fmla="*/ 233674 h 235826"/>
                <a:gd name="connsiteX8" fmla="*/ 86969 w 107816"/>
                <a:gd name="connsiteY8" fmla="*/ 233700 h 235826"/>
                <a:gd name="connsiteX9" fmla="*/ 88339 w 107816"/>
                <a:gd name="connsiteY9" fmla="*/ 234576 h 235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16" h="235826">
                  <a:moveTo>
                    <a:pt x="88339" y="234576"/>
                  </a:moveTo>
                  <a:cubicBezTo>
                    <a:pt x="99907" y="215094"/>
                    <a:pt x="107612" y="180461"/>
                    <a:pt x="107612" y="141015"/>
                  </a:cubicBezTo>
                  <a:cubicBezTo>
                    <a:pt x="107612" y="102306"/>
                    <a:pt x="100195" y="68270"/>
                    <a:pt x="88984" y="48597"/>
                  </a:cubicBezTo>
                  <a:lnTo>
                    <a:pt x="-205" y="-1250"/>
                  </a:lnTo>
                  <a:lnTo>
                    <a:pt x="-205" y="185072"/>
                  </a:lnTo>
                  <a:lnTo>
                    <a:pt x="86140" y="233230"/>
                  </a:lnTo>
                  <a:lnTo>
                    <a:pt x="86408" y="233370"/>
                  </a:lnTo>
                  <a:lnTo>
                    <a:pt x="86969" y="233674"/>
                  </a:lnTo>
                  <a:lnTo>
                    <a:pt x="86969" y="233700"/>
                  </a:lnTo>
                  <a:lnTo>
                    <a:pt x="88339" y="234576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6" name="자유형: 도형 315">
              <a:extLst>
                <a:ext uri="{FF2B5EF4-FFF2-40B4-BE49-F238E27FC236}">
                  <a16:creationId xmlns:a16="http://schemas.microsoft.com/office/drawing/2014/main" id="{EFA27B7E-AD72-49BC-BA18-BBA448B4590D}"/>
                </a:ext>
              </a:extLst>
            </p:cNvPr>
            <p:cNvSpPr/>
            <p:nvPr/>
          </p:nvSpPr>
          <p:spPr>
            <a:xfrm flipV="1">
              <a:off x="3893968" y="4000868"/>
              <a:ext cx="19382" cy="187426"/>
            </a:xfrm>
            <a:custGeom>
              <a:avLst/>
              <a:gdLst>
                <a:gd name="connsiteX0" fmla="*/ -174 w 19382"/>
                <a:gd name="connsiteY0" fmla="*/ 186199 h 187426"/>
                <a:gd name="connsiteX1" fmla="*/ 19208 w 19382"/>
                <a:gd name="connsiteY1" fmla="*/ 92473 h 187426"/>
                <a:gd name="connsiteX2" fmla="*/ -174 w 19382"/>
                <a:gd name="connsiteY2" fmla="*/ -1228 h 187426"/>
                <a:gd name="connsiteX3" fmla="*/ -174 w 19382"/>
                <a:gd name="connsiteY3" fmla="*/ 186199 h 18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82" h="187426">
                  <a:moveTo>
                    <a:pt x="-174" y="186199"/>
                  </a:moveTo>
                  <a:cubicBezTo>
                    <a:pt x="11454" y="166755"/>
                    <a:pt x="19208" y="132046"/>
                    <a:pt x="19208" y="92473"/>
                  </a:cubicBezTo>
                  <a:cubicBezTo>
                    <a:pt x="19208" y="52900"/>
                    <a:pt x="11454" y="18203"/>
                    <a:pt x="-174" y="-1228"/>
                  </a:cubicBezTo>
                  <a:lnTo>
                    <a:pt x="-174" y="186199"/>
                  </a:lnTo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7" name="자유형: 도형 316">
              <a:extLst>
                <a:ext uri="{FF2B5EF4-FFF2-40B4-BE49-F238E27FC236}">
                  <a16:creationId xmlns:a16="http://schemas.microsoft.com/office/drawing/2014/main" id="{8D85C39E-ACD7-406F-9510-9099DA57B770}"/>
                </a:ext>
              </a:extLst>
            </p:cNvPr>
            <p:cNvSpPr/>
            <p:nvPr/>
          </p:nvSpPr>
          <p:spPr>
            <a:xfrm flipV="1">
              <a:off x="3787119" y="4000550"/>
              <a:ext cx="96326" cy="253047"/>
            </a:xfrm>
            <a:custGeom>
              <a:avLst/>
              <a:gdLst>
                <a:gd name="connsiteX0" fmla="*/ -128 w 96326"/>
                <a:gd name="connsiteY0" fmla="*/ -1199 h 253047"/>
                <a:gd name="connsiteX1" fmla="*/ -128 w 96326"/>
                <a:gd name="connsiteY1" fmla="*/ 196604 h 253047"/>
                <a:gd name="connsiteX2" fmla="*/ 96199 w 96326"/>
                <a:gd name="connsiteY2" fmla="*/ 251849 h 253047"/>
                <a:gd name="connsiteX3" fmla="*/ 96199 w 96326"/>
                <a:gd name="connsiteY3" fmla="*/ 54465 h 253047"/>
                <a:gd name="connsiteX4" fmla="*/ -128 w 96326"/>
                <a:gd name="connsiteY4" fmla="*/ -1199 h 253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26" h="253047">
                  <a:moveTo>
                    <a:pt x="-128" y="-1199"/>
                  </a:moveTo>
                  <a:lnTo>
                    <a:pt x="-128" y="196604"/>
                  </a:lnTo>
                  <a:lnTo>
                    <a:pt x="96199" y="251849"/>
                  </a:lnTo>
                  <a:lnTo>
                    <a:pt x="96199" y="54465"/>
                  </a:lnTo>
                  <a:lnTo>
                    <a:pt x="-128" y="-1199"/>
                  </a:ln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8" name="자유형: 도형 317">
              <a:extLst>
                <a:ext uri="{FF2B5EF4-FFF2-40B4-BE49-F238E27FC236}">
                  <a16:creationId xmlns:a16="http://schemas.microsoft.com/office/drawing/2014/main" id="{47FD350B-9CC6-4C64-B085-40576C1A8F1E}"/>
                </a:ext>
              </a:extLst>
            </p:cNvPr>
            <p:cNvSpPr/>
            <p:nvPr/>
          </p:nvSpPr>
          <p:spPr>
            <a:xfrm flipV="1">
              <a:off x="3790577" y="4009758"/>
              <a:ext cx="107816" cy="235813"/>
            </a:xfrm>
            <a:custGeom>
              <a:avLst/>
              <a:gdLst>
                <a:gd name="connsiteX0" fmla="*/ 88409 w 107816"/>
                <a:gd name="connsiteY0" fmla="*/ 234615 h 235813"/>
                <a:gd name="connsiteX1" fmla="*/ 107683 w 107816"/>
                <a:gd name="connsiteY1" fmla="*/ 141067 h 235813"/>
                <a:gd name="connsiteX2" fmla="*/ 89054 w 107816"/>
                <a:gd name="connsiteY2" fmla="*/ 48649 h 235813"/>
                <a:gd name="connsiteX3" fmla="*/ -134 w 107816"/>
                <a:gd name="connsiteY3" fmla="*/ -1198 h 235813"/>
                <a:gd name="connsiteX4" fmla="*/ -134 w 107816"/>
                <a:gd name="connsiteY4" fmla="*/ 185111 h 235813"/>
                <a:gd name="connsiteX5" fmla="*/ 86211 w 107816"/>
                <a:gd name="connsiteY5" fmla="*/ 233269 h 235813"/>
                <a:gd name="connsiteX6" fmla="*/ 86474 w 107816"/>
                <a:gd name="connsiteY6" fmla="*/ 233409 h 235813"/>
                <a:gd name="connsiteX7" fmla="*/ 87030 w 107816"/>
                <a:gd name="connsiteY7" fmla="*/ 233726 h 235813"/>
                <a:gd name="connsiteX8" fmla="*/ 87030 w 107816"/>
                <a:gd name="connsiteY8" fmla="*/ 233739 h 235813"/>
                <a:gd name="connsiteX9" fmla="*/ 88409 w 107816"/>
                <a:gd name="connsiteY9" fmla="*/ 234615 h 235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16" h="235813">
                  <a:moveTo>
                    <a:pt x="88409" y="234615"/>
                  </a:moveTo>
                  <a:cubicBezTo>
                    <a:pt x="99972" y="215146"/>
                    <a:pt x="107683" y="180513"/>
                    <a:pt x="107683" y="141067"/>
                  </a:cubicBezTo>
                  <a:cubicBezTo>
                    <a:pt x="107683" y="102345"/>
                    <a:pt x="100256" y="68296"/>
                    <a:pt x="89054" y="48649"/>
                  </a:cubicBezTo>
                  <a:lnTo>
                    <a:pt x="-134" y="-1198"/>
                  </a:lnTo>
                  <a:lnTo>
                    <a:pt x="-134" y="185111"/>
                  </a:lnTo>
                  <a:lnTo>
                    <a:pt x="86211" y="233269"/>
                  </a:lnTo>
                  <a:lnTo>
                    <a:pt x="86474" y="233409"/>
                  </a:lnTo>
                  <a:lnTo>
                    <a:pt x="87030" y="233726"/>
                  </a:lnTo>
                  <a:lnTo>
                    <a:pt x="87030" y="233739"/>
                  </a:lnTo>
                  <a:lnTo>
                    <a:pt x="88409" y="234615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9" name="자유형: 도형 318">
              <a:extLst>
                <a:ext uri="{FF2B5EF4-FFF2-40B4-BE49-F238E27FC236}">
                  <a16:creationId xmlns:a16="http://schemas.microsoft.com/office/drawing/2014/main" id="{97476C42-5B1F-461B-958F-F75D774AC6B6}"/>
                </a:ext>
              </a:extLst>
            </p:cNvPr>
            <p:cNvSpPr/>
            <p:nvPr/>
          </p:nvSpPr>
          <p:spPr>
            <a:xfrm flipV="1">
              <a:off x="3790577" y="4059008"/>
              <a:ext cx="19377" cy="187439"/>
            </a:xfrm>
            <a:custGeom>
              <a:avLst/>
              <a:gdLst>
                <a:gd name="connsiteX0" fmla="*/ -104 w 19377"/>
                <a:gd name="connsiteY0" fmla="*/ 186263 h 187439"/>
                <a:gd name="connsiteX1" fmla="*/ 19274 w 19377"/>
                <a:gd name="connsiteY1" fmla="*/ 92537 h 187439"/>
                <a:gd name="connsiteX2" fmla="*/ -104 w 19377"/>
                <a:gd name="connsiteY2" fmla="*/ -1176 h 187439"/>
                <a:gd name="connsiteX3" fmla="*/ -104 w 19377"/>
                <a:gd name="connsiteY3" fmla="*/ 186263 h 187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77" h="187439">
                  <a:moveTo>
                    <a:pt x="-104" y="186263"/>
                  </a:moveTo>
                  <a:cubicBezTo>
                    <a:pt x="11524" y="166820"/>
                    <a:pt x="19274" y="132111"/>
                    <a:pt x="19274" y="92537"/>
                  </a:cubicBezTo>
                  <a:cubicBezTo>
                    <a:pt x="19274" y="52964"/>
                    <a:pt x="11524" y="18280"/>
                    <a:pt x="-104" y="-1176"/>
                  </a:cubicBezTo>
                  <a:lnTo>
                    <a:pt x="-104" y="186263"/>
                  </a:lnTo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0" name="자유형: 도형 319">
              <a:extLst>
                <a:ext uri="{FF2B5EF4-FFF2-40B4-BE49-F238E27FC236}">
                  <a16:creationId xmlns:a16="http://schemas.microsoft.com/office/drawing/2014/main" id="{279F364D-08F9-4F46-A325-28C9FB19EF0C}"/>
                </a:ext>
              </a:extLst>
            </p:cNvPr>
            <p:cNvSpPr/>
            <p:nvPr/>
          </p:nvSpPr>
          <p:spPr>
            <a:xfrm flipV="1">
              <a:off x="3829888" y="4077398"/>
              <a:ext cx="39682" cy="113169"/>
            </a:xfrm>
            <a:custGeom>
              <a:avLst/>
              <a:gdLst>
                <a:gd name="connsiteX0" fmla="*/ 924 w 39682"/>
                <a:gd name="connsiteY0" fmla="*/ -1193 h 113169"/>
                <a:gd name="connsiteX1" fmla="*/ 924 w 39682"/>
                <a:gd name="connsiteY1" fmla="*/ 4599 h 113169"/>
                <a:gd name="connsiteX2" fmla="*/ 3454 w 39682"/>
                <a:gd name="connsiteY2" fmla="*/ 21147 h 113169"/>
                <a:gd name="connsiteX3" fmla="*/ 11391 w 39682"/>
                <a:gd name="connsiteY3" fmla="*/ 42572 h 113169"/>
                <a:gd name="connsiteX4" fmla="*/ 15440 w 39682"/>
                <a:gd name="connsiteY4" fmla="*/ 51843 h 113169"/>
                <a:gd name="connsiteX5" fmla="*/ 21065 w 39682"/>
                <a:gd name="connsiteY5" fmla="*/ 64187 h 113169"/>
                <a:gd name="connsiteX6" fmla="*/ 25411 w 39682"/>
                <a:gd name="connsiteY6" fmla="*/ 86412 h 113169"/>
                <a:gd name="connsiteX7" fmla="*/ 20073 w 39682"/>
                <a:gd name="connsiteY7" fmla="*/ 95950 h 113169"/>
                <a:gd name="connsiteX8" fmla="*/ 14566 w 39682"/>
                <a:gd name="connsiteY8" fmla="*/ 85790 h 113169"/>
                <a:gd name="connsiteX9" fmla="*/ 14111 w 39682"/>
                <a:gd name="connsiteY9" fmla="*/ 78005 h 113169"/>
                <a:gd name="connsiteX10" fmla="*/ 14111 w 39682"/>
                <a:gd name="connsiteY10" fmla="*/ 65609 h 113169"/>
                <a:gd name="connsiteX11" fmla="*/ -138 w 39682"/>
                <a:gd name="connsiteY11" fmla="*/ 57469 h 113169"/>
                <a:gd name="connsiteX12" fmla="*/ -138 w 39682"/>
                <a:gd name="connsiteY12" fmla="*/ 63488 h 113169"/>
                <a:gd name="connsiteX13" fmla="*/ 3281 w 39682"/>
                <a:gd name="connsiteY13" fmla="*/ 90019 h 113169"/>
                <a:gd name="connsiteX14" fmla="*/ 12721 w 39682"/>
                <a:gd name="connsiteY14" fmla="*/ 103608 h 113169"/>
                <a:gd name="connsiteX15" fmla="*/ 20798 w 39682"/>
                <a:gd name="connsiteY15" fmla="*/ 109221 h 113169"/>
                <a:gd name="connsiteX16" fmla="*/ 29306 w 39682"/>
                <a:gd name="connsiteY16" fmla="*/ 111977 h 113169"/>
                <a:gd name="connsiteX17" fmla="*/ 35190 w 39682"/>
                <a:gd name="connsiteY17" fmla="*/ 109437 h 113169"/>
                <a:gd name="connsiteX18" fmla="*/ 39545 w 39682"/>
                <a:gd name="connsiteY18" fmla="*/ 92635 h 113169"/>
                <a:gd name="connsiteX19" fmla="*/ 34931 w 39682"/>
                <a:gd name="connsiteY19" fmla="*/ 69165 h 113169"/>
                <a:gd name="connsiteX20" fmla="*/ 25788 w 39682"/>
                <a:gd name="connsiteY20" fmla="*/ 48020 h 113169"/>
                <a:gd name="connsiteX21" fmla="*/ 15118 w 39682"/>
                <a:gd name="connsiteY21" fmla="*/ 18594 h 113169"/>
                <a:gd name="connsiteX22" fmla="*/ 37699 w 39682"/>
                <a:gd name="connsiteY22" fmla="*/ 31510 h 113169"/>
                <a:gd name="connsiteX23" fmla="*/ 37699 w 39682"/>
                <a:gd name="connsiteY23" fmla="*/ 19826 h 113169"/>
                <a:gd name="connsiteX24" fmla="*/ 924 w 39682"/>
                <a:gd name="connsiteY24" fmla="*/ -1193 h 113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9682" h="113169">
                  <a:moveTo>
                    <a:pt x="924" y="-1193"/>
                  </a:moveTo>
                  <a:lnTo>
                    <a:pt x="924" y="4599"/>
                  </a:lnTo>
                  <a:cubicBezTo>
                    <a:pt x="924" y="9704"/>
                    <a:pt x="1767" y="15228"/>
                    <a:pt x="3454" y="21147"/>
                  </a:cubicBezTo>
                  <a:cubicBezTo>
                    <a:pt x="5140" y="27065"/>
                    <a:pt x="7781" y="34202"/>
                    <a:pt x="11391" y="42572"/>
                  </a:cubicBezTo>
                  <a:cubicBezTo>
                    <a:pt x="11526" y="42876"/>
                    <a:pt x="12890" y="45975"/>
                    <a:pt x="15440" y="51843"/>
                  </a:cubicBezTo>
                  <a:cubicBezTo>
                    <a:pt x="17999" y="57723"/>
                    <a:pt x="19885" y="61850"/>
                    <a:pt x="21065" y="64187"/>
                  </a:cubicBezTo>
                  <a:cubicBezTo>
                    <a:pt x="23968" y="70588"/>
                    <a:pt x="25411" y="77992"/>
                    <a:pt x="25411" y="86412"/>
                  </a:cubicBezTo>
                  <a:cubicBezTo>
                    <a:pt x="25411" y="94794"/>
                    <a:pt x="23625" y="97982"/>
                    <a:pt x="20073" y="95950"/>
                  </a:cubicBezTo>
                  <a:cubicBezTo>
                    <a:pt x="17087" y="94235"/>
                    <a:pt x="15271" y="90870"/>
                    <a:pt x="14566" y="85790"/>
                  </a:cubicBezTo>
                  <a:cubicBezTo>
                    <a:pt x="14259" y="83618"/>
                    <a:pt x="14111" y="81027"/>
                    <a:pt x="14111" y="78005"/>
                  </a:cubicBezTo>
                  <a:lnTo>
                    <a:pt x="14111" y="65609"/>
                  </a:lnTo>
                  <a:lnTo>
                    <a:pt x="-138" y="57469"/>
                  </a:lnTo>
                  <a:lnTo>
                    <a:pt x="-138" y="63488"/>
                  </a:lnTo>
                  <a:cubicBezTo>
                    <a:pt x="-138" y="75604"/>
                    <a:pt x="1004" y="84469"/>
                    <a:pt x="3281" y="90019"/>
                  </a:cubicBezTo>
                  <a:cubicBezTo>
                    <a:pt x="5562" y="95594"/>
                    <a:pt x="8718" y="100128"/>
                    <a:pt x="12721" y="103608"/>
                  </a:cubicBezTo>
                  <a:cubicBezTo>
                    <a:pt x="14944" y="105538"/>
                    <a:pt x="17642" y="107430"/>
                    <a:pt x="20798" y="109221"/>
                  </a:cubicBezTo>
                  <a:cubicBezTo>
                    <a:pt x="23948" y="111025"/>
                    <a:pt x="26776" y="111939"/>
                    <a:pt x="29306" y="111977"/>
                  </a:cubicBezTo>
                  <a:cubicBezTo>
                    <a:pt x="31756" y="111952"/>
                    <a:pt x="33715" y="111126"/>
                    <a:pt x="35190" y="109437"/>
                  </a:cubicBezTo>
                  <a:cubicBezTo>
                    <a:pt x="38097" y="106160"/>
                    <a:pt x="39545" y="100560"/>
                    <a:pt x="39545" y="92635"/>
                  </a:cubicBezTo>
                  <a:cubicBezTo>
                    <a:pt x="39545" y="84710"/>
                    <a:pt x="38007" y="76887"/>
                    <a:pt x="34931" y="69165"/>
                  </a:cubicBezTo>
                  <a:cubicBezTo>
                    <a:pt x="31846" y="61418"/>
                    <a:pt x="28815" y="54383"/>
                    <a:pt x="25788" y="48020"/>
                  </a:cubicBezTo>
                  <a:cubicBezTo>
                    <a:pt x="20302" y="36399"/>
                    <a:pt x="16750" y="26582"/>
                    <a:pt x="15118" y="18594"/>
                  </a:cubicBezTo>
                  <a:lnTo>
                    <a:pt x="37699" y="31510"/>
                  </a:lnTo>
                  <a:lnTo>
                    <a:pt x="37699" y="19826"/>
                  </a:lnTo>
                  <a:lnTo>
                    <a:pt x="924" y="-1193"/>
                  </a:ln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1" name="자유형: 도형 320">
              <a:extLst>
                <a:ext uri="{FF2B5EF4-FFF2-40B4-BE49-F238E27FC236}">
                  <a16:creationId xmlns:a16="http://schemas.microsoft.com/office/drawing/2014/main" id="{BEA85C15-A1F3-4BFA-B01C-211391441C6C}"/>
                </a:ext>
              </a:extLst>
            </p:cNvPr>
            <p:cNvSpPr/>
            <p:nvPr/>
          </p:nvSpPr>
          <p:spPr>
            <a:xfrm flipV="1">
              <a:off x="3934564" y="4022763"/>
              <a:ext cx="44902" cy="108597"/>
            </a:xfrm>
            <a:custGeom>
              <a:avLst/>
              <a:gdLst>
                <a:gd name="connsiteX0" fmla="*/ -211 w 44902"/>
                <a:gd name="connsiteY0" fmla="*/ -1243 h 108597"/>
                <a:gd name="connsiteX1" fmla="*/ -211 w 44902"/>
                <a:gd name="connsiteY1" fmla="*/ 97525 h 108597"/>
                <a:gd name="connsiteX2" fmla="*/ 14529 w 44902"/>
                <a:gd name="connsiteY2" fmla="*/ 105957 h 108597"/>
                <a:gd name="connsiteX3" fmla="*/ 14529 w 44902"/>
                <a:gd name="connsiteY3" fmla="*/ 52693 h 108597"/>
                <a:gd name="connsiteX4" fmla="*/ 28771 w 44902"/>
                <a:gd name="connsiteY4" fmla="*/ 98807 h 108597"/>
                <a:gd name="connsiteX5" fmla="*/ 43743 w 44902"/>
                <a:gd name="connsiteY5" fmla="*/ 107354 h 108597"/>
                <a:gd name="connsiteX6" fmla="*/ 27669 w 44902"/>
                <a:gd name="connsiteY6" fmla="*/ 57088 h 108597"/>
                <a:gd name="connsiteX7" fmla="*/ 44691 w 44902"/>
                <a:gd name="connsiteY7" fmla="*/ 24411 h 108597"/>
                <a:gd name="connsiteX8" fmla="*/ 29663 w 44902"/>
                <a:gd name="connsiteY8" fmla="*/ 15838 h 108597"/>
                <a:gd name="connsiteX9" fmla="*/ 14529 w 44902"/>
                <a:gd name="connsiteY9" fmla="*/ 46864 h 108597"/>
                <a:gd name="connsiteX10" fmla="*/ 14529 w 44902"/>
                <a:gd name="connsiteY10" fmla="*/ 7177 h 108597"/>
                <a:gd name="connsiteX11" fmla="*/ -211 w 44902"/>
                <a:gd name="connsiteY11" fmla="*/ -1243 h 10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902" h="108597">
                  <a:moveTo>
                    <a:pt x="-211" y="-1243"/>
                  </a:moveTo>
                  <a:lnTo>
                    <a:pt x="-211" y="97525"/>
                  </a:lnTo>
                  <a:lnTo>
                    <a:pt x="14529" y="105957"/>
                  </a:lnTo>
                  <a:lnTo>
                    <a:pt x="14529" y="52693"/>
                  </a:lnTo>
                  <a:lnTo>
                    <a:pt x="28771" y="98807"/>
                  </a:lnTo>
                  <a:lnTo>
                    <a:pt x="43743" y="107354"/>
                  </a:lnTo>
                  <a:lnTo>
                    <a:pt x="27669" y="57088"/>
                  </a:lnTo>
                  <a:lnTo>
                    <a:pt x="44691" y="24411"/>
                  </a:lnTo>
                  <a:lnTo>
                    <a:pt x="29663" y="15838"/>
                  </a:lnTo>
                  <a:lnTo>
                    <a:pt x="14529" y="46864"/>
                  </a:lnTo>
                  <a:lnTo>
                    <a:pt x="14529" y="7177"/>
                  </a:lnTo>
                  <a:lnTo>
                    <a:pt x="-211" y="-1243"/>
                  </a:ln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2" name="자유형: 도형 321">
              <a:extLst>
                <a:ext uri="{FF2B5EF4-FFF2-40B4-BE49-F238E27FC236}">
                  <a16:creationId xmlns:a16="http://schemas.microsoft.com/office/drawing/2014/main" id="{53072011-8540-4D14-994C-8530980DEB63}"/>
                </a:ext>
              </a:extLst>
            </p:cNvPr>
            <p:cNvSpPr/>
            <p:nvPr/>
          </p:nvSpPr>
          <p:spPr>
            <a:xfrm flipV="1">
              <a:off x="4038376" y="3953040"/>
              <a:ext cx="39479" cy="112945"/>
            </a:xfrm>
            <a:custGeom>
              <a:avLst/>
              <a:gdLst>
                <a:gd name="connsiteX0" fmla="*/ 19158 w 39479"/>
                <a:gd name="connsiteY0" fmla="*/ 2625 h 112945"/>
                <a:gd name="connsiteX1" fmla="*/ -280 w 39479"/>
                <a:gd name="connsiteY1" fmla="*/ 11744 h 112945"/>
                <a:gd name="connsiteX2" fmla="*/ -280 w 39479"/>
                <a:gd name="connsiteY2" fmla="*/ 24025 h 112945"/>
                <a:gd name="connsiteX3" fmla="*/ 13705 w 39479"/>
                <a:gd name="connsiteY3" fmla="*/ 32013 h 112945"/>
                <a:gd name="connsiteX4" fmla="*/ 13705 w 39479"/>
                <a:gd name="connsiteY4" fmla="*/ 21295 h 112945"/>
                <a:gd name="connsiteX5" fmla="*/ 16310 w 39479"/>
                <a:gd name="connsiteY5" fmla="*/ 14386 h 112945"/>
                <a:gd name="connsiteX6" fmla="*/ 19480 w 39479"/>
                <a:gd name="connsiteY6" fmla="*/ 15554 h 112945"/>
                <a:gd name="connsiteX7" fmla="*/ 19817 w 39479"/>
                <a:gd name="connsiteY7" fmla="*/ 15757 h 112945"/>
                <a:gd name="connsiteX8" fmla="*/ 24724 w 39479"/>
                <a:gd name="connsiteY8" fmla="*/ 28191 h 112945"/>
                <a:gd name="connsiteX9" fmla="*/ 24724 w 39479"/>
                <a:gd name="connsiteY9" fmla="*/ 53235 h 112945"/>
                <a:gd name="connsiteX10" fmla="*/ 23603 w 39479"/>
                <a:gd name="connsiteY10" fmla="*/ 60576 h 112945"/>
                <a:gd name="connsiteX11" fmla="*/ 19267 w 39479"/>
                <a:gd name="connsiteY11" fmla="*/ 60741 h 112945"/>
                <a:gd name="connsiteX12" fmla="*/ 13477 w 39479"/>
                <a:gd name="connsiteY12" fmla="*/ 47914 h 112945"/>
                <a:gd name="connsiteX13" fmla="*/ 355 w 39479"/>
                <a:gd name="connsiteY13" fmla="*/ 40967 h 112945"/>
                <a:gd name="connsiteX14" fmla="*/ 355 w 39479"/>
                <a:gd name="connsiteY14" fmla="*/ 90941 h 112945"/>
                <a:gd name="connsiteX15" fmla="*/ 36576 w 39479"/>
                <a:gd name="connsiteY15" fmla="*/ 111642 h 112945"/>
                <a:gd name="connsiteX16" fmla="*/ 36576 w 39479"/>
                <a:gd name="connsiteY16" fmla="*/ 98295 h 112945"/>
                <a:gd name="connsiteX17" fmla="*/ 14083 w 39479"/>
                <a:gd name="connsiteY17" fmla="*/ 85430 h 112945"/>
                <a:gd name="connsiteX18" fmla="*/ 14083 w 39479"/>
                <a:gd name="connsiteY18" fmla="*/ 65567 h 112945"/>
                <a:gd name="connsiteX19" fmla="*/ 17903 w 39479"/>
                <a:gd name="connsiteY19" fmla="*/ 71104 h 112945"/>
                <a:gd name="connsiteX20" fmla="*/ 23944 w 39479"/>
                <a:gd name="connsiteY20" fmla="*/ 75828 h 112945"/>
                <a:gd name="connsiteX21" fmla="*/ 35855 w 39479"/>
                <a:gd name="connsiteY21" fmla="*/ 75092 h 112945"/>
                <a:gd name="connsiteX22" fmla="*/ 39199 w 39479"/>
                <a:gd name="connsiteY22" fmla="*/ 53083 h 112945"/>
                <a:gd name="connsiteX23" fmla="*/ 38059 w 39479"/>
                <a:gd name="connsiteY23" fmla="*/ 29664 h 112945"/>
                <a:gd name="connsiteX24" fmla="*/ 34676 w 39479"/>
                <a:gd name="connsiteY24" fmla="*/ 18018 h 112945"/>
                <a:gd name="connsiteX25" fmla="*/ 19158 w 39479"/>
                <a:gd name="connsiteY25" fmla="*/ 2625 h 112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479" h="112945">
                  <a:moveTo>
                    <a:pt x="19158" y="2625"/>
                  </a:moveTo>
                  <a:cubicBezTo>
                    <a:pt x="6200" y="-4766"/>
                    <a:pt x="-280" y="-1731"/>
                    <a:pt x="-280" y="11744"/>
                  </a:cubicBezTo>
                  <a:lnTo>
                    <a:pt x="-280" y="24025"/>
                  </a:lnTo>
                  <a:lnTo>
                    <a:pt x="13705" y="32013"/>
                  </a:lnTo>
                  <a:lnTo>
                    <a:pt x="13705" y="21295"/>
                  </a:lnTo>
                  <a:cubicBezTo>
                    <a:pt x="13705" y="16761"/>
                    <a:pt x="14578" y="14462"/>
                    <a:pt x="16310" y="14386"/>
                  </a:cubicBezTo>
                  <a:cubicBezTo>
                    <a:pt x="16990" y="14348"/>
                    <a:pt x="18031" y="14729"/>
                    <a:pt x="19480" y="15554"/>
                  </a:cubicBezTo>
                  <a:lnTo>
                    <a:pt x="19817" y="15757"/>
                  </a:lnTo>
                  <a:cubicBezTo>
                    <a:pt x="23087" y="17624"/>
                    <a:pt x="24724" y="21764"/>
                    <a:pt x="24724" y="28191"/>
                  </a:cubicBezTo>
                  <a:lnTo>
                    <a:pt x="24724" y="53235"/>
                  </a:lnTo>
                  <a:cubicBezTo>
                    <a:pt x="24724" y="56804"/>
                    <a:pt x="24342" y="59242"/>
                    <a:pt x="23603" y="60576"/>
                  </a:cubicBezTo>
                  <a:cubicBezTo>
                    <a:pt x="22858" y="61922"/>
                    <a:pt x="21414" y="61973"/>
                    <a:pt x="19267" y="60741"/>
                  </a:cubicBezTo>
                  <a:cubicBezTo>
                    <a:pt x="15417" y="58544"/>
                    <a:pt x="13477" y="54264"/>
                    <a:pt x="13477" y="47914"/>
                  </a:cubicBezTo>
                  <a:lnTo>
                    <a:pt x="355" y="40967"/>
                  </a:lnTo>
                  <a:lnTo>
                    <a:pt x="355" y="90941"/>
                  </a:lnTo>
                  <a:lnTo>
                    <a:pt x="36576" y="111642"/>
                  </a:lnTo>
                  <a:lnTo>
                    <a:pt x="36576" y="98295"/>
                  </a:lnTo>
                  <a:lnTo>
                    <a:pt x="14083" y="85430"/>
                  </a:lnTo>
                  <a:lnTo>
                    <a:pt x="14083" y="65567"/>
                  </a:lnTo>
                  <a:cubicBezTo>
                    <a:pt x="14791" y="67345"/>
                    <a:pt x="16061" y="69186"/>
                    <a:pt x="17903" y="71104"/>
                  </a:cubicBezTo>
                  <a:cubicBezTo>
                    <a:pt x="19743" y="73009"/>
                    <a:pt x="21762" y="74571"/>
                    <a:pt x="23944" y="75828"/>
                  </a:cubicBezTo>
                  <a:cubicBezTo>
                    <a:pt x="29659" y="79080"/>
                    <a:pt x="33628" y="78851"/>
                    <a:pt x="35855" y="75092"/>
                  </a:cubicBezTo>
                  <a:cubicBezTo>
                    <a:pt x="38073" y="71345"/>
                    <a:pt x="39199" y="64005"/>
                    <a:pt x="39199" y="53083"/>
                  </a:cubicBezTo>
                  <a:cubicBezTo>
                    <a:pt x="39199" y="42135"/>
                    <a:pt x="38812" y="34337"/>
                    <a:pt x="38059" y="29664"/>
                  </a:cubicBezTo>
                  <a:cubicBezTo>
                    <a:pt x="37279" y="24977"/>
                    <a:pt x="36159" y="21079"/>
                    <a:pt x="34676" y="18018"/>
                  </a:cubicBezTo>
                  <a:cubicBezTo>
                    <a:pt x="31823" y="12062"/>
                    <a:pt x="26639" y="6905"/>
                    <a:pt x="19158" y="2625"/>
                  </a:cubicBez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3" name="자유형: 도형 322">
              <a:extLst>
                <a:ext uri="{FF2B5EF4-FFF2-40B4-BE49-F238E27FC236}">
                  <a16:creationId xmlns:a16="http://schemas.microsoft.com/office/drawing/2014/main" id="{CEEABE53-DEF5-4156-BB0C-3BF79AC397F9}"/>
                </a:ext>
              </a:extLst>
            </p:cNvPr>
            <p:cNvSpPr/>
            <p:nvPr/>
          </p:nvSpPr>
          <p:spPr>
            <a:xfrm flipV="1">
              <a:off x="4141321" y="3913824"/>
              <a:ext cx="40024" cy="92749"/>
            </a:xfrm>
            <a:custGeom>
              <a:avLst/>
              <a:gdLst>
                <a:gd name="connsiteX0" fmla="*/ -350 w 40024"/>
                <a:gd name="connsiteY0" fmla="*/ 56021 h 92749"/>
                <a:gd name="connsiteX1" fmla="*/ 19354 w 40024"/>
                <a:gd name="connsiteY1" fmla="*/ 87746 h 92749"/>
                <a:gd name="connsiteX2" fmla="*/ 33692 w 40024"/>
                <a:gd name="connsiteY2" fmla="*/ 90362 h 92749"/>
                <a:gd name="connsiteX3" fmla="*/ 38236 w 40024"/>
                <a:gd name="connsiteY3" fmla="*/ 74335 h 92749"/>
                <a:gd name="connsiteX4" fmla="*/ 38236 w 40024"/>
                <a:gd name="connsiteY4" fmla="*/ 69788 h 92749"/>
                <a:gd name="connsiteX5" fmla="*/ 25024 w 40024"/>
                <a:gd name="connsiteY5" fmla="*/ 62231 h 92749"/>
                <a:gd name="connsiteX6" fmla="*/ 25024 w 40024"/>
                <a:gd name="connsiteY6" fmla="*/ 67743 h 92749"/>
                <a:gd name="connsiteX7" fmla="*/ 23754 w 40024"/>
                <a:gd name="connsiteY7" fmla="*/ 75452 h 92749"/>
                <a:gd name="connsiteX8" fmla="*/ 19504 w 40024"/>
                <a:gd name="connsiteY8" fmla="*/ 75770 h 92749"/>
                <a:gd name="connsiteX9" fmla="*/ 15098 w 40024"/>
                <a:gd name="connsiteY9" fmla="*/ 71515 h 92749"/>
                <a:gd name="connsiteX10" fmla="*/ 13690 w 40024"/>
                <a:gd name="connsiteY10" fmla="*/ 64810 h 92749"/>
                <a:gd name="connsiteX11" fmla="*/ 19577 w 40024"/>
                <a:gd name="connsiteY11" fmla="*/ 55894 h 92749"/>
                <a:gd name="connsiteX12" fmla="*/ 27481 w 40024"/>
                <a:gd name="connsiteY12" fmla="*/ 53227 h 92749"/>
                <a:gd name="connsiteX13" fmla="*/ 39674 w 40024"/>
                <a:gd name="connsiteY13" fmla="*/ 35193 h 92749"/>
                <a:gd name="connsiteX14" fmla="*/ 34833 w 40024"/>
                <a:gd name="connsiteY14" fmla="*/ 16423 h 92749"/>
                <a:gd name="connsiteX15" fmla="*/ 19806 w 40024"/>
                <a:gd name="connsiteY15" fmla="*/ 2465 h 92749"/>
                <a:gd name="connsiteX16" fmla="*/ 4779 w 40024"/>
                <a:gd name="connsiteY16" fmla="*/ -303 h 92749"/>
                <a:gd name="connsiteX17" fmla="*/ -63 w 40024"/>
                <a:gd name="connsiteY17" fmla="*/ 15597 h 92749"/>
                <a:gd name="connsiteX18" fmla="*/ -63 w 40024"/>
                <a:gd name="connsiteY18" fmla="*/ 21020 h 92749"/>
                <a:gd name="connsiteX19" fmla="*/ 13784 w 40024"/>
                <a:gd name="connsiteY19" fmla="*/ 28932 h 92749"/>
                <a:gd name="connsiteX20" fmla="*/ 13784 w 40024"/>
                <a:gd name="connsiteY20" fmla="*/ 22188 h 92749"/>
                <a:gd name="connsiteX21" fmla="*/ 19463 w 40024"/>
                <a:gd name="connsiteY21" fmla="*/ 14302 h 92749"/>
                <a:gd name="connsiteX22" fmla="*/ 23819 w 40024"/>
                <a:gd name="connsiteY22" fmla="*/ 18759 h 92749"/>
                <a:gd name="connsiteX23" fmla="*/ 25144 w 40024"/>
                <a:gd name="connsiteY23" fmla="*/ 26227 h 92749"/>
                <a:gd name="connsiteX24" fmla="*/ 17474 w 40024"/>
                <a:gd name="connsiteY24" fmla="*/ 37327 h 92749"/>
                <a:gd name="connsiteX25" fmla="*/ 13883 w 40024"/>
                <a:gd name="connsiteY25" fmla="*/ 38508 h 92749"/>
                <a:gd name="connsiteX26" fmla="*/ 9953 w 40024"/>
                <a:gd name="connsiteY26" fmla="*/ 39803 h 92749"/>
                <a:gd name="connsiteX27" fmla="*/ -350 w 40024"/>
                <a:gd name="connsiteY27" fmla="*/ 56021 h 9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024" h="92749">
                  <a:moveTo>
                    <a:pt x="-350" y="56021"/>
                  </a:moveTo>
                  <a:cubicBezTo>
                    <a:pt x="-350" y="69674"/>
                    <a:pt x="6223" y="80253"/>
                    <a:pt x="19354" y="87746"/>
                  </a:cubicBezTo>
                  <a:cubicBezTo>
                    <a:pt x="25888" y="91480"/>
                    <a:pt x="30676" y="92356"/>
                    <a:pt x="33692" y="90362"/>
                  </a:cubicBezTo>
                  <a:cubicBezTo>
                    <a:pt x="36717" y="88368"/>
                    <a:pt x="38236" y="83021"/>
                    <a:pt x="38236" y="74335"/>
                  </a:cubicBezTo>
                  <a:lnTo>
                    <a:pt x="38236" y="69788"/>
                  </a:lnTo>
                  <a:lnTo>
                    <a:pt x="25024" y="62231"/>
                  </a:lnTo>
                  <a:lnTo>
                    <a:pt x="25024" y="67743"/>
                  </a:lnTo>
                  <a:cubicBezTo>
                    <a:pt x="25024" y="71515"/>
                    <a:pt x="24613" y="74106"/>
                    <a:pt x="23754" y="75452"/>
                  </a:cubicBezTo>
                  <a:cubicBezTo>
                    <a:pt x="22906" y="76773"/>
                    <a:pt x="21477" y="76900"/>
                    <a:pt x="19504" y="75770"/>
                  </a:cubicBezTo>
                  <a:cubicBezTo>
                    <a:pt x="17503" y="74627"/>
                    <a:pt x="16045" y="73204"/>
                    <a:pt x="15098" y="71515"/>
                  </a:cubicBezTo>
                  <a:cubicBezTo>
                    <a:pt x="14146" y="69826"/>
                    <a:pt x="13690" y="67604"/>
                    <a:pt x="13690" y="64810"/>
                  </a:cubicBezTo>
                  <a:cubicBezTo>
                    <a:pt x="13690" y="60403"/>
                    <a:pt x="15648" y="57418"/>
                    <a:pt x="19577" y="55894"/>
                  </a:cubicBezTo>
                  <a:lnTo>
                    <a:pt x="27481" y="53227"/>
                  </a:lnTo>
                  <a:cubicBezTo>
                    <a:pt x="35611" y="50293"/>
                    <a:pt x="39674" y="44299"/>
                    <a:pt x="39674" y="35193"/>
                  </a:cubicBezTo>
                  <a:cubicBezTo>
                    <a:pt x="39674" y="28068"/>
                    <a:pt x="38062" y="21807"/>
                    <a:pt x="34833" y="16423"/>
                  </a:cubicBezTo>
                  <a:cubicBezTo>
                    <a:pt x="31608" y="11000"/>
                    <a:pt x="26588" y="6351"/>
                    <a:pt x="19806" y="2465"/>
                  </a:cubicBezTo>
                  <a:cubicBezTo>
                    <a:pt x="13009" y="-1421"/>
                    <a:pt x="8009" y="-2323"/>
                    <a:pt x="4779" y="-303"/>
                  </a:cubicBezTo>
                  <a:cubicBezTo>
                    <a:pt x="1555" y="1741"/>
                    <a:pt x="-63" y="7037"/>
                    <a:pt x="-63" y="15597"/>
                  </a:cubicBezTo>
                  <a:lnTo>
                    <a:pt x="-63" y="21020"/>
                  </a:lnTo>
                  <a:lnTo>
                    <a:pt x="13784" y="28932"/>
                  </a:lnTo>
                  <a:lnTo>
                    <a:pt x="13784" y="22188"/>
                  </a:lnTo>
                  <a:cubicBezTo>
                    <a:pt x="13784" y="14759"/>
                    <a:pt x="15689" y="12143"/>
                    <a:pt x="19463" y="14302"/>
                  </a:cubicBezTo>
                  <a:cubicBezTo>
                    <a:pt x="21477" y="15445"/>
                    <a:pt x="22926" y="16943"/>
                    <a:pt x="23819" y="18759"/>
                  </a:cubicBezTo>
                  <a:cubicBezTo>
                    <a:pt x="24702" y="20588"/>
                    <a:pt x="25144" y="23077"/>
                    <a:pt x="25144" y="26227"/>
                  </a:cubicBezTo>
                  <a:cubicBezTo>
                    <a:pt x="25144" y="31790"/>
                    <a:pt x="22580" y="35485"/>
                    <a:pt x="17474" y="37327"/>
                  </a:cubicBezTo>
                  <a:cubicBezTo>
                    <a:pt x="17321" y="37365"/>
                    <a:pt x="16120" y="37771"/>
                    <a:pt x="13883" y="38508"/>
                  </a:cubicBezTo>
                  <a:cubicBezTo>
                    <a:pt x="11640" y="39206"/>
                    <a:pt x="10330" y="39664"/>
                    <a:pt x="9953" y="39803"/>
                  </a:cubicBezTo>
                  <a:cubicBezTo>
                    <a:pt x="3093" y="42153"/>
                    <a:pt x="-350" y="47563"/>
                    <a:pt x="-350" y="56021"/>
                  </a:cubicBez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24" name="그룹 323">
            <a:extLst>
              <a:ext uri="{FF2B5EF4-FFF2-40B4-BE49-F238E27FC236}">
                <a16:creationId xmlns:a16="http://schemas.microsoft.com/office/drawing/2014/main" id="{F152A02F-9D60-48AC-AE27-0AF997F18817}"/>
              </a:ext>
            </a:extLst>
          </p:cNvPr>
          <p:cNvGrpSpPr/>
          <p:nvPr/>
        </p:nvGrpSpPr>
        <p:grpSpPr>
          <a:xfrm>
            <a:off x="13655591" y="2959395"/>
            <a:ext cx="617880" cy="1138757"/>
            <a:chOff x="6362052" y="4937558"/>
            <a:chExt cx="617880" cy="1138757"/>
          </a:xfrm>
        </p:grpSpPr>
        <p:sp>
          <p:nvSpPr>
            <p:cNvPr id="325" name="자유형: 도형 324">
              <a:extLst>
                <a:ext uri="{FF2B5EF4-FFF2-40B4-BE49-F238E27FC236}">
                  <a16:creationId xmlns:a16="http://schemas.microsoft.com/office/drawing/2014/main" id="{98B842F4-5768-47E0-9E90-780E7989B1E8}"/>
                </a:ext>
              </a:extLst>
            </p:cNvPr>
            <p:cNvSpPr/>
            <p:nvPr/>
          </p:nvSpPr>
          <p:spPr>
            <a:xfrm flipV="1">
              <a:off x="6370154" y="5166257"/>
              <a:ext cx="570572" cy="383350"/>
            </a:xfrm>
            <a:custGeom>
              <a:avLst/>
              <a:gdLst>
                <a:gd name="connsiteX0" fmla="*/ -2052 w 570572"/>
                <a:gd name="connsiteY0" fmla="*/ -100 h 383350"/>
                <a:gd name="connsiteX1" fmla="*/ 273982 w 570572"/>
                <a:gd name="connsiteY1" fmla="*/ 383250 h 383350"/>
                <a:gd name="connsiteX2" fmla="*/ 568520 w 570572"/>
                <a:gd name="connsiteY2" fmla="*/ 321770 h 38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0572" h="383350">
                  <a:moveTo>
                    <a:pt x="-2052" y="-100"/>
                  </a:moveTo>
                  <a:lnTo>
                    <a:pt x="273982" y="383250"/>
                  </a:lnTo>
                  <a:lnTo>
                    <a:pt x="568520" y="321770"/>
                  </a:lnTo>
                  <a:close/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6" name="자유형: 도형 325">
              <a:extLst>
                <a:ext uri="{FF2B5EF4-FFF2-40B4-BE49-F238E27FC236}">
                  <a16:creationId xmlns:a16="http://schemas.microsoft.com/office/drawing/2014/main" id="{98F2775A-1103-410D-973D-82228CD12CCF}"/>
                </a:ext>
              </a:extLst>
            </p:cNvPr>
            <p:cNvSpPr/>
            <p:nvPr/>
          </p:nvSpPr>
          <p:spPr>
            <a:xfrm flipV="1">
              <a:off x="6362052" y="5722848"/>
              <a:ext cx="617880" cy="353467"/>
            </a:xfrm>
            <a:custGeom>
              <a:avLst/>
              <a:gdLst>
                <a:gd name="connsiteX0" fmla="*/ 573933 w 617880"/>
                <a:gd name="connsiteY0" fmla="*/ 353850 h 353467"/>
                <a:gd name="connsiteX1" fmla="*/ 615818 w 617880"/>
                <a:gd name="connsiteY1" fmla="*/ 329963 h 353467"/>
                <a:gd name="connsiteX2" fmla="*/ 40533 w 617880"/>
                <a:gd name="connsiteY2" fmla="*/ 383 h 353467"/>
                <a:gd name="connsiteX3" fmla="*/ -2063 w 617880"/>
                <a:gd name="connsiteY3" fmla="*/ 24692 h 353467"/>
                <a:gd name="connsiteX4" fmla="*/ 573933 w 617880"/>
                <a:gd name="connsiteY4" fmla="*/ 353850 h 35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7880" h="353467">
                  <a:moveTo>
                    <a:pt x="573933" y="353850"/>
                  </a:moveTo>
                  <a:lnTo>
                    <a:pt x="615818" y="329963"/>
                  </a:lnTo>
                  <a:lnTo>
                    <a:pt x="40533" y="383"/>
                  </a:lnTo>
                  <a:lnTo>
                    <a:pt x="-2063" y="24692"/>
                  </a:lnTo>
                  <a:lnTo>
                    <a:pt x="573933" y="353850"/>
                  </a:lnTo>
                </a:path>
              </a:pathLst>
            </a:custGeom>
            <a:solidFill>
              <a:srgbClr val="CCEEF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7" name="자유형: 도형 326">
              <a:extLst>
                <a:ext uri="{FF2B5EF4-FFF2-40B4-BE49-F238E27FC236}">
                  <a16:creationId xmlns:a16="http://schemas.microsoft.com/office/drawing/2014/main" id="{96EE340A-9B8F-4750-892A-940F9E7190B8}"/>
                </a:ext>
              </a:extLst>
            </p:cNvPr>
            <p:cNvSpPr/>
            <p:nvPr/>
          </p:nvSpPr>
          <p:spPr>
            <a:xfrm flipV="1">
              <a:off x="6369697" y="5225513"/>
              <a:ext cx="589089" cy="796837"/>
            </a:xfrm>
            <a:custGeom>
              <a:avLst/>
              <a:gdLst>
                <a:gd name="connsiteX0" fmla="*/ 5930 w 589089"/>
                <a:gd name="connsiteY0" fmla="*/ 481934 h 796837"/>
                <a:gd name="connsiteX1" fmla="*/ 555192 w 589089"/>
                <a:gd name="connsiteY1" fmla="*/ 795687 h 796837"/>
                <a:gd name="connsiteX2" fmla="*/ 564654 w 589089"/>
                <a:gd name="connsiteY2" fmla="*/ 795653 h 796837"/>
                <a:gd name="connsiteX3" fmla="*/ 587031 w 589089"/>
                <a:gd name="connsiteY3" fmla="*/ 790990 h 796837"/>
                <a:gd name="connsiteX4" fmla="*/ 577252 w 589089"/>
                <a:gd name="connsiteY4" fmla="*/ 779991 h 796837"/>
                <a:gd name="connsiteX5" fmla="*/ 577252 w 589089"/>
                <a:gd name="connsiteY5" fmla="*/ 341370 h 796837"/>
                <a:gd name="connsiteX6" fmla="*/ 569276 w 589089"/>
                <a:gd name="connsiteY6" fmla="*/ 327629 h 796837"/>
                <a:gd name="connsiteX7" fmla="*/ 36270 w 589089"/>
                <a:gd name="connsiteY7" fmla="*/ 23503 h 796837"/>
                <a:gd name="connsiteX8" fmla="*/ 18935 w 589089"/>
                <a:gd name="connsiteY8" fmla="*/ 137 h 796837"/>
                <a:gd name="connsiteX9" fmla="*/ 2666 w 589089"/>
                <a:gd name="connsiteY9" fmla="*/ 9761 h 796837"/>
                <a:gd name="connsiteX10" fmla="*/ -2058 w 589089"/>
                <a:gd name="connsiteY10" fmla="*/ 17982 h 796837"/>
                <a:gd name="connsiteX11" fmla="*/ -2058 w 589089"/>
                <a:gd name="connsiteY11" fmla="*/ 468196 h 796837"/>
                <a:gd name="connsiteX12" fmla="*/ 5930 w 589089"/>
                <a:gd name="connsiteY12" fmla="*/ 481934 h 796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9089" h="796837">
                  <a:moveTo>
                    <a:pt x="5930" y="481934"/>
                  </a:moveTo>
                  <a:lnTo>
                    <a:pt x="555192" y="795687"/>
                  </a:lnTo>
                  <a:cubicBezTo>
                    <a:pt x="558202" y="797415"/>
                    <a:pt x="561656" y="797404"/>
                    <a:pt x="564654" y="795653"/>
                  </a:cubicBezTo>
                  <a:lnTo>
                    <a:pt x="587031" y="790990"/>
                  </a:lnTo>
                  <a:lnTo>
                    <a:pt x="577252" y="779991"/>
                  </a:lnTo>
                  <a:lnTo>
                    <a:pt x="577252" y="341370"/>
                  </a:lnTo>
                  <a:cubicBezTo>
                    <a:pt x="577252" y="335531"/>
                    <a:pt x="574356" y="330516"/>
                    <a:pt x="569276" y="327629"/>
                  </a:cubicBezTo>
                  <a:lnTo>
                    <a:pt x="36270" y="23503"/>
                  </a:lnTo>
                  <a:lnTo>
                    <a:pt x="18935" y="137"/>
                  </a:lnTo>
                  <a:lnTo>
                    <a:pt x="2666" y="9761"/>
                  </a:lnTo>
                  <a:cubicBezTo>
                    <a:pt x="-331" y="11512"/>
                    <a:pt x="-2058" y="14499"/>
                    <a:pt x="-2058" y="17982"/>
                  </a:cubicBezTo>
                  <a:lnTo>
                    <a:pt x="-2058" y="468196"/>
                  </a:lnTo>
                  <a:cubicBezTo>
                    <a:pt x="-2058" y="474036"/>
                    <a:pt x="850" y="479041"/>
                    <a:pt x="5930" y="481934"/>
                  </a:cubicBezTo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8" name="자유형: 도형 327">
              <a:extLst>
                <a:ext uri="{FF2B5EF4-FFF2-40B4-BE49-F238E27FC236}">
                  <a16:creationId xmlns:a16="http://schemas.microsoft.com/office/drawing/2014/main" id="{C2AD01CE-D49E-4289-B3CA-6E400D6FF12C}"/>
                </a:ext>
              </a:extLst>
            </p:cNvPr>
            <p:cNvSpPr/>
            <p:nvPr/>
          </p:nvSpPr>
          <p:spPr>
            <a:xfrm flipV="1">
              <a:off x="6384188" y="5230175"/>
              <a:ext cx="579323" cy="792675"/>
            </a:xfrm>
            <a:custGeom>
              <a:avLst/>
              <a:gdLst>
                <a:gd name="connsiteX0" fmla="*/ 5911 w 579323"/>
                <a:gd name="connsiteY0" fmla="*/ 473636 h 792675"/>
                <a:gd name="connsiteX1" fmla="*/ 563047 w 579323"/>
                <a:gd name="connsiteY1" fmla="*/ 791518 h 792675"/>
                <a:gd name="connsiteX2" fmla="*/ 572534 w 579323"/>
                <a:gd name="connsiteY2" fmla="*/ 791492 h 792675"/>
                <a:gd name="connsiteX3" fmla="*/ 577259 w 579323"/>
                <a:gd name="connsiteY3" fmla="*/ 783277 h 792675"/>
                <a:gd name="connsiteX4" fmla="*/ 577259 w 579323"/>
                <a:gd name="connsiteY4" fmla="*/ 333062 h 792675"/>
                <a:gd name="connsiteX5" fmla="*/ 569270 w 579323"/>
                <a:gd name="connsiteY5" fmla="*/ 319320 h 792675"/>
                <a:gd name="connsiteX6" fmla="*/ 12147 w 579323"/>
                <a:gd name="connsiteY6" fmla="*/ 1424 h 792675"/>
                <a:gd name="connsiteX7" fmla="*/ 2660 w 579323"/>
                <a:gd name="connsiteY7" fmla="*/ 1463 h 792675"/>
                <a:gd name="connsiteX8" fmla="*/ -2065 w 579323"/>
                <a:gd name="connsiteY8" fmla="*/ 9669 h 792675"/>
                <a:gd name="connsiteX9" fmla="*/ -2065 w 579323"/>
                <a:gd name="connsiteY9" fmla="*/ 459894 h 792675"/>
                <a:gd name="connsiteX10" fmla="*/ 5911 w 579323"/>
                <a:gd name="connsiteY10" fmla="*/ 473636 h 79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9323" h="792675">
                  <a:moveTo>
                    <a:pt x="5911" y="473636"/>
                  </a:moveTo>
                  <a:lnTo>
                    <a:pt x="563047" y="791518"/>
                  </a:lnTo>
                  <a:cubicBezTo>
                    <a:pt x="566070" y="793259"/>
                    <a:pt x="569511" y="793244"/>
                    <a:pt x="572534" y="791492"/>
                  </a:cubicBezTo>
                  <a:cubicBezTo>
                    <a:pt x="575531" y="789741"/>
                    <a:pt x="577259" y="786755"/>
                    <a:pt x="577259" y="783277"/>
                  </a:cubicBezTo>
                  <a:lnTo>
                    <a:pt x="577259" y="333062"/>
                  </a:lnTo>
                  <a:cubicBezTo>
                    <a:pt x="577259" y="327219"/>
                    <a:pt x="574338" y="322217"/>
                    <a:pt x="569270" y="319320"/>
                  </a:cubicBezTo>
                  <a:lnTo>
                    <a:pt x="12147" y="1424"/>
                  </a:lnTo>
                  <a:cubicBezTo>
                    <a:pt x="9111" y="-303"/>
                    <a:pt x="5670" y="-288"/>
                    <a:pt x="2660" y="1463"/>
                  </a:cubicBezTo>
                  <a:cubicBezTo>
                    <a:pt x="-337" y="3215"/>
                    <a:pt x="-2065" y="6201"/>
                    <a:pt x="-2065" y="9669"/>
                  </a:cubicBezTo>
                  <a:lnTo>
                    <a:pt x="-2065" y="459894"/>
                  </a:lnTo>
                  <a:cubicBezTo>
                    <a:pt x="-2065" y="465738"/>
                    <a:pt x="856" y="470744"/>
                    <a:pt x="5911" y="473636"/>
                  </a:cubicBezTo>
                </a:path>
              </a:pathLst>
            </a:custGeom>
            <a:solidFill>
              <a:srgbClr val="FBC80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9" name="자유형: 도형 328">
              <a:extLst>
                <a:ext uri="{FF2B5EF4-FFF2-40B4-BE49-F238E27FC236}">
                  <a16:creationId xmlns:a16="http://schemas.microsoft.com/office/drawing/2014/main" id="{285D841D-515E-493E-B780-6AF1BFB0E16A}"/>
                </a:ext>
              </a:extLst>
            </p:cNvPr>
            <p:cNvSpPr/>
            <p:nvPr/>
          </p:nvSpPr>
          <p:spPr>
            <a:xfrm flipV="1">
              <a:off x="6400088" y="5256287"/>
              <a:ext cx="542188" cy="393829"/>
            </a:xfrm>
            <a:custGeom>
              <a:avLst/>
              <a:gdLst>
                <a:gd name="connsiteX0" fmla="*/ -2063 w 542188"/>
                <a:gd name="connsiteY0" fmla="*/ 81533 h 393829"/>
                <a:gd name="connsiteX1" fmla="*/ 275686 w 542188"/>
                <a:gd name="connsiteY1" fmla="*/ -15 h 393829"/>
                <a:gd name="connsiteX2" fmla="*/ 540126 w 542188"/>
                <a:gd name="connsiteY2" fmla="*/ 393814 h 393829"/>
                <a:gd name="connsiteX3" fmla="*/ 266567 w 542188"/>
                <a:gd name="connsiteY3" fmla="*/ 19839 h 393829"/>
                <a:gd name="connsiteX4" fmla="*/ -2063 w 542188"/>
                <a:gd name="connsiteY4" fmla="*/ 81533 h 393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188" h="393829">
                  <a:moveTo>
                    <a:pt x="-2063" y="81533"/>
                  </a:moveTo>
                  <a:lnTo>
                    <a:pt x="275686" y="-15"/>
                  </a:lnTo>
                  <a:lnTo>
                    <a:pt x="540126" y="393814"/>
                  </a:lnTo>
                  <a:lnTo>
                    <a:pt x="266567" y="19839"/>
                  </a:lnTo>
                  <a:lnTo>
                    <a:pt x="-2063" y="81533"/>
                  </a:lnTo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0" name="자유형: 도형 329">
              <a:extLst>
                <a:ext uri="{FF2B5EF4-FFF2-40B4-BE49-F238E27FC236}">
                  <a16:creationId xmlns:a16="http://schemas.microsoft.com/office/drawing/2014/main" id="{BACBF3C0-87B5-4ADE-8203-68678081863C}"/>
                </a:ext>
              </a:extLst>
            </p:cNvPr>
            <p:cNvSpPr/>
            <p:nvPr/>
          </p:nvSpPr>
          <p:spPr>
            <a:xfrm flipV="1">
              <a:off x="6386944" y="5170031"/>
              <a:ext cx="571830" cy="384046"/>
            </a:xfrm>
            <a:custGeom>
              <a:avLst/>
              <a:gdLst>
                <a:gd name="connsiteX0" fmla="*/ -2064 w 571830"/>
                <a:gd name="connsiteY0" fmla="*/ -97 h 384046"/>
                <a:gd name="connsiteX1" fmla="*/ 275227 w 571830"/>
                <a:gd name="connsiteY1" fmla="*/ 383950 h 384046"/>
                <a:gd name="connsiteX2" fmla="*/ 569766 w 571830"/>
                <a:gd name="connsiteY2" fmla="*/ 322468 h 38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830" h="384046">
                  <a:moveTo>
                    <a:pt x="-2064" y="-97"/>
                  </a:moveTo>
                  <a:lnTo>
                    <a:pt x="275227" y="383950"/>
                  </a:lnTo>
                  <a:lnTo>
                    <a:pt x="569766" y="322468"/>
                  </a:lnTo>
                  <a:close/>
                </a:path>
              </a:pathLst>
            </a:custGeom>
            <a:solidFill>
              <a:srgbClr val="FBC80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1" name="자유형: 도형 330">
              <a:extLst>
                <a:ext uri="{FF2B5EF4-FFF2-40B4-BE49-F238E27FC236}">
                  <a16:creationId xmlns:a16="http://schemas.microsoft.com/office/drawing/2014/main" id="{7761EF28-8DD0-456E-8DB7-3041F2671F86}"/>
                </a:ext>
              </a:extLst>
            </p:cNvPr>
            <p:cNvSpPr/>
            <p:nvPr/>
          </p:nvSpPr>
          <p:spPr>
            <a:xfrm flipV="1">
              <a:off x="6419430" y="4937558"/>
              <a:ext cx="489775" cy="686752"/>
            </a:xfrm>
            <a:custGeom>
              <a:avLst/>
              <a:gdLst>
                <a:gd name="connsiteX0" fmla="*/ -2058 w 489775"/>
                <a:gd name="connsiteY0" fmla="*/ 54555 h 686752"/>
                <a:gd name="connsiteX1" fmla="*/ -2058 w 489775"/>
                <a:gd name="connsiteY1" fmla="*/ 414933 h 686752"/>
                <a:gd name="connsiteX2" fmla="*/ 476668 w 489775"/>
                <a:gd name="connsiteY2" fmla="*/ 686583 h 686752"/>
                <a:gd name="connsiteX3" fmla="*/ 487717 w 489775"/>
                <a:gd name="connsiteY3" fmla="*/ 680641 h 686752"/>
                <a:gd name="connsiteX4" fmla="*/ 479932 w 489775"/>
                <a:gd name="connsiteY4" fmla="*/ 333057 h 686752"/>
                <a:gd name="connsiteX5" fmla="*/ 236194 w 489775"/>
                <a:gd name="connsiteY5" fmla="*/ -169 h 686752"/>
                <a:gd name="connsiteX6" fmla="*/ -2058 w 489775"/>
                <a:gd name="connsiteY6" fmla="*/ 54555 h 68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775" h="686752">
                  <a:moveTo>
                    <a:pt x="-2058" y="54555"/>
                  </a:moveTo>
                  <a:lnTo>
                    <a:pt x="-2058" y="414933"/>
                  </a:lnTo>
                  <a:lnTo>
                    <a:pt x="476668" y="686583"/>
                  </a:lnTo>
                  <a:lnTo>
                    <a:pt x="487717" y="680641"/>
                  </a:lnTo>
                  <a:lnTo>
                    <a:pt x="479932" y="333057"/>
                  </a:lnTo>
                  <a:lnTo>
                    <a:pt x="236194" y="-169"/>
                  </a:lnTo>
                  <a:lnTo>
                    <a:pt x="-2058" y="54555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2" name="자유형: 도형 331">
              <a:extLst>
                <a:ext uri="{FF2B5EF4-FFF2-40B4-BE49-F238E27FC236}">
                  <a16:creationId xmlns:a16="http://schemas.microsoft.com/office/drawing/2014/main" id="{7C775EB7-EC29-44FA-9EA8-12A9F1F2C72A}"/>
                </a:ext>
              </a:extLst>
            </p:cNvPr>
            <p:cNvSpPr/>
            <p:nvPr/>
          </p:nvSpPr>
          <p:spPr>
            <a:xfrm flipV="1">
              <a:off x="6430479" y="4943500"/>
              <a:ext cx="481990" cy="686777"/>
            </a:xfrm>
            <a:custGeom>
              <a:avLst/>
              <a:gdLst>
                <a:gd name="connsiteX0" fmla="*/ -2063 w 481990"/>
                <a:gd name="connsiteY0" fmla="*/ 54576 h 686777"/>
                <a:gd name="connsiteX1" fmla="*/ -2063 w 481990"/>
                <a:gd name="connsiteY1" fmla="*/ 414938 h 686777"/>
                <a:gd name="connsiteX2" fmla="*/ 476663 w 481990"/>
                <a:gd name="connsiteY2" fmla="*/ 686614 h 686777"/>
                <a:gd name="connsiteX3" fmla="*/ 479927 w 481990"/>
                <a:gd name="connsiteY3" fmla="*/ 333083 h 686777"/>
                <a:gd name="connsiteX4" fmla="*/ 236176 w 481990"/>
                <a:gd name="connsiteY4" fmla="*/ -164 h 686777"/>
                <a:gd name="connsiteX5" fmla="*/ -2063 w 481990"/>
                <a:gd name="connsiteY5" fmla="*/ 54576 h 686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1990" h="686777">
                  <a:moveTo>
                    <a:pt x="-2063" y="54576"/>
                  </a:moveTo>
                  <a:lnTo>
                    <a:pt x="-2063" y="414938"/>
                  </a:lnTo>
                  <a:lnTo>
                    <a:pt x="476663" y="686614"/>
                  </a:lnTo>
                  <a:lnTo>
                    <a:pt x="479927" y="333083"/>
                  </a:lnTo>
                  <a:lnTo>
                    <a:pt x="236176" y="-164"/>
                  </a:lnTo>
                  <a:lnTo>
                    <a:pt x="-2063" y="54576"/>
                  </a:ln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3" name="자유형: 도형 332">
              <a:extLst>
                <a:ext uri="{FF2B5EF4-FFF2-40B4-BE49-F238E27FC236}">
                  <a16:creationId xmlns:a16="http://schemas.microsoft.com/office/drawing/2014/main" id="{AE8BAA4C-A5BC-41AD-A6FA-BB8EE0AB88BF}"/>
                </a:ext>
              </a:extLst>
            </p:cNvPr>
            <p:cNvSpPr/>
            <p:nvPr/>
          </p:nvSpPr>
          <p:spPr>
            <a:xfrm flipV="1">
              <a:off x="6534391" y="5171907"/>
              <a:ext cx="262191" cy="302023"/>
            </a:xfrm>
            <a:custGeom>
              <a:avLst/>
              <a:gdLst>
                <a:gd name="connsiteX0" fmla="*/ -2059 w 262191"/>
                <a:gd name="connsiteY0" fmla="*/ 76030 h 302023"/>
                <a:gd name="connsiteX1" fmla="*/ 129043 w 262191"/>
                <a:gd name="connsiteY1" fmla="*/ 19734 h 302023"/>
                <a:gd name="connsiteX2" fmla="*/ 260132 w 262191"/>
                <a:gd name="connsiteY2" fmla="*/ 225677 h 302023"/>
                <a:gd name="connsiteX3" fmla="*/ 129043 w 262191"/>
                <a:gd name="connsiteY3" fmla="*/ 282028 h 302023"/>
                <a:gd name="connsiteX4" fmla="*/ -2059 w 262191"/>
                <a:gd name="connsiteY4" fmla="*/ 76030 h 30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191" h="302023">
                  <a:moveTo>
                    <a:pt x="-2059" y="76030"/>
                  </a:moveTo>
                  <a:cubicBezTo>
                    <a:pt x="-2059" y="3630"/>
                    <a:pt x="56640" y="-21581"/>
                    <a:pt x="129043" y="19734"/>
                  </a:cubicBezTo>
                  <a:cubicBezTo>
                    <a:pt x="201433" y="61048"/>
                    <a:pt x="260132" y="153273"/>
                    <a:pt x="260132" y="225677"/>
                  </a:cubicBezTo>
                  <a:cubicBezTo>
                    <a:pt x="260132" y="298142"/>
                    <a:pt x="201433" y="323339"/>
                    <a:pt x="129043" y="282028"/>
                  </a:cubicBezTo>
                  <a:cubicBezTo>
                    <a:pt x="56640" y="240698"/>
                    <a:pt x="-2059" y="148500"/>
                    <a:pt x="-2059" y="76030"/>
                  </a:cubicBezTo>
                </a:path>
              </a:pathLst>
            </a:custGeom>
            <a:solidFill>
              <a:srgbClr val="B3BBE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4" name="자유형: 도형 333">
              <a:extLst>
                <a:ext uri="{FF2B5EF4-FFF2-40B4-BE49-F238E27FC236}">
                  <a16:creationId xmlns:a16="http://schemas.microsoft.com/office/drawing/2014/main" id="{9D88780E-0628-4109-920F-36690BE3C8A4}"/>
                </a:ext>
              </a:extLst>
            </p:cNvPr>
            <p:cNvSpPr/>
            <p:nvPr/>
          </p:nvSpPr>
          <p:spPr>
            <a:xfrm flipV="1">
              <a:off x="6542887" y="5177017"/>
              <a:ext cx="262191" cy="302022"/>
            </a:xfrm>
            <a:custGeom>
              <a:avLst/>
              <a:gdLst>
                <a:gd name="connsiteX0" fmla="*/ -2065 w 262191"/>
                <a:gd name="connsiteY0" fmla="*/ 76039 h 302022"/>
                <a:gd name="connsiteX1" fmla="*/ 129037 w 262191"/>
                <a:gd name="connsiteY1" fmla="*/ 19743 h 302022"/>
                <a:gd name="connsiteX2" fmla="*/ 260127 w 262191"/>
                <a:gd name="connsiteY2" fmla="*/ 225686 h 302022"/>
                <a:gd name="connsiteX3" fmla="*/ 129037 w 262191"/>
                <a:gd name="connsiteY3" fmla="*/ 282022 h 302022"/>
                <a:gd name="connsiteX4" fmla="*/ -2065 w 262191"/>
                <a:gd name="connsiteY4" fmla="*/ 76039 h 302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191" h="302022">
                  <a:moveTo>
                    <a:pt x="-2065" y="76039"/>
                  </a:moveTo>
                  <a:cubicBezTo>
                    <a:pt x="-2065" y="3639"/>
                    <a:pt x="56647" y="-21582"/>
                    <a:pt x="129037" y="19743"/>
                  </a:cubicBezTo>
                  <a:cubicBezTo>
                    <a:pt x="201440" y="61057"/>
                    <a:pt x="260127" y="153281"/>
                    <a:pt x="260127" y="225686"/>
                  </a:cubicBezTo>
                  <a:cubicBezTo>
                    <a:pt x="260127" y="298150"/>
                    <a:pt x="201440" y="323346"/>
                    <a:pt x="129037" y="282022"/>
                  </a:cubicBezTo>
                  <a:cubicBezTo>
                    <a:pt x="56635" y="240708"/>
                    <a:pt x="-2065" y="148508"/>
                    <a:pt x="-2065" y="76039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5" name="자유형: 도형 334">
              <a:extLst>
                <a:ext uri="{FF2B5EF4-FFF2-40B4-BE49-F238E27FC236}">
                  <a16:creationId xmlns:a16="http://schemas.microsoft.com/office/drawing/2014/main" id="{A88C5577-3806-4FEB-9B91-7DC32B2D431F}"/>
                </a:ext>
              </a:extLst>
            </p:cNvPr>
            <p:cNvSpPr/>
            <p:nvPr/>
          </p:nvSpPr>
          <p:spPr>
            <a:xfrm flipV="1">
              <a:off x="6631037" y="5216335"/>
              <a:ext cx="90499" cy="127528"/>
            </a:xfrm>
            <a:custGeom>
              <a:avLst/>
              <a:gdLst>
                <a:gd name="connsiteX0" fmla="*/ 43248 w 90499"/>
                <a:gd name="connsiteY0" fmla="*/ 116487 h 127528"/>
                <a:gd name="connsiteX1" fmla="*/ 43260 w 90499"/>
                <a:gd name="connsiteY1" fmla="*/ 116453 h 127528"/>
                <a:gd name="connsiteX2" fmla="*/ 87355 w 90499"/>
                <a:gd name="connsiteY2" fmla="*/ 85883 h 127528"/>
                <a:gd name="connsiteX3" fmla="*/ 43070 w 90499"/>
                <a:gd name="connsiteY3" fmla="*/ 4985 h 127528"/>
                <a:gd name="connsiteX4" fmla="*/ 43070 w 90499"/>
                <a:gd name="connsiteY4" fmla="*/ 4995 h 127528"/>
                <a:gd name="connsiteX5" fmla="*/ -1024 w 90499"/>
                <a:gd name="connsiteY5" fmla="*/ 35579 h 127528"/>
                <a:gd name="connsiteX6" fmla="*/ 43248 w 90499"/>
                <a:gd name="connsiteY6" fmla="*/ 116487 h 127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499" h="127528">
                  <a:moveTo>
                    <a:pt x="43248" y="116487"/>
                  </a:moveTo>
                  <a:lnTo>
                    <a:pt x="43260" y="116453"/>
                  </a:lnTo>
                  <a:cubicBezTo>
                    <a:pt x="90123" y="142652"/>
                    <a:pt x="90390" y="117351"/>
                    <a:pt x="87355" y="85883"/>
                  </a:cubicBezTo>
                  <a:cubicBezTo>
                    <a:pt x="83481" y="52808"/>
                    <a:pt x="68229" y="19575"/>
                    <a:pt x="43070" y="4985"/>
                  </a:cubicBezTo>
                  <a:lnTo>
                    <a:pt x="43070" y="4995"/>
                  </a:lnTo>
                  <a:cubicBezTo>
                    <a:pt x="17937" y="-9014"/>
                    <a:pt x="2760" y="6900"/>
                    <a:pt x="-1024" y="35579"/>
                  </a:cubicBezTo>
                  <a:cubicBezTo>
                    <a:pt x="-3996" y="63633"/>
                    <a:pt x="-3679" y="89296"/>
                    <a:pt x="43248" y="116487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6" name="자유형: 도형 335">
              <a:extLst>
                <a:ext uri="{FF2B5EF4-FFF2-40B4-BE49-F238E27FC236}">
                  <a16:creationId xmlns:a16="http://schemas.microsoft.com/office/drawing/2014/main" id="{1C7ABEC9-B100-4DFC-BB8F-6D74973269CB}"/>
                </a:ext>
              </a:extLst>
            </p:cNvPr>
            <p:cNvSpPr/>
            <p:nvPr/>
          </p:nvSpPr>
          <p:spPr>
            <a:xfrm flipV="1">
              <a:off x="6681176" y="5250927"/>
              <a:ext cx="29629" cy="28848"/>
            </a:xfrm>
            <a:custGeom>
              <a:avLst/>
              <a:gdLst>
                <a:gd name="connsiteX0" fmla="*/ 26840 w 29629"/>
                <a:gd name="connsiteY0" fmla="*/ 17804 h 28848"/>
                <a:gd name="connsiteX1" fmla="*/ 26840 w 29629"/>
                <a:gd name="connsiteY1" fmla="*/ 17804 h 28848"/>
                <a:gd name="connsiteX2" fmla="*/ 9682 w 29629"/>
                <a:gd name="connsiteY2" fmla="*/ 202 h 28848"/>
                <a:gd name="connsiteX3" fmla="*/ -1812 w 29629"/>
                <a:gd name="connsiteY3" fmla="*/ 8626 h 28848"/>
                <a:gd name="connsiteX4" fmla="*/ -1799 w 29629"/>
                <a:gd name="connsiteY4" fmla="*/ 8636 h 28848"/>
                <a:gd name="connsiteX5" fmla="*/ 15372 w 29629"/>
                <a:gd name="connsiteY5" fmla="*/ 26213 h 28848"/>
                <a:gd name="connsiteX6" fmla="*/ 26840 w 29629"/>
                <a:gd name="connsiteY6" fmla="*/ 17804 h 2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29" h="28848">
                  <a:moveTo>
                    <a:pt x="26840" y="17804"/>
                  </a:moveTo>
                  <a:lnTo>
                    <a:pt x="26840" y="17804"/>
                  </a:lnTo>
                  <a:cubicBezTo>
                    <a:pt x="23703" y="3988"/>
                    <a:pt x="17149" y="1779"/>
                    <a:pt x="9682" y="202"/>
                  </a:cubicBezTo>
                  <a:cubicBezTo>
                    <a:pt x="1973" y="-1217"/>
                    <a:pt x="-3361" y="1219"/>
                    <a:pt x="-1812" y="8626"/>
                  </a:cubicBezTo>
                  <a:lnTo>
                    <a:pt x="-1799" y="8636"/>
                  </a:lnTo>
                  <a:cubicBezTo>
                    <a:pt x="-122" y="16027"/>
                    <a:pt x="7180" y="22541"/>
                    <a:pt x="15372" y="26213"/>
                  </a:cubicBezTo>
                  <a:cubicBezTo>
                    <a:pt x="23220" y="29566"/>
                    <a:pt x="29761" y="31570"/>
                    <a:pt x="26840" y="17804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7" name="자유형: 도형 336">
              <a:extLst>
                <a:ext uri="{FF2B5EF4-FFF2-40B4-BE49-F238E27FC236}">
                  <a16:creationId xmlns:a16="http://schemas.microsoft.com/office/drawing/2014/main" id="{9EA304FE-B6C2-4C7F-8BE4-7DA99E3C8D1E}"/>
                </a:ext>
              </a:extLst>
            </p:cNvPr>
            <p:cNvSpPr/>
            <p:nvPr/>
          </p:nvSpPr>
          <p:spPr>
            <a:xfrm flipV="1">
              <a:off x="6641728" y="5273541"/>
              <a:ext cx="29632" cy="32542"/>
            </a:xfrm>
            <a:custGeom>
              <a:avLst/>
              <a:gdLst>
                <a:gd name="connsiteX0" fmla="*/ -1365 w 29632"/>
                <a:gd name="connsiteY0" fmla="*/ 5602 h 32542"/>
                <a:gd name="connsiteX1" fmla="*/ -1352 w 29632"/>
                <a:gd name="connsiteY1" fmla="*/ 5602 h 32542"/>
                <a:gd name="connsiteX2" fmla="*/ 15793 w 29632"/>
                <a:gd name="connsiteY2" fmla="*/ 7536 h 32542"/>
                <a:gd name="connsiteX3" fmla="*/ 27312 w 29632"/>
                <a:gd name="connsiteY3" fmla="*/ 29072 h 32542"/>
                <a:gd name="connsiteX4" fmla="*/ 27299 w 29632"/>
                <a:gd name="connsiteY4" fmla="*/ 29062 h 32542"/>
                <a:gd name="connsiteX5" fmla="*/ 10180 w 29632"/>
                <a:gd name="connsiteY5" fmla="*/ 27102 h 32542"/>
                <a:gd name="connsiteX6" fmla="*/ -1365 w 29632"/>
                <a:gd name="connsiteY6" fmla="*/ 5602 h 3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32" h="32542">
                  <a:moveTo>
                    <a:pt x="-1365" y="5602"/>
                  </a:moveTo>
                  <a:lnTo>
                    <a:pt x="-1352" y="5602"/>
                  </a:lnTo>
                  <a:cubicBezTo>
                    <a:pt x="1760" y="-4698"/>
                    <a:pt x="8338" y="611"/>
                    <a:pt x="15793" y="7536"/>
                  </a:cubicBezTo>
                  <a:cubicBezTo>
                    <a:pt x="23502" y="14888"/>
                    <a:pt x="28861" y="23437"/>
                    <a:pt x="27312" y="29072"/>
                  </a:cubicBezTo>
                  <a:lnTo>
                    <a:pt x="27299" y="29062"/>
                  </a:lnTo>
                  <a:cubicBezTo>
                    <a:pt x="25623" y="34559"/>
                    <a:pt x="18333" y="32759"/>
                    <a:pt x="10180" y="27102"/>
                  </a:cubicBezTo>
                  <a:cubicBezTo>
                    <a:pt x="2306" y="21506"/>
                    <a:pt x="-4235" y="16070"/>
                    <a:pt x="-1365" y="5602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8" name="자유형: 도형 337">
              <a:extLst>
                <a:ext uri="{FF2B5EF4-FFF2-40B4-BE49-F238E27FC236}">
                  <a16:creationId xmlns:a16="http://schemas.microsoft.com/office/drawing/2014/main" id="{69313FF3-DA8B-4EDC-B456-88F786BBB7B7}"/>
                </a:ext>
              </a:extLst>
            </p:cNvPr>
            <p:cNvSpPr/>
            <p:nvPr/>
          </p:nvSpPr>
          <p:spPr>
            <a:xfrm flipV="1">
              <a:off x="6615353" y="5358230"/>
              <a:ext cx="122390" cy="32350"/>
            </a:xfrm>
            <a:custGeom>
              <a:avLst/>
              <a:gdLst>
                <a:gd name="connsiteX0" fmla="*/ -2067 w 122390"/>
                <a:gd name="connsiteY0" fmla="*/ -86 h 32350"/>
                <a:gd name="connsiteX1" fmla="*/ 113427 w 122390"/>
                <a:gd name="connsiteY1" fmla="*/ 13165 h 32350"/>
                <a:gd name="connsiteX2" fmla="*/ 120323 w 122390"/>
                <a:gd name="connsiteY2" fmla="*/ 32265 h 32350"/>
                <a:gd name="connsiteX3" fmla="*/ 4842 w 122390"/>
                <a:gd name="connsiteY3" fmla="*/ 19019 h 32350"/>
                <a:gd name="connsiteX4" fmla="*/ -2067 w 122390"/>
                <a:gd name="connsiteY4" fmla="*/ -86 h 32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390" h="32350">
                  <a:moveTo>
                    <a:pt x="-2067" y="-86"/>
                  </a:moveTo>
                  <a:lnTo>
                    <a:pt x="113427" y="13165"/>
                  </a:lnTo>
                  <a:lnTo>
                    <a:pt x="120323" y="32265"/>
                  </a:lnTo>
                  <a:lnTo>
                    <a:pt x="4842" y="19019"/>
                  </a:lnTo>
                  <a:lnTo>
                    <a:pt x="-2067" y="-86"/>
                  </a:ln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9" name="자유형: 도형 338">
              <a:extLst>
                <a:ext uri="{FF2B5EF4-FFF2-40B4-BE49-F238E27FC236}">
                  <a16:creationId xmlns:a16="http://schemas.microsoft.com/office/drawing/2014/main" id="{D846A95A-1447-4CA4-9DEE-52780DE70592}"/>
                </a:ext>
              </a:extLst>
            </p:cNvPr>
            <p:cNvSpPr/>
            <p:nvPr/>
          </p:nvSpPr>
          <p:spPr>
            <a:xfrm flipV="1">
              <a:off x="6726032" y="5339740"/>
              <a:ext cx="32227" cy="36916"/>
            </a:xfrm>
            <a:custGeom>
              <a:avLst/>
              <a:gdLst>
                <a:gd name="connsiteX0" fmla="*/ -700 w 32227"/>
                <a:gd name="connsiteY0" fmla="*/ 17106 h 36916"/>
                <a:gd name="connsiteX1" fmla="*/ 7441 w 32227"/>
                <a:gd name="connsiteY1" fmla="*/ -24 h 36916"/>
                <a:gd name="connsiteX2" fmla="*/ 28675 w 32227"/>
                <a:gd name="connsiteY2" fmla="*/ 20013 h 36916"/>
                <a:gd name="connsiteX3" fmla="*/ 20738 w 32227"/>
                <a:gd name="connsiteY3" fmla="*/ 36741 h 36916"/>
                <a:gd name="connsiteX4" fmla="*/ -700 w 32227"/>
                <a:gd name="connsiteY4" fmla="*/ 17106 h 36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27" h="36916">
                  <a:moveTo>
                    <a:pt x="-700" y="17106"/>
                  </a:moveTo>
                  <a:cubicBezTo>
                    <a:pt x="-4370" y="6961"/>
                    <a:pt x="-611" y="-966"/>
                    <a:pt x="7441" y="-24"/>
                  </a:cubicBezTo>
                  <a:cubicBezTo>
                    <a:pt x="15480" y="864"/>
                    <a:pt x="25005" y="9868"/>
                    <a:pt x="28675" y="20013"/>
                  </a:cubicBezTo>
                  <a:cubicBezTo>
                    <a:pt x="32333" y="30163"/>
                    <a:pt x="28789" y="37654"/>
                    <a:pt x="20738" y="36741"/>
                  </a:cubicBezTo>
                  <a:cubicBezTo>
                    <a:pt x="9473" y="35570"/>
                    <a:pt x="6221" y="18782"/>
                    <a:pt x="-700" y="17106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0" name="자유형: 도형 339">
              <a:extLst>
                <a:ext uri="{FF2B5EF4-FFF2-40B4-BE49-F238E27FC236}">
                  <a16:creationId xmlns:a16="http://schemas.microsoft.com/office/drawing/2014/main" id="{F75A6040-4163-4D67-9396-6B3B4F8C60A2}"/>
                </a:ext>
              </a:extLst>
            </p:cNvPr>
            <p:cNvSpPr/>
            <p:nvPr/>
          </p:nvSpPr>
          <p:spPr>
            <a:xfrm flipV="1">
              <a:off x="6720598" y="5357735"/>
              <a:ext cx="31164" cy="36926"/>
            </a:xfrm>
            <a:custGeom>
              <a:avLst/>
              <a:gdLst>
                <a:gd name="connsiteX0" fmla="*/ -2107 w 31164"/>
                <a:gd name="connsiteY0" fmla="*/ 16192 h 36926"/>
                <a:gd name="connsiteX1" fmla="*/ 19673 w 31164"/>
                <a:gd name="connsiteY1" fmla="*/ 36765 h 36926"/>
                <a:gd name="connsiteX2" fmla="*/ 27611 w 31164"/>
                <a:gd name="connsiteY2" fmla="*/ 20052 h 36926"/>
                <a:gd name="connsiteX3" fmla="*/ 6376 w 31164"/>
                <a:gd name="connsiteY3" fmla="*/ 0 h 36926"/>
                <a:gd name="connsiteX4" fmla="*/ -2107 w 31164"/>
                <a:gd name="connsiteY4" fmla="*/ 16192 h 36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64" h="36926">
                  <a:moveTo>
                    <a:pt x="-2107" y="16192"/>
                  </a:moveTo>
                  <a:cubicBezTo>
                    <a:pt x="1563" y="26342"/>
                    <a:pt x="11621" y="35838"/>
                    <a:pt x="19673" y="36765"/>
                  </a:cubicBezTo>
                  <a:cubicBezTo>
                    <a:pt x="27725" y="37693"/>
                    <a:pt x="31281" y="30227"/>
                    <a:pt x="27611" y="20052"/>
                  </a:cubicBezTo>
                  <a:cubicBezTo>
                    <a:pt x="23928" y="9868"/>
                    <a:pt x="14428" y="927"/>
                    <a:pt x="6376" y="0"/>
                  </a:cubicBezTo>
                  <a:cubicBezTo>
                    <a:pt x="-4990" y="-1434"/>
                    <a:pt x="4141" y="16028"/>
                    <a:pt x="-2107" y="16192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1" name="자유형: 도형 340">
              <a:extLst>
                <a:ext uri="{FF2B5EF4-FFF2-40B4-BE49-F238E27FC236}">
                  <a16:creationId xmlns:a16="http://schemas.microsoft.com/office/drawing/2014/main" id="{056C3A9C-0A90-47CE-9B29-2A75B8A24725}"/>
                </a:ext>
              </a:extLst>
            </p:cNvPr>
            <p:cNvSpPr/>
            <p:nvPr/>
          </p:nvSpPr>
          <p:spPr>
            <a:xfrm flipV="1">
              <a:off x="6596203" y="5354654"/>
              <a:ext cx="31189" cy="36939"/>
            </a:xfrm>
            <a:custGeom>
              <a:avLst/>
              <a:gdLst>
                <a:gd name="connsiteX0" fmla="*/ 29167 w 31189"/>
                <a:gd name="connsiteY0" fmla="*/ 20577 h 36939"/>
                <a:gd name="connsiteX1" fmla="*/ 7374 w 31189"/>
                <a:gd name="connsiteY1" fmla="*/ -11 h 36939"/>
                <a:gd name="connsiteX2" fmla="*/ -576 w 31189"/>
                <a:gd name="connsiteY2" fmla="*/ 16702 h 36939"/>
                <a:gd name="connsiteX3" fmla="*/ 20671 w 31189"/>
                <a:gd name="connsiteY3" fmla="*/ 36769 h 36939"/>
                <a:gd name="connsiteX4" fmla="*/ 29167 w 31189"/>
                <a:gd name="connsiteY4" fmla="*/ 20577 h 3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89" h="36939">
                  <a:moveTo>
                    <a:pt x="29167" y="20577"/>
                  </a:moveTo>
                  <a:cubicBezTo>
                    <a:pt x="25484" y="10451"/>
                    <a:pt x="15426" y="917"/>
                    <a:pt x="7374" y="-11"/>
                  </a:cubicBezTo>
                  <a:cubicBezTo>
                    <a:pt x="-691" y="-924"/>
                    <a:pt x="-4247" y="6542"/>
                    <a:pt x="-576" y="16702"/>
                  </a:cubicBezTo>
                  <a:cubicBezTo>
                    <a:pt x="3107" y="26877"/>
                    <a:pt x="12606" y="35851"/>
                    <a:pt x="20671" y="36769"/>
                  </a:cubicBezTo>
                  <a:cubicBezTo>
                    <a:pt x="32024" y="38203"/>
                    <a:pt x="22906" y="20725"/>
                    <a:pt x="29167" y="20577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2" name="자유형: 도형 341">
              <a:extLst>
                <a:ext uri="{FF2B5EF4-FFF2-40B4-BE49-F238E27FC236}">
                  <a16:creationId xmlns:a16="http://schemas.microsoft.com/office/drawing/2014/main" id="{EDD79B84-8945-41A8-A0F9-8F4570C1578D}"/>
                </a:ext>
              </a:extLst>
            </p:cNvPr>
            <p:cNvSpPr/>
            <p:nvPr/>
          </p:nvSpPr>
          <p:spPr>
            <a:xfrm flipV="1">
              <a:off x="6589701" y="5372638"/>
              <a:ext cx="32240" cy="36923"/>
            </a:xfrm>
            <a:custGeom>
              <a:avLst/>
              <a:gdLst>
                <a:gd name="connsiteX0" fmla="*/ 28803 w 32240"/>
                <a:gd name="connsiteY0" fmla="*/ 19626 h 36923"/>
                <a:gd name="connsiteX1" fmla="*/ 20663 w 32240"/>
                <a:gd name="connsiteY1" fmla="*/ 36781 h 36923"/>
                <a:gd name="connsiteX2" fmla="*/ -572 w 32240"/>
                <a:gd name="connsiteY2" fmla="*/ 16719 h 36923"/>
                <a:gd name="connsiteX3" fmla="*/ 7365 w 32240"/>
                <a:gd name="connsiteY3" fmla="*/ 6 h 36923"/>
                <a:gd name="connsiteX4" fmla="*/ 28803 w 32240"/>
                <a:gd name="connsiteY4" fmla="*/ 19626 h 3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40" h="36923">
                  <a:moveTo>
                    <a:pt x="28803" y="19626"/>
                  </a:moveTo>
                  <a:cubicBezTo>
                    <a:pt x="32486" y="29786"/>
                    <a:pt x="28727" y="37698"/>
                    <a:pt x="20663" y="36781"/>
                  </a:cubicBezTo>
                  <a:cubicBezTo>
                    <a:pt x="12611" y="35858"/>
                    <a:pt x="3111" y="26879"/>
                    <a:pt x="-572" y="16719"/>
                  </a:cubicBezTo>
                  <a:cubicBezTo>
                    <a:pt x="-4242" y="6569"/>
                    <a:pt x="-686" y="-913"/>
                    <a:pt x="7365" y="6"/>
                  </a:cubicBezTo>
                  <a:cubicBezTo>
                    <a:pt x="18630" y="1161"/>
                    <a:pt x="21907" y="17958"/>
                    <a:pt x="28803" y="19626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3" name="자유형: 도형 342">
              <a:extLst>
                <a:ext uri="{FF2B5EF4-FFF2-40B4-BE49-F238E27FC236}">
                  <a16:creationId xmlns:a16="http://schemas.microsoft.com/office/drawing/2014/main" id="{DDB61064-73A6-4574-853C-19E6469E74E2}"/>
                </a:ext>
              </a:extLst>
            </p:cNvPr>
            <p:cNvSpPr/>
            <p:nvPr/>
          </p:nvSpPr>
          <p:spPr>
            <a:xfrm flipV="1">
              <a:off x="6610172" y="5312510"/>
              <a:ext cx="122504" cy="129654"/>
            </a:xfrm>
            <a:custGeom>
              <a:avLst/>
              <a:gdLst>
                <a:gd name="connsiteX0" fmla="*/ 120441 w 122504"/>
                <a:gd name="connsiteY0" fmla="*/ 118305 h 129654"/>
                <a:gd name="connsiteX1" fmla="*/ 4807 w 122504"/>
                <a:gd name="connsiteY1" fmla="*/ -83 h 129654"/>
                <a:gd name="connsiteX2" fmla="*/ -2063 w 122504"/>
                <a:gd name="connsiteY2" fmla="*/ 11209 h 129654"/>
                <a:gd name="connsiteX3" fmla="*/ 113557 w 122504"/>
                <a:gd name="connsiteY3" fmla="*/ 129571 h 129654"/>
                <a:gd name="connsiteX4" fmla="*/ 120441 w 122504"/>
                <a:gd name="connsiteY4" fmla="*/ 118305 h 12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04" h="129654">
                  <a:moveTo>
                    <a:pt x="120441" y="118305"/>
                  </a:moveTo>
                  <a:lnTo>
                    <a:pt x="4807" y="-83"/>
                  </a:lnTo>
                  <a:lnTo>
                    <a:pt x="-2063" y="11209"/>
                  </a:lnTo>
                  <a:lnTo>
                    <a:pt x="113557" y="129571"/>
                  </a:lnTo>
                  <a:lnTo>
                    <a:pt x="120441" y="118305"/>
                  </a:ln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4" name="자유형: 도형 343">
              <a:extLst>
                <a:ext uri="{FF2B5EF4-FFF2-40B4-BE49-F238E27FC236}">
                  <a16:creationId xmlns:a16="http://schemas.microsoft.com/office/drawing/2014/main" id="{A7CCCFBE-A9E2-4CE9-BD8A-3DD4CBFC3089}"/>
                </a:ext>
              </a:extLst>
            </p:cNvPr>
            <p:cNvSpPr/>
            <p:nvPr/>
          </p:nvSpPr>
          <p:spPr>
            <a:xfrm flipV="1">
              <a:off x="6589657" y="5420117"/>
              <a:ext cx="32237" cy="34324"/>
            </a:xfrm>
            <a:custGeom>
              <a:avLst/>
              <a:gdLst>
                <a:gd name="connsiteX0" fmla="*/ 28821 w 32237"/>
                <a:gd name="connsiteY0" fmla="*/ 34051 h 34324"/>
                <a:gd name="connsiteX1" fmla="*/ 20630 w 32237"/>
                <a:gd name="connsiteY1" fmla="*/ 7609 h 34324"/>
                <a:gd name="connsiteX2" fmla="*/ -592 w 32237"/>
                <a:gd name="connsiteY2" fmla="*/ 3497 h 34324"/>
                <a:gd name="connsiteX3" fmla="*/ 7397 w 32237"/>
                <a:gd name="connsiteY3" fmla="*/ 29239 h 34324"/>
                <a:gd name="connsiteX4" fmla="*/ 28821 w 32237"/>
                <a:gd name="connsiteY4" fmla="*/ 34051 h 34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37" h="34324">
                  <a:moveTo>
                    <a:pt x="28821" y="34051"/>
                  </a:moveTo>
                  <a:cubicBezTo>
                    <a:pt x="32479" y="28057"/>
                    <a:pt x="28682" y="15854"/>
                    <a:pt x="20630" y="7609"/>
                  </a:cubicBezTo>
                  <a:cubicBezTo>
                    <a:pt x="12565" y="-671"/>
                    <a:pt x="3066" y="-2496"/>
                    <a:pt x="-592" y="3497"/>
                  </a:cubicBezTo>
                  <a:cubicBezTo>
                    <a:pt x="-4237" y="9465"/>
                    <a:pt x="-655" y="20984"/>
                    <a:pt x="7397" y="29239"/>
                  </a:cubicBezTo>
                  <a:cubicBezTo>
                    <a:pt x="18674" y="40912"/>
                    <a:pt x="21900" y="27840"/>
                    <a:pt x="28821" y="34051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5" name="자유형: 도형 344">
              <a:extLst>
                <a:ext uri="{FF2B5EF4-FFF2-40B4-BE49-F238E27FC236}">
                  <a16:creationId xmlns:a16="http://schemas.microsoft.com/office/drawing/2014/main" id="{88F1BB30-4850-44FA-946A-78393F1D921A}"/>
                </a:ext>
              </a:extLst>
            </p:cNvPr>
            <p:cNvSpPr/>
            <p:nvPr/>
          </p:nvSpPr>
          <p:spPr>
            <a:xfrm flipV="1">
              <a:off x="6596119" y="5428029"/>
              <a:ext cx="31184" cy="37009"/>
            </a:xfrm>
            <a:custGeom>
              <a:avLst/>
              <a:gdLst>
                <a:gd name="connsiteX0" fmla="*/ 29162 w 31184"/>
                <a:gd name="connsiteY0" fmla="*/ 33510 h 37009"/>
                <a:gd name="connsiteX1" fmla="*/ 7394 w 31184"/>
                <a:gd name="connsiteY1" fmla="*/ 29279 h 37009"/>
                <a:gd name="connsiteX2" fmla="*/ -594 w 31184"/>
                <a:gd name="connsiteY2" fmla="*/ 3496 h 37009"/>
                <a:gd name="connsiteX3" fmla="*/ 20628 w 31184"/>
                <a:gd name="connsiteY3" fmla="*/ 7614 h 37009"/>
                <a:gd name="connsiteX4" fmla="*/ 29162 w 31184"/>
                <a:gd name="connsiteY4" fmla="*/ 33510 h 37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84" h="37009">
                  <a:moveTo>
                    <a:pt x="29162" y="33510"/>
                  </a:moveTo>
                  <a:cubicBezTo>
                    <a:pt x="25505" y="39503"/>
                    <a:pt x="15459" y="37534"/>
                    <a:pt x="7394" y="29279"/>
                  </a:cubicBezTo>
                  <a:cubicBezTo>
                    <a:pt x="-670" y="21014"/>
                    <a:pt x="-4239" y="9469"/>
                    <a:pt x="-594" y="3496"/>
                  </a:cubicBezTo>
                  <a:cubicBezTo>
                    <a:pt x="3064" y="-2481"/>
                    <a:pt x="12551" y="-665"/>
                    <a:pt x="20628" y="7614"/>
                  </a:cubicBezTo>
                  <a:cubicBezTo>
                    <a:pt x="32007" y="19119"/>
                    <a:pt x="22901" y="26218"/>
                    <a:pt x="29162" y="33510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6" name="자유형: 도형 345">
              <a:extLst>
                <a:ext uri="{FF2B5EF4-FFF2-40B4-BE49-F238E27FC236}">
                  <a16:creationId xmlns:a16="http://schemas.microsoft.com/office/drawing/2014/main" id="{73B82409-CE38-4F05-9E94-9C12638E2022}"/>
                </a:ext>
              </a:extLst>
            </p:cNvPr>
            <p:cNvSpPr/>
            <p:nvPr/>
          </p:nvSpPr>
          <p:spPr>
            <a:xfrm flipV="1">
              <a:off x="6720662" y="5284280"/>
              <a:ext cx="31191" cy="36987"/>
            </a:xfrm>
            <a:custGeom>
              <a:avLst/>
              <a:gdLst>
                <a:gd name="connsiteX0" fmla="*/ -2107 w 31191"/>
                <a:gd name="connsiteY0" fmla="*/ 3310 h 36987"/>
                <a:gd name="connsiteX1" fmla="*/ 19660 w 31191"/>
                <a:gd name="connsiteY1" fmla="*/ 7552 h 36987"/>
                <a:gd name="connsiteX2" fmla="*/ 27661 w 31191"/>
                <a:gd name="connsiteY2" fmla="*/ 33334 h 36987"/>
                <a:gd name="connsiteX3" fmla="*/ 6427 w 31191"/>
                <a:gd name="connsiteY3" fmla="*/ 29222 h 36987"/>
                <a:gd name="connsiteX4" fmla="*/ -2107 w 31191"/>
                <a:gd name="connsiteY4" fmla="*/ 3310 h 36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91" h="36987">
                  <a:moveTo>
                    <a:pt x="-2107" y="3310"/>
                  </a:moveTo>
                  <a:cubicBezTo>
                    <a:pt x="1563" y="-2642"/>
                    <a:pt x="11596" y="-713"/>
                    <a:pt x="19660" y="7552"/>
                  </a:cubicBezTo>
                  <a:cubicBezTo>
                    <a:pt x="27738" y="15797"/>
                    <a:pt x="31293" y="27351"/>
                    <a:pt x="27661" y="33334"/>
                  </a:cubicBezTo>
                  <a:cubicBezTo>
                    <a:pt x="23991" y="39292"/>
                    <a:pt x="14517" y="37477"/>
                    <a:pt x="6427" y="29222"/>
                  </a:cubicBezTo>
                  <a:cubicBezTo>
                    <a:pt x="-4940" y="17678"/>
                    <a:pt x="4154" y="10589"/>
                    <a:pt x="-2107" y="3310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7" name="자유형: 도형 346">
              <a:extLst>
                <a:ext uri="{FF2B5EF4-FFF2-40B4-BE49-F238E27FC236}">
                  <a16:creationId xmlns:a16="http://schemas.microsoft.com/office/drawing/2014/main" id="{0786F426-EEB0-4F09-A276-6CEA20AF7D0C}"/>
                </a:ext>
              </a:extLst>
            </p:cNvPr>
            <p:cNvSpPr/>
            <p:nvPr/>
          </p:nvSpPr>
          <p:spPr>
            <a:xfrm flipV="1">
              <a:off x="6726082" y="5294868"/>
              <a:ext cx="32233" cy="34357"/>
            </a:xfrm>
            <a:custGeom>
              <a:avLst/>
              <a:gdLst>
                <a:gd name="connsiteX0" fmla="*/ -712 w 32233"/>
                <a:gd name="connsiteY0" fmla="*/ 129 h 34357"/>
                <a:gd name="connsiteX1" fmla="*/ 7479 w 32233"/>
                <a:gd name="connsiteY1" fmla="*/ 26596 h 34357"/>
                <a:gd name="connsiteX2" fmla="*/ 28688 w 32233"/>
                <a:gd name="connsiteY2" fmla="*/ 30698 h 34357"/>
                <a:gd name="connsiteX3" fmla="*/ 20713 w 32233"/>
                <a:gd name="connsiteY3" fmla="*/ 4915 h 34357"/>
                <a:gd name="connsiteX4" fmla="*/ -712 w 32233"/>
                <a:gd name="connsiteY4" fmla="*/ 129 h 34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33" h="34357">
                  <a:moveTo>
                    <a:pt x="-712" y="129"/>
                  </a:moveTo>
                  <a:cubicBezTo>
                    <a:pt x="-4370" y="6122"/>
                    <a:pt x="-585" y="18325"/>
                    <a:pt x="7479" y="26596"/>
                  </a:cubicBezTo>
                  <a:cubicBezTo>
                    <a:pt x="15544" y="34835"/>
                    <a:pt x="25043" y="36691"/>
                    <a:pt x="28688" y="30698"/>
                  </a:cubicBezTo>
                  <a:cubicBezTo>
                    <a:pt x="32346" y="24740"/>
                    <a:pt x="28764" y="13180"/>
                    <a:pt x="20713" y="4915"/>
                  </a:cubicBezTo>
                  <a:cubicBezTo>
                    <a:pt x="9422" y="-6773"/>
                    <a:pt x="6196" y="6335"/>
                    <a:pt x="-712" y="129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8" name="자유형: 도형 347">
              <a:extLst>
                <a:ext uri="{FF2B5EF4-FFF2-40B4-BE49-F238E27FC236}">
                  <a16:creationId xmlns:a16="http://schemas.microsoft.com/office/drawing/2014/main" id="{994A6521-39C4-4C46-926C-003B846F8F57}"/>
                </a:ext>
              </a:extLst>
            </p:cNvPr>
            <p:cNvSpPr/>
            <p:nvPr/>
          </p:nvSpPr>
          <p:spPr>
            <a:xfrm flipV="1">
              <a:off x="6440093" y="5656605"/>
              <a:ext cx="228003" cy="324088"/>
            </a:xfrm>
            <a:custGeom>
              <a:avLst/>
              <a:gdLst>
                <a:gd name="connsiteX0" fmla="*/ 226020 w 228003"/>
                <a:gd name="connsiteY0" fmla="*/ 315182 h 324088"/>
                <a:gd name="connsiteX1" fmla="*/ -1983 w 228003"/>
                <a:gd name="connsiteY1" fmla="*/ 311 h 324088"/>
                <a:gd name="connsiteX2" fmla="*/ 213358 w 228003"/>
                <a:gd name="connsiteY2" fmla="*/ 324399 h 324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003" h="324088">
                  <a:moveTo>
                    <a:pt x="226020" y="315182"/>
                  </a:moveTo>
                  <a:lnTo>
                    <a:pt x="-1983" y="311"/>
                  </a:lnTo>
                  <a:lnTo>
                    <a:pt x="213358" y="324399"/>
                  </a:lnTo>
                  <a:close/>
                </a:path>
              </a:pathLst>
            </a:custGeom>
            <a:solidFill>
              <a:srgbClr val="FCDE81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9" name="자유형: 도형 348">
              <a:extLst>
                <a:ext uri="{FF2B5EF4-FFF2-40B4-BE49-F238E27FC236}">
                  <a16:creationId xmlns:a16="http://schemas.microsoft.com/office/drawing/2014/main" id="{43B85505-0594-4562-A737-1BF155A06BF8}"/>
                </a:ext>
              </a:extLst>
            </p:cNvPr>
            <p:cNvSpPr/>
            <p:nvPr/>
          </p:nvSpPr>
          <p:spPr>
            <a:xfrm flipV="1">
              <a:off x="6690588" y="5639842"/>
              <a:ext cx="250443" cy="55016"/>
            </a:xfrm>
            <a:custGeom>
              <a:avLst/>
              <a:gdLst>
                <a:gd name="connsiteX0" fmla="*/ -2162 w 250443"/>
                <a:gd name="connsiteY0" fmla="*/ 43752 h 55016"/>
                <a:gd name="connsiteX1" fmla="*/ 248282 w 250443"/>
                <a:gd name="connsiteY1" fmla="*/ 176 h 55016"/>
                <a:gd name="connsiteX2" fmla="*/ 3033 w 250443"/>
                <a:gd name="connsiteY2" fmla="*/ 55192 h 5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0443" h="55016">
                  <a:moveTo>
                    <a:pt x="-2162" y="43752"/>
                  </a:moveTo>
                  <a:lnTo>
                    <a:pt x="248282" y="176"/>
                  </a:lnTo>
                  <a:lnTo>
                    <a:pt x="3033" y="55192"/>
                  </a:lnTo>
                  <a:close/>
                </a:path>
              </a:pathLst>
            </a:custGeom>
            <a:solidFill>
              <a:srgbClr val="FCDE81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73" name="그룹 372">
            <a:extLst>
              <a:ext uri="{FF2B5EF4-FFF2-40B4-BE49-F238E27FC236}">
                <a16:creationId xmlns:a16="http://schemas.microsoft.com/office/drawing/2014/main" id="{93DAE3F4-8A0B-4AFD-9AF8-5A15F3841659}"/>
              </a:ext>
            </a:extLst>
          </p:cNvPr>
          <p:cNvGrpSpPr/>
          <p:nvPr/>
        </p:nvGrpSpPr>
        <p:grpSpPr>
          <a:xfrm>
            <a:off x="8256864" y="-1198974"/>
            <a:ext cx="988077" cy="885776"/>
            <a:chOff x="1509864" y="731910"/>
            <a:chExt cx="1583982" cy="1254770"/>
          </a:xfrm>
        </p:grpSpPr>
        <p:sp>
          <p:nvSpPr>
            <p:cNvPr id="371" name="자유형: 도형 370">
              <a:extLst>
                <a:ext uri="{FF2B5EF4-FFF2-40B4-BE49-F238E27FC236}">
                  <a16:creationId xmlns:a16="http://schemas.microsoft.com/office/drawing/2014/main" id="{1498D0DF-5847-4BB2-A0CB-8356B535F28F}"/>
                </a:ext>
              </a:extLst>
            </p:cNvPr>
            <p:cNvSpPr/>
            <p:nvPr/>
          </p:nvSpPr>
          <p:spPr>
            <a:xfrm flipV="1">
              <a:off x="1568767" y="731910"/>
              <a:ext cx="1525079" cy="1242559"/>
            </a:xfrm>
            <a:custGeom>
              <a:avLst/>
              <a:gdLst>
                <a:gd name="connsiteX0" fmla="*/ -1972 w 1525079"/>
                <a:gd name="connsiteY0" fmla="*/ 1057009 h 1242559"/>
                <a:gd name="connsiteX1" fmla="*/ 257768 w 1525079"/>
                <a:gd name="connsiteY1" fmla="*/ 1207936 h 1242559"/>
                <a:gd name="connsiteX2" fmla="*/ 257756 w 1525079"/>
                <a:gd name="connsiteY2" fmla="*/ 1207873 h 1242559"/>
                <a:gd name="connsiteX3" fmla="*/ 410067 w 1525079"/>
                <a:gd name="connsiteY3" fmla="*/ 1193636 h 1242559"/>
                <a:gd name="connsiteX4" fmla="*/ 466290 w 1525079"/>
                <a:gd name="connsiteY4" fmla="*/ 1152425 h 1242559"/>
                <a:gd name="connsiteX5" fmla="*/ 570951 w 1525079"/>
                <a:gd name="connsiteY5" fmla="*/ 1212902 h 1242559"/>
                <a:gd name="connsiteX6" fmla="*/ 570938 w 1525079"/>
                <a:gd name="connsiteY6" fmla="*/ 1212864 h 1242559"/>
                <a:gd name="connsiteX7" fmla="*/ 804288 w 1525079"/>
                <a:gd name="connsiteY7" fmla="*/ 1198056 h 1242559"/>
                <a:gd name="connsiteX8" fmla="*/ 1077604 w 1525079"/>
                <a:gd name="connsiteY8" fmla="*/ 856375 h 1242559"/>
                <a:gd name="connsiteX9" fmla="*/ 1136570 w 1525079"/>
                <a:gd name="connsiteY9" fmla="*/ 837718 h 1242559"/>
                <a:gd name="connsiteX10" fmla="*/ 1275013 w 1525079"/>
                <a:gd name="connsiteY10" fmla="*/ 597917 h 1242559"/>
                <a:gd name="connsiteX11" fmla="*/ 1274772 w 1525079"/>
                <a:gd name="connsiteY11" fmla="*/ 592431 h 1242559"/>
                <a:gd name="connsiteX12" fmla="*/ 1346031 w 1525079"/>
                <a:gd name="connsiteY12" fmla="*/ 568567 h 1242559"/>
                <a:gd name="connsiteX13" fmla="*/ 1523108 w 1525079"/>
                <a:gd name="connsiteY13" fmla="*/ 261875 h 1242559"/>
                <a:gd name="connsiteX14" fmla="*/ 1472053 w 1525079"/>
                <a:gd name="connsiteY14" fmla="*/ 147791 h 1242559"/>
                <a:gd name="connsiteX15" fmla="*/ 1472130 w 1525079"/>
                <a:gd name="connsiteY15" fmla="*/ 147766 h 1242559"/>
                <a:gd name="connsiteX16" fmla="*/ 1471330 w 1525079"/>
                <a:gd name="connsiteY16" fmla="*/ 147296 h 1242559"/>
                <a:gd name="connsiteX17" fmla="*/ 1471164 w 1525079"/>
                <a:gd name="connsiteY17" fmla="*/ 147194 h 1242559"/>
                <a:gd name="connsiteX18" fmla="*/ 1214802 w 1525079"/>
                <a:gd name="connsiteY18" fmla="*/ -1612 h 1242559"/>
                <a:gd name="connsiteX19" fmla="*/ 1158808 w 1525079"/>
                <a:gd name="connsiteY19" fmla="*/ 267742 h 1242559"/>
                <a:gd name="connsiteX20" fmla="*/ 410067 w 1525079"/>
                <a:gd name="connsiteY20" fmla="*/ 700025 h 1242559"/>
                <a:gd name="connsiteX21" fmla="*/ 206143 w 1525079"/>
                <a:gd name="connsiteY21" fmla="*/ 990500 h 1242559"/>
                <a:gd name="connsiteX22" fmla="*/ -1972 w 1525079"/>
                <a:gd name="connsiteY22" fmla="*/ 1057009 h 124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25079" h="1242559">
                  <a:moveTo>
                    <a:pt x="-1972" y="1057009"/>
                  </a:moveTo>
                  <a:lnTo>
                    <a:pt x="257768" y="1207936"/>
                  </a:lnTo>
                  <a:lnTo>
                    <a:pt x="257756" y="1207873"/>
                  </a:lnTo>
                  <a:cubicBezTo>
                    <a:pt x="296529" y="1230961"/>
                    <a:pt x="350428" y="1228066"/>
                    <a:pt x="410067" y="1193636"/>
                  </a:cubicBezTo>
                  <a:cubicBezTo>
                    <a:pt x="429536" y="1182384"/>
                    <a:pt x="448370" y="1168414"/>
                    <a:pt x="466290" y="1152425"/>
                  </a:cubicBezTo>
                  <a:lnTo>
                    <a:pt x="570951" y="1212902"/>
                  </a:lnTo>
                  <a:lnTo>
                    <a:pt x="570938" y="1212864"/>
                  </a:lnTo>
                  <a:cubicBezTo>
                    <a:pt x="628431" y="1253288"/>
                    <a:pt x="711666" y="1251535"/>
                    <a:pt x="804288" y="1198056"/>
                  </a:cubicBezTo>
                  <a:cubicBezTo>
                    <a:pt x="921458" y="1130403"/>
                    <a:pt x="1023578" y="997345"/>
                    <a:pt x="1077604" y="856375"/>
                  </a:cubicBezTo>
                  <a:cubicBezTo>
                    <a:pt x="1095511" y="855791"/>
                    <a:pt x="1115450" y="849910"/>
                    <a:pt x="1136570" y="837718"/>
                  </a:cubicBezTo>
                  <a:cubicBezTo>
                    <a:pt x="1213024" y="793573"/>
                    <a:pt x="1275013" y="686207"/>
                    <a:pt x="1275013" y="597917"/>
                  </a:cubicBezTo>
                  <a:cubicBezTo>
                    <a:pt x="1275013" y="596012"/>
                    <a:pt x="1274823" y="594285"/>
                    <a:pt x="1274772" y="592431"/>
                  </a:cubicBezTo>
                  <a:cubicBezTo>
                    <a:pt x="1296578" y="590919"/>
                    <a:pt x="1320669" y="583210"/>
                    <a:pt x="1346031" y="568567"/>
                  </a:cubicBezTo>
                  <a:cubicBezTo>
                    <a:pt x="1443834" y="512103"/>
                    <a:pt x="1523108" y="374791"/>
                    <a:pt x="1523108" y="261875"/>
                  </a:cubicBezTo>
                  <a:cubicBezTo>
                    <a:pt x="1523108" y="205906"/>
                    <a:pt x="1503600" y="166498"/>
                    <a:pt x="1472053" y="147791"/>
                  </a:cubicBezTo>
                  <a:lnTo>
                    <a:pt x="1472130" y="147766"/>
                  </a:lnTo>
                  <a:lnTo>
                    <a:pt x="1471330" y="147296"/>
                  </a:lnTo>
                  <a:lnTo>
                    <a:pt x="1471164" y="147194"/>
                  </a:lnTo>
                  <a:lnTo>
                    <a:pt x="1214802" y="-1612"/>
                  </a:lnTo>
                  <a:lnTo>
                    <a:pt x="1158808" y="267742"/>
                  </a:lnTo>
                  <a:lnTo>
                    <a:pt x="410067" y="700025"/>
                  </a:lnTo>
                  <a:cubicBezTo>
                    <a:pt x="314372" y="755270"/>
                    <a:pt x="233384" y="874650"/>
                    <a:pt x="206143" y="990500"/>
                  </a:cubicBezTo>
                  <a:lnTo>
                    <a:pt x="-1972" y="105700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2" name="자유형: 도형 371">
              <a:extLst>
                <a:ext uri="{FF2B5EF4-FFF2-40B4-BE49-F238E27FC236}">
                  <a16:creationId xmlns:a16="http://schemas.microsoft.com/office/drawing/2014/main" id="{32BAA57B-F110-494A-8EA3-E2F4B39DDB31}"/>
                </a:ext>
              </a:extLst>
            </p:cNvPr>
            <p:cNvSpPr/>
            <p:nvPr/>
          </p:nvSpPr>
          <p:spPr>
            <a:xfrm flipV="1">
              <a:off x="1509864" y="881184"/>
              <a:ext cx="1326794" cy="1105496"/>
            </a:xfrm>
            <a:custGeom>
              <a:avLst/>
              <a:gdLst>
                <a:gd name="connsiteX0" fmla="*/ 211890 w 1326794"/>
                <a:gd name="connsiteY0" fmla="*/ 1056629 h 1105496"/>
                <a:gd name="connsiteX1" fmla="*/ 305527 w 1326794"/>
                <a:gd name="connsiteY1" fmla="*/ 977661 h 1105496"/>
                <a:gd name="connsiteX2" fmla="*/ 606110 w 1326794"/>
                <a:gd name="connsiteY2" fmla="*/ 1061049 h 1105496"/>
                <a:gd name="connsiteX3" fmla="*/ 879427 w 1326794"/>
                <a:gd name="connsiteY3" fmla="*/ 719368 h 1105496"/>
                <a:gd name="connsiteX4" fmla="*/ 938393 w 1326794"/>
                <a:gd name="connsiteY4" fmla="*/ 700712 h 1105496"/>
                <a:gd name="connsiteX5" fmla="*/ 1076836 w 1326794"/>
                <a:gd name="connsiteY5" fmla="*/ 460923 h 1105496"/>
                <a:gd name="connsiteX6" fmla="*/ 1076595 w 1326794"/>
                <a:gd name="connsiteY6" fmla="*/ 455424 h 1105496"/>
                <a:gd name="connsiteX7" fmla="*/ 1147854 w 1326794"/>
                <a:gd name="connsiteY7" fmla="*/ 431573 h 1105496"/>
                <a:gd name="connsiteX8" fmla="*/ 1324930 w 1326794"/>
                <a:gd name="connsiteY8" fmla="*/ 124868 h 1105496"/>
                <a:gd name="connsiteX9" fmla="*/ 1147854 w 1326794"/>
                <a:gd name="connsiteY9" fmla="*/ 22646 h 1105496"/>
                <a:gd name="connsiteX10" fmla="*/ 211890 w 1326794"/>
                <a:gd name="connsiteY10" fmla="*/ 563031 h 1105496"/>
                <a:gd name="connsiteX11" fmla="*/ -1864 w 1326794"/>
                <a:gd name="connsiteY11" fmla="*/ 933236 h 1105496"/>
                <a:gd name="connsiteX12" fmla="*/ 211890 w 1326794"/>
                <a:gd name="connsiteY12" fmla="*/ 1056629 h 110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26794" h="1105496">
                  <a:moveTo>
                    <a:pt x="211890" y="1056629"/>
                  </a:moveTo>
                  <a:cubicBezTo>
                    <a:pt x="245481" y="1037236"/>
                    <a:pt x="277244" y="1009931"/>
                    <a:pt x="305527" y="977661"/>
                  </a:cubicBezTo>
                  <a:cubicBezTo>
                    <a:pt x="344770" y="1103721"/>
                    <a:pt x="464480" y="1142824"/>
                    <a:pt x="606110" y="1061049"/>
                  </a:cubicBezTo>
                  <a:cubicBezTo>
                    <a:pt x="723281" y="993409"/>
                    <a:pt x="825401" y="860338"/>
                    <a:pt x="879427" y="719368"/>
                  </a:cubicBezTo>
                  <a:cubicBezTo>
                    <a:pt x="897334" y="718797"/>
                    <a:pt x="917273" y="712904"/>
                    <a:pt x="938393" y="700712"/>
                  </a:cubicBezTo>
                  <a:cubicBezTo>
                    <a:pt x="1014847" y="656567"/>
                    <a:pt x="1076836" y="549214"/>
                    <a:pt x="1076836" y="460923"/>
                  </a:cubicBezTo>
                  <a:cubicBezTo>
                    <a:pt x="1076836" y="459018"/>
                    <a:pt x="1076645" y="457278"/>
                    <a:pt x="1076595" y="455424"/>
                  </a:cubicBezTo>
                  <a:cubicBezTo>
                    <a:pt x="1098400" y="453925"/>
                    <a:pt x="1122492" y="446217"/>
                    <a:pt x="1147854" y="431573"/>
                  </a:cubicBezTo>
                  <a:cubicBezTo>
                    <a:pt x="1245657" y="375109"/>
                    <a:pt x="1324930" y="237797"/>
                    <a:pt x="1324930" y="124868"/>
                  </a:cubicBezTo>
                  <a:cubicBezTo>
                    <a:pt x="1324930" y="11953"/>
                    <a:pt x="1245657" y="-33818"/>
                    <a:pt x="1147854" y="22646"/>
                  </a:cubicBezTo>
                  <a:lnTo>
                    <a:pt x="211890" y="563031"/>
                  </a:lnTo>
                  <a:cubicBezTo>
                    <a:pt x="93843" y="631179"/>
                    <a:pt x="-1864" y="796927"/>
                    <a:pt x="-1864" y="933236"/>
                  </a:cubicBezTo>
                  <a:cubicBezTo>
                    <a:pt x="-1864" y="1069545"/>
                    <a:pt x="93843" y="1124790"/>
                    <a:pt x="211890" y="10566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</p:grpSp>
      <p:grpSp>
        <p:nvGrpSpPr>
          <p:cNvPr id="377" name="그룹 376">
            <a:extLst>
              <a:ext uri="{FF2B5EF4-FFF2-40B4-BE49-F238E27FC236}">
                <a16:creationId xmlns:a16="http://schemas.microsoft.com/office/drawing/2014/main" id="{868ED409-FB69-4863-96FC-47EC5D510283}"/>
              </a:ext>
            </a:extLst>
          </p:cNvPr>
          <p:cNvGrpSpPr/>
          <p:nvPr/>
        </p:nvGrpSpPr>
        <p:grpSpPr>
          <a:xfrm>
            <a:off x="7222725" y="-2482322"/>
            <a:ext cx="1568868" cy="1051176"/>
            <a:chOff x="1509864" y="731910"/>
            <a:chExt cx="1583982" cy="1254770"/>
          </a:xfrm>
        </p:grpSpPr>
        <p:sp>
          <p:nvSpPr>
            <p:cNvPr id="378" name="자유형: 도형 377">
              <a:extLst>
                <a:ext uri="{FF2B5EF4-FFF2-40B4-BE49-F238E27FC236}">
                  <a16:creationId xmlns:a16="http://schemas.microsoft.com/office/drawing/2014/main" id="{C6A11DE3-57A1-4398-BDE8-FC86C16965A3}"/>
                </a:ext>
              </a:extLst>
            </p:cNvPr>
            <p:cNvSpPr/>
            <p:nvPr/>
          </p:nvSpPr>
          <p:spPr>
            <a:xfrm flipV="1">
              <a:off x="1568767" y="731910"/>
              <a:ext cx="1525079" cy="1242559"/>
            </a:xfrm>
            <a:custGeom>
              <a:avLst/>
              <a:gdLst>
                <a:gd name="connsiteX0" fmla="*/ -1972 w 1525079"/>
                <a:gd name="connsiteY0" fmla="*/ 1057009 h 1242559"/>
                <a:gd name="connsiteX1" fmla="*/ 257768 w 1525079"/>
                <a:gd name="connsiteY1" fmla="*/ 1207936 h 1242559"/>
                <a:gd name="connsiteX2" fmla="*/ 257756 w 1525079"/>
                <a:gd name="connsiteY2" fmla="*/ 1207873 h 1242559"/>
                <a:gd name="connsiteX3" fmla="*/ 410067 w 1525079"/>
                <a:gd name="connsiteY3" fmla="*/ 1193636 h 1242559"/>
                <a:gd name="connsiteX4" fmla="*/ 466290 w 1525079"/>
                <a:gd name="connsiteY4" fmla="*/ 1152425 h 1242559"/>
                <a:gd name="connsiteX5" fmla="*/ 570951 w 1525079"/>
                <a:gd name="connsiteY5" fmla="*/ 1212902 h 1242559"/>
                <a:gd name="connsiteX6" fmla="*/ 570938 w 1525079"/>
                <a:gd name="connsiteY6" fmla="*/ 1212864 h 1242559"/>
                <a:gd name="connsiteX7" fmla="*/ 804288 w 1525079"/>
                <a:gd name="connsiteY7" fmla="*/ 1198056 h 1242559"/>
                <a:gd name="connsiteX8" fmla="*/ 1077604 w 1525079"/>
                <a:gd name="connsiteY8" fmla="*/ 856375 h 1242559"/>
                <a:gd name="connsiteX9" fmla="*/ 1136570 w 1525079"/>
                <a:gd name="connsiteY9" fmla="*/ 837718 h 1242559"/>
                <a:gd name="connsiteX10" fmla="*/ 1275013 w 1525079"/>
                <a:gd name="connsiteY10" fmla="*/ 597917 h 1242559"/>
                <a:gd name="connsiteX11" fmla="*/ 1274772 w 1525079"/>
                <a:gd name="connsiteY11" fmla="*/ 592431 h 1242559"/>
                <a:gd name="connsiteX12" fmla="*/ 1346031 w 1525079"/>
                <a:gd name="connsiteY12" fmla="*/ 568567 h 1242559"/>
                <a:gd name="connsiteX13" fmla="*/ 1523108 w 1525079"/>
                <a:gd name="connsiteY13" fmla="*/ 261875 h 1242559"/>
                <a:gd name="connsiteX14" fmla="*/ 1472053 w 1525079"/>
                <a:gd name="connsiteY14" fmla="*/ 147791 h 1242559"/>
                <a:gd name="connsiteX15" fmla="*/ 1472130 w 1525079"/>
                <a:gd name="connsiteY15" fmla="*/ 147766 h 1242559"/>
                <a:gd name="connsiteX16" fmla="*/ 1471330 w 1525079"/>
                <a:gd name="connsiteY16" fmla="*/ 147296 h 1242559"/>
                <a:gd name="connsiteX17" fmla="*/ 1471164 w 1525079"/>
                <a:gd name="connsiteY17" fmla="*/ 147194 h 1242559"/>
                <a:gd name="connsiteX18" fmla="*/ 1214802 w 1525079"/>
                <a:gd name="connsiteY18" fmla="*/ -1612 h 1242559"/>
                <a:gd name="connsiteX19" fmla="*/ 1158808 w 1525079"/>
                <a:gd name="connsiteY19" fmla="*/ 267742 h 1242559"/>
                <a:gd name="connsiteX20" fmla="*/ 410067 w 1525079"/>
                <a:gd name="connsiteY20" fmla="*/ 700025 h 1242559"/>
                <a:gd name="connsiteX21" fmla="*/ 206143 w 1525079"/>
                <a:gd name="connsiteY21" fmla="*/ 990500 h 1242559"/>
                <a:gd name="connsiteX22" fmla="*/ -1972 w 1525079"/>
                <a:gd name="connsiteY22" fmla="*/ 1057009 h 124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25079" h="1242559">
                  <a:moveTo>
                    <a:pt x="-1972" y="1057009"/>
                  </a:moveTo>
                  <a:lnTo>
                    <a:pt x="257768" y="1207936"/>
                  </a:lnTo>
                  <a:lnTo>
                    <a:pt x="257756" y="1207873"/>
                  </a:lnTo>
                  <a:cubicBezTo>
                    <a:pt x="296529" y="1230961"/>
                    <a:pt x="350428" y="1228066"/>
                    <a:pt x="410067" y="1193636"/>
                  </a:cubicBezTo>
                  <a:cubicBezTo>
                    <a:pt x="429536" y="1182384"/>
                    <a:pt x="448370" y="1168414"/>
                    <a:pt x="466290" y="1152425"/>
                  </a:cubicBezTo>
                  <a:lnTo>
                    <a:pt x="570951" y="1212902"/>
                  </a:lnTo>
                  <a:lnTo>
                    <a:pt x="570938" y="1212864"/>
                  </a:lnTo>
                  <a:cubicBezTo>
                    <a:pt x="628431" y="1253288"/>
                    <a:pt x="711666" y="1251535"/>
                    <a:pt x="804288" y="1198056"/>
                  </a:cubicBezTo>
                  <a:cubicBezTo>
                    <a:pt x="921458" y="1130403"/>
                    <a:pt x="1023578" y="997345"/>
                    <a:pt x="1077604" y="856375"/>
                  </a:cubicBezTo>
                  <a:cubicBezTo>
                    <a:pt x="1095511" y="855791"/>
                    <a:pt x="1115450" y="849910"/>
                    <a:pt x="1136570" y="837718"/>
                  </a:cubicBezTo>
                  <a:cubicBezTo>
                    <a:pt x="1213024" y="793573"/>
                    <a:pt x="1275013" y="686207"/>
                    <a:pt x="1275013" y="597917"/>
                  </a:cubicBezTo>
                  <a:cubicBezTo>
                    <a:pt x="1275013" y="596012"/>
                    <a:pt x="1274823" y="594285"/>
                    <a:pt x="1274772" y="592431"/>
                  </a:cubicBezTo>
                  <a:cubicBezTo>
                    <a:pt x="1296578" y="590919"/>
                    <a:pt x="1320669" y="583210"/>
                    <a:pt x="1346031" y="568567"/>
                  </a:cubicBezTo>
                  <a:cubicBezTo>
                    <a:pt x="1443834" y="512103"/>
                    <a:pt x="1523108" y="374791"/>
                    <a:pt x="1523108" y="261875"/>
                  </a:cubicBezTo>
                  <a:cubicBezTo>
                    <a:pt x="1523108" y="205906"/>
                    <a:pt x="1503600" y="166498"/>
                    <a:pt x="1472053" y="147791"/>
                  </a:cubicBezTo>
                  <a:lnTo>
                    <a:pt x="1472130" y="147766"/>
                  </a:lnTo>
                  <a:lnTo>
                    <a:pt x="1471330" y="147296"/>
                  </a:lnTo>
                  <a:lnTo>
                    <a:pt x="1471164" y="147194"/>
                  </a:lnTo>
                  <a:lnTo>
                    <a:pt x="1214802" y="-1612"/>
                  </a:lnTo>
                  <a:lnTo>
                    <a:pt x="1158808" y="267742"/>
                  </a:lnTo>
                  <a:lnTo>
                    <a:pt x="410067" y="700025"/>
                  </a:lnTo>
                  <a:cubicBezTo>
                    <a:pt x="314372" y="755270"/>
                    <a:pt x="233384" y="874650"/>
                    <a:pt x="206143" y="990500"/>
                  </a:cubicBezTo>
                  <a:lnTo>
                    <a:pt x="-1972" y="105700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9" name="자유형: 도형 378">
              <a:extLst>
                <a:ext uri="{FF2B5EF4-FFF2-40B4-BE49-F238E27FC236}">
                  <a16:creationId xmlns:a16="http://schemas.microsoft.com/office/drawing/2014/main" id="{1F614DEF-A727-463E-81BC-E2D16F2AC8AC}"/>
                </a:ext>
              </a:extLst>
            </p:cNvPr>
            <p:cNvSpPr/>
            <p:nvPr/>
          </p:nvSpPr>
          <p:spPr>
            <a:xfrm flipV="1">
              <a:off x="1509864" y="881184"/>
              <a:ext cx="1326794" cy="1105496"/>
            </a:xfrm>
            <a:custGeom>
              <a:avLst/>
              <a:gdLst>
                <a:gd name="connsiteX0" fmla="*/ 211890 w 1326794"/>
                <a:gd name="connsiteY0" fmla="*/ 1056629 h 1105496"/>
                <a:gd name="connsiteX1" fmla="*/ 305527 w 1326794"/>
                <a:gd name="connsiteY1" fmla="*/ 977661 h 1105496"/>
                <a:gd name="connsiteX2" fmla="*/ 606110 w 1326794"/>
                <a:gd name="connsiteY2" fmla="*/ 1061049 h 1105496"/>
                <a:gd name="connsiteX3" fmla="*/ 879427 w 1326794"/>
                <a:gd name="connsiteY3" fmla="*/ 719368 h 1105496"/>
                <a:gd name="connsiteX4" fmla="*/ 938393 w 1326794"/>
                <a:gd name="connsiteY4" fmla="*/ 700712 h 1105496"/>
                <a:gd name="connsiteX5" fmla="*/ 1076836 w 1326794"/>
                <a:gd name="connsiteY5" fmla="*/ 460923 h 1105496"/>
                <a:gd name="connsiteX6" fmla="*/ 1076595 w 1326794"/>
                <a:gd name="connsiteY6" fmla="*/ 455424 h 1105496"/>
                <a:gd name="connsiteX7" fmla="*/ 1147854 w 1326794"/>
                <a:gd name="connsiteY7" fmla="*/ 431573 h 1105496"/>
                <a:gd name="connsiteX8" fmla="*/ 1324930 w 1326794"/>
                <a:gd name="connsiteY8" fmla="*/ 124868 h 1105496"/>
                <a:gd name="connsiteX9" fmla="*/ 1147854 w 1326794"/>
                <a:gd name="connsiteY9" fmla="*/ 22646 h 1105496"/>
                <a:gd name="connsiteX10" fmla="*/ 211890 w 1326794"/>
                <a:gd name="connsiteY10" fmla="*/ 563031 h 1105496"/>
                <a:gd name="connsiteX11" fmla="*/ -1864 w 1326794"/>
                <a:gd name="connsiteY11" fmla="*/ 933236 h 1105496"/>
                <a:gd name="connsiteX12" fmla="*/ 211890 w 1326794"/>
                <a:gd name="connsiteY12" fmla="*/ 1056629 h 110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26794" h="1105496">
                  <a:moveTo>
                    <a:pt x="211890" y="1056629"/>
                  </a:moveTo>
                  <a:cubicBezTo>
                    <a:pt x="245481" y="1037236"/>
                    <a:pt x="277244" y="1009931"/>
                    <a:pt x="305527" y="977661"/>
                  </a:cubicBezTo>
                  <a:cubicBezTo>
                    <a:pt x="344770" y="1103721"/>
                    <a:pt x="464480" y="1142824"/>
                    <a:pt x="606110" y="1061049"/>
                  </a:cubicBezTo>
                  <a:cubicBezTo>
                    <a:pt x="723281" y="993409"/>
                    <a:pt x="825401" y="860338"/>
                    <a:pt x="879427" y="719368"/>
                  </a:cubicBezTo>
                  <a:cubicBezTo>
                    <a:pt x="897334" y="718797"/>
                    <a:pt x="917273" y="712904"/>
                    <a:pt x="938393" y="700712"/>
                  </a:cubicBezTo>
                  <a:cubicBezTo>
                    <a:pt x="1014847" y="656567"/>
                    <a:pt x="1076836" y="549214"/>
                    <a:pt x="1076836" y="460923"/>
                  </a:cubicBezTo>
                  <a:cubicBezTo>
                    <a:pt x="1076836" y="459018"/>
                    <a:pt x="1076645" y="457278"/>
                    <a:pt x="1076595" y="455424"/>
                  </a:cubicBezTo>
                  <a:cubicBezTo>
                    <a:pt x="1098400" y="453925"/>
                    <a:pt x="1122492" y="446217"/>
                    <a:pt x="1147854" y="431573"/>
                  </a:cubicBezTo>
                  <a:cubicBezTo>
                    <a:pt x="1245657" y="375109"/>
                    <a:pt x="1324930" y="237797"/>
                    <a:pt x="1324930" y="124868"/>
                  </a:cubicBezTo>
                  <a:cubicBezTo>
                    <a:pt x="1324930" y="11953"/>
                    <a:pt x="1245657" y="-33818"/>
                    <a:pt x="1147854" y="22646"/>
                  </a:cubicBezTo>
                  <a:lnTo>
                    <a:pt x="211890" y="563031"/>
                  </a:lnTo>
                  <a:cubicBezTo>
                    <a:pt x="93843" y="631179"/>
                    <a:pt x="-1864" y="796927"/>
                    <a:pt x="-1864" y="933236"/>
                  </a:cubicBezTo>
                  <a:cubicBezTo>
                    <a:pt x="-1864" y="1069545"/>
                    <a:pt x="93843" y="1124790"/>
                    <a:pt x="211890" y="10566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</p:grpSp>
      <p:grpSp>
        <p:nvGrpSpPr>
          <p:cNvPr id="380" name="그룹 379">
            <a:extLst>
              <a:ext uri="{FF2B5EF4-FFF2-40B4-BE49-F238E27FC236}">
                <a16:creationId xmlns:a16="http://schemas.microsoft.com/office/drawing/2014/main" id="{31C91FC0-CBB1-4B0F-91AD-AA15111FC622}"/>
              </a:ext>
            </a:extLst>
          </p:cNvPr>
          <p:cNvGrpSpPr/>
          <p:nvPr/>
        </p:nvGrpSpPr>
        <p:grpSpPr>
          <a:xfrm>
            <a:off x="6114801" y="-2247174"/>
            <a:ext cx="589620" cy="505085"/>
            <a:chOff x="1509864" y="731910"/>
            <a:chExt cx="1583982" cy="1254770"/>
          </a:xfrm>
        </p:grpSpPr>
        <p:sp>
          <p:nvSpPr>
            <p:cNvPr id="381" name="자유형: 도형 380">
              <a:extLst>
                <a:ext uri="{FF2B5EF4-FFF2-40B4-BE49-F238E27FC236}">
                  <a16:creationId xmlns:a16="http://schemas.microsoft.com/office/drawing/2014/main" id="{6F41E13E-DACC-46C7-83A9-225AF2A5C5F3}"/>
                </a:ext>
              </a:extLst>
            </p:cNvPr>
            <p:cNvSpPr/>
            <p:nvPr/>
          </p:nvSpPr>
          <p:spPr>
            <a:xfrm flipV="1">
              <a:off x="1568767" y="731910"/>
              <a:ext cx="1525079" cy="1242559"/>
            </a:xfrm>
            <a:custGeom>
              <a:avLst/>
              <a:gdLst>
                <a:gd name="connsiteX0" fmla="*/ -1972 w 1525079"/>
                <a:gd name="connsiteY0" fmla="*/ 1057009 h 1242559"/>
                <a:gd name="connsiteX1" fmla="*/ 257768 w 1525079"/>
                <a:gd name="connsiteY1" fmla="*/ 1207936 h 1242559"/>
                <a:gd name="connsiteX2" fmla="*/ 257756 w 1525079"/>
                <a:gd name="connsiteY2" fmla="*/ 1207873 h 1242559"/>
                <a:gd name="connsiteX3" fmla="*/ 410067 w 1525079"/>
                <a:gd name="connsiteY3" fmla="*/ 1193636 h 1242559"/>
                <a:gd name="connsiteX4" fmla="*/ 466290 w 1525079"/>
                <a:gd name="connsiteY4" fmla="*/ 1152425 h 1242559"/>
                <a:gd name="connsiteX5" fmla="*/ 570951 w 1525079"/>
                <a:gd name="connsiteY5" fmla="*/ 1212902 h 1242559"/>
                <a:gd name="connsiteX6" fmla="*/ 570938 w 1525079"/>
                <a:gd name="connsiteY6" fmla="*/ 1212864 h 1242559"/>
                <a:gd name="connsiteX7" fmla="*/ 804288 w 1525079"/>
                <a:gd name="connsiteY7" fmla="*/ 1198056 h 1242559"/>
                <a:gd name="connsiteX8" fmla="*/ 1077604 w 1525079"/>
                <a:gd name="connsiteY8" fmla="*/ 856375 h 1242559"/>
                <a:gd name="connsiteX9" fmla="*/ 1136570 w 1525079"/>
                <a:gd name="connsiteY9" fmla="*/ 837718 h 1242559"/>
                <a:gd name="connsiteX10" fmla="*/ 1275013 w 1525079"/>
                <a:gd name="connsiteY10" fmla="*/ 597917 h 1242559"/>
                <a:gd name="connsiteX11" fmla="*/ 1274772 w 1525079"/>
                <a:gd name="connsiteY11" fmla="*/ 592431 h 1242559"/>
                <a:gd name="connsiteX12" fmla="*/ 1346031 w 1525079"/>
                <a:gd name="connsiteY12" fmla="*/ 568567 h 1242559"/>
                <a:gd name="connsiteX13" fmla="*/ 1523108 w 1525079"/>
                <a:gd name="connsiteY13" fmla="*/ 261875 h 1242559"/>
                <a:gd name="connsiteX14" fmla="*/ 1472053 w 1525079"/>
                <a:gd name="connsiteY14" fmla="*/ 147791 h 1242559"/>
                <a:gd name="connsiteX15" fmla="*/ 1472130 w 1525079"/>
                <a:gd name="connsiteY15" fmla="*/ 147766 h 1242559"/>
                <a:gd name="connsiteX16" fmla="*/ 1471330 w 1525079"/>
                <a:gd name="connsiteY16" fmla="*/ 147296 h 1242559"/>
                <a:gd name="connsiteX17" fmla="*/ 1471164 w 1525079"/>
                <a:gd name="connsiteY17" fmla="*/ 147194 h 1242559"/>
                <a:gd name="connsiteX18" fmla="*/ 1214802 w 1525079"/>
                <a:gd name="connsiteY18" fmla="*/ -1612 h 1242559"/>
                <a:gd name="connsiteX19" fmla="*/ 1158808 w 1525079"/>
                <a:gd name="connsiteY19" fmla="*/ 267742 h 1242559"/>
                <a:gd name="connsiteX20" fmla="*/ 410067 w 1525079"/>
                <a:gd name="connsiteY20" fmla="*/ 700025 h 1242559"/>
                <a:gd name="connsiteX21" fmla="*/ 206143 w 1525079"/>
                <a:gd name="connsiteY21" fmla="*/ 990500 h 1242559"/>
                <a:gd name="connsiteX22" fmla="*/ -1972 w 1525079"/>
                <a:gd name="connsiteY22" fmla="*/ 1057009 h 124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25079" h="1242559">
                  <a:moveTo>
                    <a:pt x="-1972" y="1057009"/>
                  </a:moveTo>
                  <a:lnTo>
                    <a:pt x="257768" y="1207936"/>
                  </a:lnTo>
                  <a:lnTo>
                    <a:pt x="257756" y="1207873"/>
                  </a:lnTo>
                  <a:cubicBezTo>
                    <a:pt x="296529" y="1230961"/>
                    <a:pt x="350428" y="1228066"/>
                    <a:pt x="410067" y="1193636"/>
                  </a:cubicBezTo>
                  <a:cubicBezTo>
                    <a:pt x="429536" y="1182384"/>
                    <a:pt x="448370" y="1168414"/>
                    <a:pt x="466290" y="1152425"/>
                  </a:cubicBezTo>
                  <a:lnTo>
                    <a:pt x="570951" y="1212902"/>
                  </a:lnTo>
                  <a:lnTo>
                    <a:pt x="570938" y="1212864"/>
                  </a:lnTo>
                  <a:cubicBezTo>
                    <a:pt x="628431" y="1253288"/>
                    <a:pt x="711666" y="1251535"/>
                    <a:pt x="804288" y="1198056"/>
                  </a:cubicBezTo>
                  <a:cubicBezTo>
                    <a:pt x="921458" y="1130403"/>
                    <a:pt x="1023578" y="997345"/>
                    <a:pt x="1077604" y="856375"/>
                  </a:cubicBezTo>
                  <a:cubicBezTo>
                    <a:pt x="1095511" y="855791"/>
                    <a:pt x="1115450" y="849910"/>
                    <a:pt x="1136570" y="837718"/>
                  </a:cubicBezTo>
                  <a:cubicBezTo>
                    <a:pt x="1213024" y="793573"/>
                    <a:pt x="1275013" y="686207"/>
                    <a:pt x="1275013" y="597917"/>
                  </a:cubicBezTo>
                  <a:cubicBezTo>
                    <a:pt x="1275013" y="596012"/>
                    <a:pt x="1274823" y="594285"/>
                    <a:pt x="1274772" y="592431"/>
                  </a:cubicBezTo>
                  <a:cubicBezTo>
                    <a:pt x="1296578" y="590919"/>
                    <a:pt x="1320669" y="583210"/>
                    <a:pt x="1346031" y="568567"/>
                  </a:cubicBezTo>
                  <a:cubicBezTo>
                    <a:pt x="1443834" y="512103"/>
                    <a:pt x="1523108" y="374791"/>
                    <a:pt x="1523108" y="261875"/>
                  </a:cubicBezTo>
                  <a:cubicBezTo>
                    <a:pt x="1523108" y="205906"/>
                    <a:pt x="1503600" y="166498"/>
                    <a:pt x="1472053" y="147791"/>
                  </a:cubicBezTo>
                  <a:lnTo>
                    <a:pt x="1472130" y="147766"/>
                  </a:lnTo>
                  <a:lnTo>
                    <a:pt x="1471330" y="147296"/>
                  </a:lnTo>
                  <a:lnTo>
                    <a:pt x="1471164" y="147194"/>
                  </a:lnTo>
                  <a:lnTo>
                    <a:pt x="1214802" y="-1612"/>
                  </a:lnTo>
                  <a:lnTo>
                    <a:pt x="1158808" y="267742"/>
                  </a:lnTo>
                  <a:lnTo>
                    <a:pt x="410067" y="700025"/>
                  </a:lnTo>
                  <a:cubicBezTo>
                    <a:pt x="314372" y="755270"/>
                    <a:pt x="233384" y="874650"/>
                    <a:pt x="206143" y="990500"/>
                  </a:cubicBezTo>
                  <a:lnTo>
                    <a:pt x="-1972" y="105700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2" name="자유형: 도형 381">
              <a:extLst>
                <a:ext uri="{FF2B5EF4-FFF2-40B4-BE49-F238E27FC236}">
                  <a16:creationId xmlns:a16="http://schemas.microsoft.com/office/drawing/2014/main" id="{20873AF7-08B7-46A9-B69C-3E3B15F668D6}"/>
                </a:ext>
              </a:extLst>
            </p:cNvPr>
            <p:cNvSpPr/>
            <p:nvPr/>
          </p:nvSpPr>
          <p:spPr>
            <a:xfrm flipV="1">
              <a:off x="1509864" y="881184"/>
              <a:ext cx="1326794" cy="1105496"/>
            </a:xfrm>
            <a:custGeom>
              <a:avLst/>
              <a:gdLst>
                <a:gd name="connsiteX0" fmla="*/ 211890 w 1326794"/>
                <a:gd name="connsiteY0" fmla="*/ 1056629 h 1105496"/>
                <a:gd name="connsiteX1" fmla="*/ 305527 w 1326794"/>
                <a:gd name="connsiteY1" fmla="*/ 977661 h 1105496"/>
                <a:gd name="connsiteX2" fmla="*/ 606110 w 1326794"/>
                <a:gd name="connsiteY2" fmla="*/ 1061049 h 1105496"/>
                <a:gd name="connsiteX3" fmla="*/ 879427 w 1326794"/>
                <a:gd name="connsiteY3" fmla="*/ 719368 h 1105496"/>
                <a:gd name="connsiteX4" fmla="*/ 938393 w 1326794"/>
                <a:gd name="connsiteY4" fmla="*/ 700712 h 1105496"/>
                <a:gd name="connsiteX5" fmla="*/ 1076836 w 1326794"/>
                <a:gd name="connsiteY5" fmla="*/ 460923 h 1105496"/>
                <a:gd name="connsiteX6" fmla="*/ 1076595 w 1326794"/>
                <a:gd name="connsiteY6" fmla="*/ 455424 h 1105496"/>
                <a:gd name="connsiteX7" fmla="*/ 1147854 w 1326794"/>
                <a:gd name="connsiteY7" fmla="*/ 431573 h 1105496"/>
                <a:gd name="connsiteX8" fmla="*/ 1324930 w 1326794"/>
                <a:gd name="connsiteY8" fmla="*/ 124868 h 1105496"/>
                <a:gd name="connsiteX9" fmla="*/ 1147854 w 1326794"/>
                <a:gd name="connsiteY9" fmla="*/ 22646 h 1105496"/>
                <a:gd name="connsiteX10" fmla="*/ 211890 w 1326794"/>
                <a:gd name="connsiteY10" fmla="*/ 563031 h 1105496"/>
                <a:gd name="connsiteX11" fmla="*/ -1864 w 1326794"/>
                <a:gd name="connsiteY11" fmla="*/ 933236 h 1105496"/>
                <a:gd name="connsiteX12" fmla="*/ 211890 w 1326794"/>
                <a:gd name="connsiteY12" fmla="*/ 1056629 h 110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26794" h="1105496">
                  <a:moveTo>
                    <a:pt x="211890" y="1056629"/>
                  </a:moveTo>
                  <a:cubicBezTo>
                    <a:pt x="245481" y="1037236"/>
                    <a:pt x="277244" y="1009931"/>
                    <a:pt x="305527" y="977661"/>
                  </a:cubicBezTo>
                  <a:cubicBezTo>
                    <a:pt x="344770" y="1103721"/>
                    <a:pt x="464480" y="1142824"/>
                    <a:pt x="606110" y="1061049"/>
                  </a:cubicBezTo>
                  <a:cubicBezTo>
                    <a:pt x="723281" y="993409"/>
                    <a:pt x="825401" y="860338"/>
                    <a:pt x="879427" y="719368"/>
                  </a:cubicBezTo>
                  <a:cubicBezTo>
                    <a:pt x="897334" y="718797"/>
                    <a:pt x="917273" y="712904"/>
                    <a:pt x="938393" y="700712"/>
                  </a:cubicBezTo>
                  <a:cubicBezTo>
                    <a:pt x="1014847" y="656567"/>
                    <a:pt x="1076836" y="549214"/>
                    <a:pt x="1076836" y="460923"/>
                  </a:cubicBezTo>
                  <a:cubicBezTo>
                    <a:pt x="1076836" y="459018"/>
                    <a:pt x="1076645" y="457278"/>
                    <a:pt x="1076595" y="455424"/>
                  </a:cubicBezTo>
                  <a:cubicBezTo>
                    <a:pt x="1098400" y="453925"/>
                    <a:pt x="1122492" y="446217"/>
                    <a:pt x="1147854" y="431573"/>
                  </a:cubicBezTo>
                  <a:cubicBezTo>
                    <a:pt x="1245657" y="375109"/>
                    <a:pt x="1324930" y="237797"/>
                    <a:pt x="1324930" y="124868"/>
                  </a:cubicBezTo>
                  <a:cubicBezTo>
                    <a:pt x="1324930" y="11953"/>
                    <a:pt x="1245657" y="-33818"/>
                    <a:pt x="1147854" y="22646"/>
                  </a:cubicBezTo>
                  <a:lnTo>
                    <a:pt x="211890" y="563031"/>
                  </a:lnTo>
                  <a:cubicBezTo>
                    <a:pt x="93843" y="631179"/>
                    <a:pt x="-1864" y="796927"/>
                    <a:pt x="-1864" y="933236"/>
                  </a:cubicBezTo>
                  <a:cubicBezTo>
                    <a:pt x="-1864" y="1069545"/>
                    <a:pt x="93843" y="1124790"/>
                    <a:pt x="211890" y="10566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</p:grpSp>
      <p:grpSp>
        <p:nvGrpSpPr>
          <p:cNvPr id="399" name="그룹 398">
            <a:extLst>
              <a:ext uri="{FF2B5EF4-FFF2-40B4-BE49-F238E27FC236}">
                <a16:creationId xmlns:a16="http://schemas.microsoft.com/office/drawing/2014/main" id="{2C2FF795-EE0B-4AB1-AADC-31CBCE809B29}"/>
              </a:ext>
            </a:extLst>
          </p:cNvPr>
          <p:cNvGrpSpPr/>
          <p:nvPr/>
        </p:nvGrpSpPr>
        <p:grpSpPr>
          <a:xfrm>
            <a:off x="4946297" y="-2286263"/>
            <a:ext cx="747431" cy="747431"/>
            <a:chOff x="647174" y="259594"/>
            <a:chExt cx="2479665" cy="2479665"/>
          </a:xfrm>
          <a:scene3d>
            <a:camera prst="isometricRightUp"/>
            <a:lightRig rig="threePt" dir="t"/>
          </a:scene3d>
        </p:grpSpPr>
        <p:sp>
          <p:nvSpPr>
            <p:cNvPr id="383" name="타원 382">
              <a:extLst>
                <a:ext uri="{FF2B5EF4-FFF2-40B4-BE49-F238E27FC236}">
                  <a16:creationId xmlns:a16="http://schemas.microsoft.com/office/drawing/2014/main" id="{EB9D189B-C9D6-4EB1-8A18-1952858F22CA}"/>
                </a:ext>
              </a:extLst>
            </p:cNvPr>
            <p:cNvSpPr/>
            <p:nvPr/>
          </p:nvSpPr>
          <p:spPr>
            <a:xfrm>
              <a:off x="1490021" y="1102442"/>
              <a:ext cx="793971" cy="79397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p3d extrusionH="254000">
              <a:extrusionClr>
                <a:schemeClr val="accent4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5" name="순서도: 수행의 시작/종료 384">
              <a:extLst>
                <a:ext uri="{FF2B5EF4-FFF2-40B4-BE49-F238E27FC236}">
                  <a16:creationId xmlns:a16="http://schemas.microsoft.com/office/drawing/2014/main" id="{A90B7E0F-A9A1-422B-8800-16F51F46943A}"/>
                </a:ext>
              </a:extLst>
            </p:cNvPr>
            <p:cNvSpPr/>
            <p:nvPr/>
          </p:nvSpPr>
          <p:spPr>
            <a:xfrm rot="18934257">
              <a:off x="906184" y="2023652"/>
              <a:ext cx="667657" cy="220002"/>
            </a:xfrm>
            <a:prstGeom prst="flowChartTermina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p3d extrusionH="254000">
              <a:extrusionClr>
                <a:schemeClr val="accent4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6" name="순서도: 수행의 시작/종료 385">
              <a:extLst>
                <a:ext uri="{FF2B5EF4-FFF2-40B4-BE49-F238E27FC236}">
                  <a16:creationId xmlns:a16="http://schemas.microsoft.com/office/drawing/2014/main" id="{2157014D-B7CB-4447-A2E9-BCE7002BEDD1}"/>
                </a:ext>
              </a:extLst>
            </p:cNvPr>
            <p:cNvSpPr/>
            <p:nvPr/>
          </p:nvSpPr>
          <p:spPr>
            <a:xfrm rot="18934257">
              <a:off x="2200172" y="755200"/>
              <a:ext cx="667657" cy="220002"/>
            </a:xfrm>
            <a:prstGeom prst="flowChartTermina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p3d extrusionH="254000">
              <a:extrusionClr>
                <a:schemeClr val="accent4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9" name="순서도: 수행의 시작/종료 388">
              <a:extLst>
                <a:ext uri="{FF2B5EF4-FFF2-40B4-BE49-F238E27FC236}">
                  <a16:creationId xmlns:a16="http://schemas.microsoft.com/office/drawing/2014/main" id="{D433BE1F-E453-4221-841A-B33C011DF8CF}"/>
                </a:ext>
              </a:extLst>
            </p:cNvPr>
            <p:cNvSpPr/>
            <p:nvPr/>
          </p:nvSpPr>
          <p:spPr>
            <a:xfrm rot="16200000">
              <a:off x="1553178" y="2295430"/>
              <a:ext cx="667657" cy="220002"/>
            </a:xfrm>
            <a:prstGeom prst="flowChartTermina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p3d extrusionH="254000">
              <a:extrusionClr>
                <a:schemeClr val="accent4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0" name="순서도: 수행의 시작/종료 389">
              <a:extLst>
                <a:ext uri="{FF2B5EF4-FFF2-40B4-BE49-F238E27FC236}">
                  <a16:creationId xmlns:a16="http://schemas.microsoft.com/office/drawing/2014/main" id="{3CAD7F18-2C2E-499B-9543-2DB7873BB4F7}"/>
                </a:ext>
              </a:extLst>
            </p:cNvPr>
            <p:cNvSpPr/>
            <p:nvPr/>
          </p:nvSpPr>
          <p:spPr>
            <a:xfrm rot="16200000">
              <a:off x="1553178" y="483422"/>
              <a:ext cx="667657" cy="220002"/>
            </a:xfrm>
            <a:prstGeom prst="flowChartTermina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p3d extrusionH="254000">
              <a:extrusionClr>
                <a:schemeClr val="accent4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4" name="순서도: 수행의 시작/종료 393">
              <a:extLst>
                <a:ext uri="{FF2B5EF4-FFF2-40B4-BE49-F238E27FC236}">
                  <a16:creationId xmlns:a16="http://schemas.microsoft.com/office/drawing/2014/main" id="{AA069F8D-5552-4F76-BDAE-DF874FD84443}"/>
                </a:ext>
              </a:extLst>
            </p:cNvPr>
            <p:cNvSpPr/>
            <p:nvPr/>
          </p:nvSpPr>
          <p:spPr>
            <a:xfrm rot="13467216">
              <a:off x="2199900" y="2023929"/>
              <a:ext cx="667657" cy="220002"/>
            </a:xfrm>
            <a:prstGeom prst="flowChartTermina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p3d extrusionH="254000">
              <a:extrusionClr>
                <a:schemeClr val="accent4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5" name="순서도: 수행의 시작/종료 394">
              <a:extLst>
                <a:ext uri="{FF2B5EF4-FFF2-40B4-BE49-F238E27FC236}">
                  <a16:creationId xmlns:a16="http://schemas.microsoft.com/office/drawing/2014/main" id="{3F5D8975-1227-4B37-BD31-2641BB1737E3}"/>
                </a:ext>
              </a:extLst>
            </p:cNvPr>
            <p:cNvSpPr/>
            <p:nvPr/>
          </p:nvSpPr>
          <p:spPr>
            <a:xfrm rot="13467216">
              <a:off x="906456" y="754923"/>
              <a:ext cx="667657" cy="220002"/>
            </a:xfrm>
            <a:prstGeom prst="flowChartTermina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p3d extrusionH="254000">
              <a:extrusionClr>
                <a:schemeClr val="accent4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7" name="순서도: 수행의 시작/종료 396">
              <a:extLst>
                <a:ext uri="{FF2B5EF4-FFF2-40B4-BE49-F238E27FC236}">
                  <a16:creationId xmlns:a16="http://schemas.microsoft.com/office/drawing/2014/main" id="{4573B0D9-54A4-4D9D-9A0B-00B723FB1E89}"/>
                </a:ext>
              </a:extLst>
            </p:cNvPr>
            <p:cNvSpPr/>
            <p:nvPr/>
          </p:nvSpPr>
          <p:spPr>
            <a:xfrm rot="10800000">
              <a:off x="2459182" y="1389426"/>
              <a:ext cx="667657" cy="220002"/>
            </a:xfrm>
            <a:prstGeom prst="flowChartTermina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p3d extrusionH="254000">
              <a:extrusionClr>
                <a:schemeClr val="accent4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8" name="순서도: 수행의 시작/종료 397">
              <a:extLst>
                <a:ext uri="{FF2B5EF4-FFF2-40B4-BE49-F238E27FC236}">
                  <a16:creationId xmlns:a16="http://schemas.microsoft.com/office/drawing/2014/main" id="{D34D3AE8-40C9-4DCB-A50F-F5EA2482FEB6}"/>
                </a:ext>
              </a:extLst>
            </p:cNvPr>
            <p:cNvSpPr/>
            <p:nvPr/>
          </p:nvSpPr>
          <p:spPr>
            <a:xfrm rot="10800000">
              <a:off x="647174" y="1389426"/>
              <a:ext cx="667657" cy="220002"/>
            </a:xfrm>
            <a:prstGeom prst="flowChartTermina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p3d extrusionH="254000">
              <a:extrusionClr>
                <a:schemeClr val="accent4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30" name="그룹 429">
            <a:extLst>
              <a:ext uri="{FF2B5EF4-FFF2-40B4-BE49-F238E27FC236}">
                <a16:creationId xmlns:a16="http://schemas.microsoft.com/office/drawing/2014/main" id="{6F147135-9617-4525-BEAB-678212642E13}"/>
              </a:ext>
            </a:extLst>
          </p:cNvPr>
          <p:cNvGrpSpPr/>
          <p:nvPr/>
        </p:nvGrpSpPr>
        <p:grpSpPr>
          <a:xfrm>
            <a:off x="-1579743" y="3772930"/>
            <a:ext cx="627369" cy="768205"/>
            <a:chOff x="3648075" y="762025"/>
            <a:chExt cx="1069162" cy="1309174"/>
          </a:xfrm>
        </p:grpSpPr>
        <p:sp>
          <p:nvSpPr>
            <p:cNvPr id="431" name="자유형: 도형 430">
              <a:extLst>
                <a:ext uri="{FF2B5EF4-FFF2-40B4-BE49-F238E27FC236}">
                  <a16:creationId xmlns:a16="http://schemas.microsoft.com/office/drawing/2014/main" id="{2E27F14F-23C4-4B8D-941F-FB9C744AE798}"/>
                </a:ext>
              </a:extLst>
            </p:cNvPr>
            <p:cNvSpPr/>
            <p:nvPr/>
          </p:nvSpPr>
          <p:spPr>
            <a:xfrm flipV="1">
              <a:off x="3648075" y="1354264"/>
              <a:ext cx="599633" cy="357771"/>
            </a:xfrm>
            <a:custGeom>
              <a:avLst/>
              <a:gdLst>
                <a:gd name="connsiteX0" fmla="*/ 599428 w 599633"/>
                <a:gd name="connsiteY0" fmla="*/ 325734 h 357771"/>
                <a:gd name="connsiteX1" fmla="*/ 541981 w 599633"/>
                <a:gd name="connsiteY1" fmla="*/ 354258 h 357771"/>
                <a:gd name="connsiteX2" fmla="*/ 318118 w 599633"/>
                <a:gd name="connsiteY2" fmla="*/ 224553 h 357771"/>
                <a:gd name="connsiteX3" fmla="*/ 306693 w 599633"/>
                <a:gd name="connsiteY3" fmla="*/ 224693 h 357771"/>
                <a:gd name="connsiteX4" fmla="*/ 209598 w 599633"/>
                <a:gd name="connsiteY4" fmla="*/ 161675 h 357771"/>
                <a:gd name="connsiteX5" fmla="*/ -205 w 599633"/>
                <a:gd name="connsiteY5" fmla="*/ 40124 h 357771"/>
                <a:gd name="connsiteX6" fmla="*/ 45009 w 599633"/>
                <a:gd name="connsiteY6" fmla="*/ 10038 h 357771"/>
                <a:gd name="connsiteX7" fmla="*/ 235916 w 599633"/>
                <a:gd name="connsiteY7" fmla="*/ 118749 h 357771"/>
                <a:gd name="connsiteX8" fmla="*/ 182660 w 599633"/>
                <a:gd name="connsiteY8" fmla="*/ 9263 h 357771"/>
                <a:gd name="connsiteX9" fmla="*/ 272523 w 599633"/>
                <a:gd name="connsiteY9" fmla="*/ -3514 h 357771"/>
                <a:gd name="connsiteX10" fmla="*/ 319344 w 599633"/>
                <a:gd name="connsiteY10" fmla="*/ 102557 h 357771"/>
                <a:gd name="connsiteX11" fmla="*/ 405134 w 599633"/>
                <a:gd name="connsiteY11" fmla="*/ 152849 h 357771"/>
                <a:gd name="connsiteX12" fmla="*/ 554850 w 599633"/>
                <a:gd name="connsiteY12" fmla="*/ 152849 h 357771"/>
                <a:gd name="connsiteX13" fmla="*/ 554850 w 599633"/>
                <a:gd name="connsiteY13" fmla="*/ 208958 h 357771"/>
                <a:gd name="connsiteX14" fmla="*/ 394567 w 599633"/>
                <a:gd name="connsiteY14" fmla="*/ 209085 h 357771"/>
                <a:gd name="connsiteX15" fmla="*/ 599428 w 599633"/>
                <a:gd name="connsiteY15" fmla="*/ 325734 h 3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9633" h="357771">
                  <a:moveTo>
                    <a:pt x="599428" y="325734"/>
                  </a:moveTo>
                  <a:lnTo>
                    <a:pt x="541981" y="354258"/>
                  </a:lnTo>
                  <a:cubicBezTo>
                    <a:pt x="461797" y="307802"/>
                    <a:pt x="386744" y="264317"/>
                    <a:pt x="318118" y="224553"/>
                  </a:cubicBezTo>
                  <a:cubicBezTo>
                    <a:pt x="314363" y="224718"/>
                    <a:pt x="310563" y="224794"/>
                    <a:pt x="306693" y="224693"/>
                  </a:cubicBezTo>
                  <a:cubicBezTo>
                    <a:pt x="252669" y="223258"/>
                    <a:pt x="209533" y="195127"/>
                    <a:pt x="209598" y="161675"/>
                  </a:cubicBezTo>
                  <a:cubicBezTo>
                    <a:pt x="122876" y="111434"/>
                    <a:pt x="51255" y="69931"/>
                    <a:pt x="-205" y="40124"/>
                  </a:cubicBezTo>
                  <a:lnTo>
                    <a:pt x="45009" y="10038"/>
                  </a:lnTo>
                  <a:cubicBezTo>
                    <a:pt x="115613" y="50246"/>
                    <a:pt x="177145" y="85285"/>
                    <a:pt x="235916" y="118749"/>
                  </a:cubicBezTo>
                  <a:lnTo>
                    <a:pt x="182660" y="9263"/>
                  </a:lnTo>
                  <a:lnTo>
                    <a:pt x="272523" y="-3514"/>
                  </a:lnTo>
                  <a:lnTo>
                    <a:pt x="319344" y="102557"/>
                  </a:lnTo>
                  <a:cubicBezTo>
                    <a:pt x="362346" y="106227"/>
                    <a:pt x="396814" y="126865"/>
                    <a:pt x="405134" y="152849"/>
                  </a:cubicBezTo>
                  <a:lnTo>
                    <a:pt x="554850" y="152849"/>
                  </a:lnTo>
                  <a:lnTo>
                    <a:pt x="554850" y="208958"/>
                  </a:lnTo>
                  <a:lnTo>
                    <a:pt x="394567" y="209085"/>
                  </a:lnTo>
                  <a:cubicBezTo>
                    <a:pt x="457183" y="244734"/>
                    <a:pt x="522941" y="282173"/>
                    <a:pt x="599428" y="325734"/>
                  </a:cubicBezTo>
                </a:path>
              </a:pathLst>
            </a:custGeom>
            <a:solidFill>
              <a:srgbClr val="CCEEF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2" name="자유형: 도형 431">
              <a:extLst>
                <a:ext uri="{FF2B5EF4-FFF2-40B4-BE49-F238E27FC236}">
                  <a16:creationId xmlns:a16="http://schemas.microsoft.com/office/drawing/2014/main" id="{AEFEB345-A99D-49A2-852B-991380D5E200}"/>
                </a:ext>
              </a:extLst>
            </p:cNvPr>
            <p:cNvSpPr/>
            <p:nvPr/>
          </p:nvSpPr>
          <p:spPr>
            <a:xfrm flipV="1">
              <a:off x="3898920" y="1564799"/>
              <a:ext cx="499462" cy="288653"/>
            </a:xfrm>
            <a:custGeom>
              <a:avLst/>
              <a:gdLst>
                <a:gd name="connsiteX0" fmla="*/ 492854 w 499462"/>
                <a:gd name="connsiteY0" fmla="*/ 211772 h 288653"/>
                <a:gd name="connsiteX1" fmla="*/ 374780 w 499462"/>
                <a:gd name="connsiteY1" fmla="*/ 280301 h 288653"/>
                <a:gd name="connsiteX2" fmla="*/ 339006 w 499462"/>
                <a:gd name="connsiteY2" fmla="*/ 280492 h 288653"/>
                <a:gd name="connsiteX3" fmla="*/ 6033 w 499462"/>
                <a:gd name="connsiteY3" fmla="*/ 91630 h 288653"/>
                <a:gd name="connsiteX4" fmla="*/ -342 w 499462"/>
                <a:gd name="connsiteY4" fmla="*/ 80682 h 288653"/>
                <a:gd name="connsiteX5" fmla="*/ 6027 w 499462"/>
                <a:gd name="connsiteY5" fmla="*/ 69748 h 288653"/>
                <a:gd name="connsiteX6" fmla="*/ 126291 w 499462"/>
                <a:gd name="connsiteY6" fmla="*/ 1460 h 288653"/>
                <a:gd name="connsiteX7" fmla="*/ 161831 w 499462"/>
                <a:gd name="connsiteY7" fmla="*/ 1485 h 288653"/>
                <a:gd name="connsiteX8" fmla="*/ 492770 w 499462"/>
                <a:gd name="connsiteY8" fmla="*/ 189953 h 288653"/>
                <a:gd name="connsiteX9" fmla="*/ 499120 w 499462"/>
                <a:gd name="connsiteY9" fmla="*/ 200837 h 288653"/>
                <a:gd name="connsiteX10" fmla="*/ 492854 w 499462"/>
                <a:gd name="connsiteY10" fmla="*/ 211772 h 28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9462" h="288653">
                  <a:moveTo>
                    <a:pt x="492854" y="211772"/>
                  </a:moveTo>
                  <a:lnTo>
                    <a:pt x="374780" y="280301"/>
                  </a:lnTo>
                  <a:cubicBezTo>
                    <a:pt x="363418" y="286893"/>
                    <a:pt x="350421" y="286969"/>
                    <a:pt x="339006" y="280492"/>
                  </a:cubicBezTo>
                  <a:lnTo>
                    <a:pt x="6033" y="91630"/>
                  </a:lnTo>
                  <a:cubicBezTo>
                    <a:pt x="1985" y="89331"/>
                    <a:pt x="-342" y="85343"/>
                    <a:pt x="-342" y="80682"/>
                  </a:cubicBezTo>
                  <a:cubicBezTo>
                    <a:pt x="-342" y="76034"/>
                    <a:pt x="1985" y="72046"/>
                    <a:pt x="6027" y="69748"/>
                  </a:cubicBezTo>
                  <a:lnTo>
                    <a:pt x="126291" y="1460"/>
                  </a:lnTo>
                  <a:cubicBezTo>
                    <a:pt x="137626" y="-4966"/>
                    <a:pt x="150505" y="-4966"/>
                    <a:pt x="161831" y="1485"/>
                  </a:cubicBezTo>
                  <a:lnTo>
                    <a:pt x="492770" y="189953"/>
                  </a:lnTo>
                  <a:cubicBezTo>
                    <a:pt x="496788" y="192252"/>
                    <a:pt x="499100" y="196214"/>
                    <a:pt x="499120" y="200837"/>
                  </a:cubicBezTo>
                  <a:cubicBezTo>
                    <a:pt x="499146" y="205460"/>
                    <a:pt x="496863" y="209448"/>
                    <a:pt x="492854" y="211772"/>
                  </a:cubicBezTo>
                </a:path>
              </a:pathLst>
            </a:custGeom>
            <a:solidFill>
              <a:srgbClr val="50525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3" name="자유형: 도형 432">
              <a:extLst>
                <a:ext uri="{FF2B5EF4-FFF2-40B4-BE49-F238E27FC236}">
                  <a16:creationId xmlns:a16="http://schemas.microsoft.com/office/drawing/2014/main" id="{EE6EE5F2-2CFD-481E-BF70-44C96AA8D1DE}"/>
                </a:ext>
              </a:extLst>
            </p:cNvPr>
            <p:cNvSpPr/>
            <p:nvPr/>
          </p:nvSpPr>
          <p:spPr>
            <a:xfrm flipV="1">
              <a:off x="3900045" y="1560585"/>
              <a:ext cx="499468" cy="288652"/>
            </a:xfrm>
            <a:custGeom>
              <a:avLst/>
              <a:gdLst>
                <a:gd name="connsiteX0" fmla="*/ 492854 w 499468"/>
                <a:gd name="connsiteY0" fmla="*/ 211768 h 288652"/>
                <a:gd name="connsiteX1" fmla="*/ 374779 w 499468"/>
                <a:gd name="connsiteY1" fmla="*/ 280297 h 288652"/>
                <a:gd name="connsiteX2" fmla="*/ 339005 w 499468"/>
                <a:gd name="connsiteY2" fmla="*/ 280475 h 288652"/>
                <a:gd name="connsiteX3" fmla="*/ 6033 w 499468"/>
                <a:gd name="connsiteY3" fmla="*/ 91626 h 288652"/>
                <a:gd name="connsiteX4" fmla="*/ -342 w 499468"/>
                <a:gd name="connsiteY4" fmla="*/ 80692 h 288652"/>
                <a:gd name="connsiteX5" fmla="*/ 6028 w 499468"/>
                <a:gd name="connsiteY5" fmla="*/ 69744 h 288652"/>
                <a:gd name="connsiteX6" fmla="*/ 126296 w 499468"/>
                <a:gd name="connsiteY6" fmla="*/ 1456 h 288652"/>
                <a:gd name="connsiteX7" fmla="*/ 161832 w 499468"/>
                <a:gd name="connsiteY7" fmla="*/ 1481 h 288652"/>
                <a:gd name="connsiteX8" fmla="*/ 492771 w 499468"/>
                <a:gd name="connsiteY8" fmla="*/ 189950 h 288652"/>
                <a:gd name="connsiteX9" fmla="*/ 499126 w 499468"/>
                <a:gd name="connsiteY9" fmla="*/ 200833 h 288652"/>
                <a:gd name="connsiteX10" fmla="*/ 492854 w 499468"/>
                <a:gd name="connsiteY10" fmla="*/ 211768 h 288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9468" h="288652">
                  <a:moveTo>
                    <a:pt x="492854" y="211768"/>
                  </a:moveTo>
                  <a:lnTo>
                    <a:pt x="374779" y="280297"/>
                  </a:lnTo>
                  <a:cubicBezTo>
                    <a:pt x="363429" y="286889"/>
                    <a:pt x="350432" y="286965"/>
                    <a:pt x="339005" y="280475"/>
                  </a:cubicBezTo>
                  <a:lnTo>
                    <a:pt x="6033" y="91626"/>
                  </a:lnTo>
                  <a:cubicBezTo>
                    <a:pt x="1984" y="89328"/>
                    <a:pt x="-342" y="85340"/>
                    <a:pt x="-342" y="80692"/>
                  </a:cubicBezTo>
                  <a:cubicBezTo>
                    <a:pt x="-342" y="76031"/>
                    <a:pt x="1984" y="72043"/>
                    <a:pt x="6028" y="69744"/>
                  </a:cubicBezTo>
                  <a:lnTo>
                    <a:pt x="126296" y="1456"/>
                  </a:lnTo>
                  <a:cubicBezTo>
                    <a:pt x="137627" y="-4970"/>
                    <a:pt x="150511" y="-4970"/>
                    <a:pt x="161832" y="1481"/>
                  </a:cubicBezTo>
                  <a:lnTo>
                    <a:pt x="492771" y="189950"/>
                  </a:lnTo>
                  <a:cubicBezTo>
                    <a:pt x="496789" y="192248"/>
                    <a:pt x="499100" y="196211"/>
                    <a:pt x="499126" y="200833"/>
                  </a:cubicBezTo>
                  <a:cubicBezTo>
                    <a:pt x="499145" y="205469"/>
                    <a:pt x="496863" y="209444"/>
                    <a:pt x="492854" y="211768"/>
                  </a:cubicBezTo>
                </a:path>
              </a:pathLst>
            </a:custGeom>
            <a:solidFill>
              <a:srgbClr val="7A7E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4" name="자유형: 도형 433">
              <a:extLst>
                <a:ext uri="{FF2B5EF4-FFF2-40B4-BE49-F238E27FC236}">
                  <a16:creationId xmlns:a16="http://schemas.microsoft.com/office/drawing/2014/main" id="{05C9BE20-4FD7-429C-8D1A-944DFD6A6989}"/>
                </a:ext>
              </a:extLst>
            </p:cNvPr>
            <p:cNvSpPr/>
            <p:nvPr/>
          </p:nvSpPr>
          <p:spPr>
            <a:xfrm flipV="1">
              <a:off x="4241705" y="1567542"/>
              <a:ext cx="37738" cy="22585"/>
            </a:xfrm>
            <a:custGeom>
              <a:avLst/>
              <a:gdLst>
                <a:gd name="connsiteX0" fmla="*/ 16225 w 37738"/>
                <a:gd name="connsiteY0" fmla="*/ 18484 h 22585"/>
                <a:gd name="connsiteX1" fmla="*/ 535 w 37738"/>
                <a:gd name="connsiteY1" fmla="*/ 9581 h 22585"/>
                <a:gd name="connsiteX2" fmla="*/ -418 w 37738"/>
                <a:gd name="connsiteY2" fmla="*/ 7994 h 22585"/>
                <a:gd name="connsiteX3" fmla="*/ 490 w 37738"/>
                <a:gd name="connsiteY3" fmla="*/ 6381 h 22585"/>
                <a:gd name="connsiteX4" fmla="*/ 16111 w 37738"/>
                <a:gd name="connsiteY4" fmla="*/ -2839 h 22585"/>
                <a:gd name="connsiteX5" fmla="*/ 20706 w 37738"/>
                <a:gd name="connsiteY5" fmla="*/ -2839 h 22585"/>
                <a:gd name="connsiteX6" fmla="*/ 36376 w 37738"/>
                <a:gd name="connsiteY6" fmla="*/ 6063 h 22585"/>
                <a:gd name="connsiteX7" fmla="*/ 37320 w 37738"/>
                <a:gd name="connsiteY7" fmla="*/ 7651 h 22585"/>
                <a:gd name="connsiteX8" fmla="*/ 36417 w 37738"/>
                <a:gd name="connsiteY8" fmla="*/ 9264 h 22585"/>
                <a:gd name="connsiteX9" fmla="*/ 20810 w 37738"/>
                <a:gd name="connsiteY9" fmla="*/ 18484 h 22585"/>
                <a:gd name="connsiteX10" fmla="*/ 16225 w 37738"/>
                <a:gd name="connsiteY10" fmla="*/ 18484 h 2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5">
                  <a:moveTo>
                    <a:pt x="16225" y="18484"/>
                  </a:moveTo>
                  <a:cubicBezTo>
                    <a:pt x="11027" y="15512"/>
                    <a:pt x="5792" y="12540"/>
                    <a:pt x="535" y="9581"/>
                  </a:cubicBezTo>
                  <a:lnTo>
                    <a:pt x="-418" y="7994"/>
                  </a:lnTo>
                  <a:lnTo>
                    <a:pt x="490" y="6381"/>
                  </a:lnTo>
                  <a:cubicBezTo>
                    <a:pt x="7812" y="2152"/>
                    <a:pt x="8561" y="1580"/>
                    <a:pt x="16111" y="-2839"/>
                  </a:cubicBezTo>
                  <a:cubicBezTo>
                    <a:pt x="17560" y="-3678"/>
                    <a:pt x="19228" y="-3690"/>
                    <a:pt x="20706" y="-2839"/>
                  </a:cubicBezTo>
                  <a:cubicBezTo>
                    <a:pt x="25935" y="120"/>
                    <a:pt x="31143" y="3092"/>
                    <a:pt x="36376" y="6063"/>
                  </a:cubicBezTo>
                  <a:lnTo>
                    <a:pt x="37320" y="7651"/>
                  </a:lnTo>
                  <a:lnTo>
                    <a:pt x="36417" y="9264"/>
                  </a:lnTo>
                  <a:cubicBezTo>
                    <a:pt x="29144" y="13506"/>
                    <a:pt x="28405" y="14090"/>
                    <a:pt x="20810" y="18484"/>
                  </a:cubicBezTo>
                  <a:cubicBezTo>
                    <a:pt x="19356" y="19322"/>
                    <a:pt x="17699" y="19322"/>
                    <a:pt x="16225" y="1848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5" name="자유형: 도형 434">
              <a:extLst>
                <a:ext uri="{FF2B5EF4-FFF2-40B4-BE49-F238E27FC236}">
                  <a16:creationId xmlns:a16="http://schemas.microsoft.com/office/drawing/2014/main" id="{C1C95182-2A4B-4593-A738-BEF33EE86F22}"/>
                </a:ext>
              </a:extLst>
            </p:cNvPr>
            <p:cNvSpPr/>
            <p:nvPr/>
          </p:nvSpPr>
          <p:spPr>
            <a:xfrm flipV="1">
              <a:off x="4241700" y="1565294"/>
              <a:ext cx="37941" cy="22409"/>
            </a:xfrm>
            <a:custGeom>
              <a:avLst/>
              <a:gdLst>
                <a:gd name="connsiteX0" fmla="*/ 16230 w 37941"/>
                <a:gd name="connsiteY0" fmla="*/ 18306 h 22409"/>
                <a:gd name="connsiteX1" fmla="*/ 540 w 37941"/>
                <a:gd name="connsiteY1" fmla="*/ 9403 h 22409"/>
                <a:gd name="connsiteX2" fmla="*/ -418 w 37941"/>
                <a:gd name="connsiteY2" fmla="*/ 7803 h 22409"/>
                <a:gd name="connsiteX3" fmla="*/ 495 w 37941"/>
                <a:gd name="connsiteY3" fmla="*/ 6202 h 22409"/>
                <a:gd name="connsiteX4" fmla="*/ 16324 w 37941"/>
                <a:gd name="connsiteY4" fmla="*/ -2840 h 22409"/>
                <a:gd name="connsiteX5" fmla="*/ 20914 w 37941"/>
                <a:gd name="connsiteY5" fmla="*/ -2852 h 22409"/>
                <a:gd name="connsiteX6" fmla="*/ 36581 w 37941"/>
                <a:gd name="connsiteY6" fmla="*/ 6025 h 22409"/>
                <a:gd name="connsiteX7" fmla="*/ 37523 w 37941"/>
                <a:gd name="connsiteY7" fmla="*/ 7612 h 22409"/>
                <a:gd name="connsiteX8" fmla="*/ 36620 w 37941"/>
                <a:gd name="connsiteY8" fmla="*/ 9200 h 22409"/>
                <a:gd name="connsiteX9" fmla="*/ 20815 w 37941"/>
                <a:gd name="connsiteY9" fmla="*/ 18306 h 22409"/>
                <a:gd name="connsiteX10" fmla="*/ 16230 w 37941"/>
                <a:gd name="connsiteY10" fmla="*/ 18306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9">
                  <a:moveTo>
                    <a:pt x="16230" y="18306"/>
                  </a:moveTo>
                  <a:cubicBezTo>
                    <a:pt x="11032" y="15334"/>
                    <a:pt x="5797" y="12362"/>
                    <a:pt x="540" y="9403"/>
                  </a:cubicBezTo>
                  <a:lnTo>
                    <a:pt x="-418" y="7803"/>
                  </a:lnTo>
                  <a:lnTo>
                    <a:pt x="495" y="6202"/>
                  </a:lnTo>
                  <a:cubicBezTo>
                    <a:pt x="7817" y="1974"/>
                    <a:pt x="8779" y="1567"/>
                    <a:pt x="16324" y="-2840"/>
                  </a:cubicBezTo>
                  <a:cubicBezTo>
                    <a:pt x="17768" y="-3678"/>
                    <a:pt x="19446" y="-3691"/>
                    <a:pt x="20914" y="-2852"/>
                  </a:cubicBezTo>
                  <a:cubicBezTo>
                    <a:pt x="26143" y="107"/>
                    <a:pt x="31347" y="3053"/>
                    <a:pt x="36581" y="6025"/>
                  </a:cubicBezTo>
                  <a:lnTo>
                    <a:pt x="37523" y="7612"/>
                  </a:lnTo>
                  <a:lnTo>
                    <a:pt x="36620" y="9200"/>
                  </a:lnTo>
                  <a:cubicBezTo>
                    <a:pt x="29352" y="13467"/>
                    <a:pt x="28405" y="13911"/>
                    <a:pt x="20815" y="18306"/>
                  </a:cubicBezTo>
                  <a:cubicBezTo>
                    <a:pt x="19361" y="19144"/>
                    <a:pt x="17704" y="19144"/>
                    <a:pt x="16230" y="1830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6" name="자유형: 도형 435">
              <a:extLst>
                <a:ext uri="{FF2B5EF4-FFF2-40B4-BE49-F238E27FC236}">
                  <a16:creationId xmlns:a16="http://schemas.microsoft.com/office/drawing/2014/main" id="{5585BC24-3D50-41BE-899A-7A80A17DE817}"/>
                </a:ext>
              </a:extLst>
            </p:cNvPr>
            <p:cNvSpPr/>
            <p:nvPr/>
          </p:nvSpPr>
          <p:spPr>
            <a:xfrm flipV="1">
              <a:off x="4219853" y="1579946"/>
              <a:ext cx="37738" cy="22582"/>
            </a:xfrm>
            <a:custGeom>
              <a:avLst/>
              <a:gdLst>
                <a:gd name="connsiteX0" fmla="*/ 16240 w 37738"/>
                <a:gd name="connsiteY0" fmla="*/ 18501 h 22582"/>
                <a:gd name="connsiteX1" fmla="*/ 549 w 37738"/>
                <a:gd name="connsiteY1" fmla="*/ 9586 h 22582"/>
                <a:gd name="connsiteX2" fmla="*/ -403 w 37738"/>
                <a:gd name="connsiteY2" fmla="*/ 7998 h 22582"/>
                <a:gd name="connsiteX3" fmla="*/ 505 w 37738"/>
                <a:gd name="connsiteY3" fmla="*/ 6398 h 22582"/>
                <a:gd name="connsiteX4" fmla="*/ 16126 w 37738"/>
                <a:gd name="connsiteY4" fmla="*/ -2822 h 22582"/>
                <a:gd name="connsiteX5" fmla="*/ 20721 w 37738"/>
                <a:gd name="connsiteY5" fmla="*/ -2834 h 22582"/>
                <a:gd name="connsiteX6" fmla="*/ 36382 w 37738"/>
                <a:gd name="connsiteY6" fmla="*/ 6081 h 22582"/>
                <a:gd name="connsiteX7" fmla="*/ 37335 w 37738"/>
                <a:gd name="connsiteY7" fmla="*/ 7668 h 22582"/>
                <a:gd name="connsiteX8" fmla="*/ 36441 w 37738"/>
                <a:gd name="connsiteY8" fmla="*/ 9268 h 22582"/>
                <a:gd name="connsiteX9" fmla="*/ 20825 w 37738"/>
                <a:gd name="connsiteY9" fmla="*/ 18501 h 22582"/>
                <a:gd name="connsiteX10" fmla="*/ 16240 w 37738"/>
                <a:gd name="connsiteY10" fmla="*/ 18501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2">
                  <a:moveTo>
                    <a:pt x="16240" y="18501"/>
                  </a:moveTo>
                  <a:cubicBezTo>
                    <a:pt x="11041" y="15530"/>
                    <a:pt x="5807" y="12558"/>
                    <a:pt x="549" y="9586"/>
                  </a:cubicBezTo>
                  <a:lnTo>
                    <a:pt x="-403" y="7998"/>
                  </a:lnTo>
                  <a:lnTo>
                    <a:pt x="505" y="6398"/>
                  </a:lnTo>
                  <a:cubicBezTo>
                    <a:pt x="7827" y="2169"/>
                    <a:pt x="8576" y="1585"/>
                    <a:pt x="16126" y="-2822"/>
                  </a:cubicBezTo>
                  <a:cubicBezTo>
                    <a:pt x="17575" y="-3673"/>
                    <a:pt x="19243" y="-3673"/>
                    <a:pt x="20721" y="-2834"/>
                  </a:cubicBezTo>
                  <a:cubicBezTo>
                    <a:pt x="25949" y="137"/>
                    <a:pt x="31158" y="3109"/>
                    <a:pt x="36382" y="6081"/>
                  </a:cubicBezTo>
                  <a:lnTo>
                    <a:pt x="37335" y="7668"/>
                  </a:lnTo>
                  <a:lnTo>
                    <a:pt x="36441" y="9268"/>
                  </a:lnTo>
                  <a:cubicBezTo>
                    <a:pt x="29164" y="13523"/>
                    <a:pt x="28420" y="14107"/>
                    <a:pt x="20825" y="18501"/>
                  </a:cubicBezTo>
                  <a:cubicBezTo>
                    <a:pt x="19376" y="19327"/>
                    <a:pt x="17714" y="19327"/>
                    <a:pt x="16240" y="1850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7" name="자유형: 도형 436">
              <a:extLst>
                <a:ext uri="{FF2B5EF4-FFF2-40B4-BE49-F238E27FC236}">
                  <a16:creationId xmlns:a16="http://schemas.microsoft.com/office/drawing/2014/main" id="{3283D92F-8458-4A22-9238-76C414833C81}"/>
                </a:ext>
              </a:extLst>
            </p:cNvPr>
            <p:cNvSpPr/>
            <p:nvPr/>
          </p:nvSpPr>
          <p:spPr>
            <a:xfrm flipV="1">
              <a:off x="4219848" y="1577702"/>
              <a:ext cx="37941" cy="22413"/>
            </a:xfrm>
            <a:custGeom>
              <a:avLst/>
              <a:gdLst>
                <a:gd name="connsiteX0" fmla="*/ 16245 w 37941"/>
                <a:gd name="connsiteY0" fmla="*/ 18321 h 22413"/>
                <a:gd name="connsiteX1" fmla="*/ 554 w 37941"/>
                <a:gd name="connsiteY1" fmla="*/ 9419 h 22413"/>
                <a:gd name="connsiteX2" fmla="*/ -403 w 37941"/>
                <a:gd name="connsiteY2" fmla="*/ 7831 h 22413"/>
                <a:gd name="connsiteX3" fmla="*/ 505 w 37941"/>
                <a:gd name="connsiteY3" fmla="*/ 6218 h 22413"/>
                <a:gd name="connsiteX4" fmla="*/ 16339 w 37941"/>
                <a:gd name="connsiteY4" fmla="*/ -2824 h 22413"/>
                <a:gd name="connsiteX5" fmla="*/ 20929 w 37941"/>
                <a:gd name="connsiteY5" fmla="*/ -2837 h 22413"/>
                <a:gd name="connsiteX6" fmla="*/ 36596 w 37941"/>
                <a:gd name="connsiteY6" fmla="*/ 6040 h 22413"/>
                <a:gd name="connsiteX7" fmla="*/ 37538 w 37941"/>
                <a:gd name="connsiteY7" fmla="*/ 7628 h 22413"/>
                <a:gd name="connsiteX8" fmla="*/ 36645 w 37941"/>
                <a:gd name="connsiteY8" fmla="*/ 9228 h 22413"/>
                <a:gd name="connsiteX9" fmla="*/ 20830 w 37941"/>
                <a:gd name="connsiteY9" fmla="*/ 18321 h 22413"/>
                <a:gd name="connsiteX10" fmla="*/ 16245 w 37941"/>
                <a:gd name="connsiteY10" fmla="*/ 18321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245" y="18321"/>
                  </a:moveTo>
                  <a:cubicBezTo>
                    <a:pt x="11037" y="15350"/>
                    <a:pt x="5812" y="12390"/>
                    <a:pt x="554" y="9419"/>
                  </a:cubicBezTo>
                  <a:lnTo>
                    <a:pt x="-403" y="7831"/>
                  </a:lnTo>
                  <a:lnTo>
                    <a:pt x="505" y="6218"/>
                  </a:lnTo>
                  <a:cubicBezTo>
                    <a:pt x="7826" y="2002"/>
                    <a:pt x="8794" y="1583"/>
                    <a:pt x="16339" y="-2824"/>
                  </a:cubicBezTo>
                  <a:cubicBezTo>
                    <a:pt x="17793" y="-3675"/>
                    <a:pt x="19460" y="-3675"/>
                    <a:pt x="20929" y="-2837"/>
                  </a:cubicBezTo>
                  <a:cubicBezTo>
                    <a:pt x="26158" y="135"/>
                    <a:pt x="31362" y="3069"/>
                    <a:pt x="36596" y="6040"/>
                  </a:cubicBezTo>
                  <a:lnTo>
                    <a:pt x="37538" y="7628"/>
                  </a:lnTo>
                  <a:lnTo>
                    <a:pt x="36645" y="9228"/>
                  </a:lnTo>
                  <a:cubicBezTo>
                    <a:pt x="29367" y="13483"/>
                    <a:pt x="28420" y="13927"/>
                    <a:pt x="20830" y="18321"/>
                  </a:cubicBezTo>
                  <a:cubicBezTo>
                    <a:pt x="19381" y="19160"/>
                    <a:pt x="17719" y="19160"/>
                    <a:pt x="16245" y="1832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8" name="자유형: 도형 437">
              <a:extLst>
                <a:ext uri="{FF2B5EF4-FFF2-40B4-BE49-F238E27FC236}">
                  <a16:creationId xmlns:a16="http://schemas.microsoft.com/office/drawing/2014/main" id="{A34AA58A-248F-44FF-BD5F-9D35E9192E00}"/>
                </a:ext>
              </a:extLst>
            </p:cNvPr>
            <p:cNvSpPr/>
            <p:nvPr/>
          </p:nvSpPr>
          <p:spPr>
            <a:xfrm flipV="1">
              <a:off x="4198000" y="1592345"/>
              <a:ext cx="37738" cy="22587"/>
            </a:xfrm>
            <a:custGeom>
              <a:avLst/>
              <a:gdLst>
                <a:gd name="connsiteX0" fmla="*/ 16260 w 37738"/>
                <a:gd name="connsiteY0" fmla="*/ 18508 h 22587"/>
                <a:gd name="connsiteX1" fmla="*/ 564 w 37738"/>
                <a:gd name="connsiteY1" fmla="*/ 9605 h 22587"/>
                <a:gd name="connsiteX2" fmla="*/ -388 w 37738"/>
                <a:gd name="connsiteY2" fmla="*/ 8005 h 22587"/>
                <a:gd name="connsiteX3" fmla="*/ 520 w 37738"/>
                <a:gd name="connsiteY3" fmla="*/ 6405 h 22587"/>
                <a:gd name="connsiteX4" fmla="*/ 16146 w 37738"/>
                <a:gd name="connsiteY4" fmla="*/ -2815 h 22587"/>
                <a:gd name="connsiteX5" fmla="*/ 20736 w 37738"/>
                <a:gd name="connsiteY5" fmla="*/ -2828 h 22587"/>
                <a:gd name="connsiteX6" fmla="*/ 36406 w 37738"/>
                <a:gd name="connsiteY6" fmla="*/ 6087 h 22587"/>
                <a:gd name="connsiteX7" fmla="*/ 37350 w 37738"/>
                <a:gd name="connsiteY7" fmla="*/ 7687 h 22587"/>
                <a:gd name="connsiteX8" fmla="*/ 36456 w 37738"/>
                <a:gd name="connsiteY8" fmla="*/ 9287 h 22587"/>
                <a:gd name="connsiteX9" fmla="*/ 20844 w 37738"/>
                <a:gd name="connsiteY9" fmla="*/ 18508 h 22587"/>
                <a:gd name="connsiteX10" fmla="*/ 16260 w 37738"/>
                <a:gd name="connsiteY10" fmla="*/ 18508 h 2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7">
                  <a:moveTo>
                    <a:pt x="16260" y="18508"/>
                  </a:moveTo>
                  <a:cubicBezTo>
                    <a:pt x="11056" y="15536"/>
                    <a:pt x="5822" y="12564"/>
                    <a:pt x="564" y="9605"/>
                  </a:cubicBezTo>
                  <a:lnTo>
                    <a:pt x="-388" y="8005"/>
                  </a:lnTo>
                  <a:lnTo>
                    <a:pt x="520" y="6405"/>
                  </a:lnTo>
                  <a:cubicBezTo>
                    <a:pt x="7841" y="2188"/>
                    <a:pt x="8601" y="1591"/>
                    <a:pt x="16146" y="-2815"/>
                  </a:cubicBezTo>
                  <a:cubicBezTo>
                    <a:pt x="17590" y="-3654"/>
                    <a:pt x="19256" y="-3667"/>
                    <a:pt x="20736" y="-2828"/>
                  </a:cubicBezTo>
                  <a:cubicBezTo>
                    <a:pt x="25964" y="143"/>
                    <a:pt x="31173" y="3115"/>
                    <a:pt x="36406" y="6087"/>
                  </a:cubicBezTo>
                  <a:lnTo>
                    <a:pt x="37350" y="7687"/>
                  </a:lnTo>
                  <a:lnTo>
                    <a:pt x="36456" y="9287"/>
                  </a:lnTo>
                  <a:cubicBezTo>
                    <a:pt x="29179" y="13529"/>
                    <a:pt x="28435" y="14113"/>
                    <a:pt x="20844" y="18508"/>
                  </a:cubicBezTo>
                  <a:cubicBezTo>
                    <a:pt x="19396" y="19346"/>
                    <a:pt x="17728" y="19346"/>
                    <a:pt x="16260" y="1850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9" name="자유형: 도형 438">
              <a:extLst>
                <a:ext uri="{FF2B5EF4-FFF2-40B4-BE49-F238E27FC236}">
                  <a16:creationId xmlns:a16="http://schemas.microsoft.com/office/drawing/2014/main" id="{E1E211E0-7230-4B2F-8790-973C4C8E15AA}"/>
                </a:ext>
              </a:extLst>
            </p:cNvPr>
            <p:cNvSpPr/>
            <p:nvPr/>
          </p:nvSpPr>
          <p:spPr>
            <a:xfrm flipV="1">
              <a:off x="4198000" y="1590097"/>
              <a:ext cx="37941" cy="22413"/>
            </a:xfrm>
            <a:custGeom>
              <a:avLst/>
              <a:gdLst>
                <a:gd name="connsiteX0" fmla="*/ 16255 w 37941"/>
                <a:gd name="connsiteY0" fmla="*/ 18332 h 22413"/>
                <a:gd name="connsiteX1" fmla="*/ 564 w 37941"/>
                <a:gd name="connsiteY1" fmla="*/ 9417 h 22413"/>
                <a:gd name="connsiteX2" fmla="*/ -388 w 37941"/>
                <a:gd name="connsiteY2" fmla="*/ 7829 h 22413"/>
                <a:gd name="connsiteX3" fmla="*/ 520 w 37941"/>
                <a:gd name="connsiteY3" fmla="*/ 6229 h 22413"/>
                <a:gd name="connsiteX4" fmla="*/ 16349 w 37941"/>
                <a:gd name="connsiteY4" fmla="*/ -2813 h 22413"/>
                <a:gd name="connsiteX5" fmla="*/ 20944 w 37941"/>
                <a:gd name="connsiteY5" fmla="*/ -2826 h 22413"/>
                <a:gd name="connsiteX6" fmla="*/ 36606 w 37941"/>
                <a:gd name="connsiteY6" fmla="*/ 6039 h 22413"/>
                <a:gd name="connsiteX7" fmla="*/ 37553 w 37941"/>
                <a:gd name="connsiteY7" fmla="*/ 7626 h 22413"/>
                <a:gd name="connsiteX8" fmla="*/ 36655 w 37941"/>
                <a:gd name="connsiteY8" fmla="*/ 9227 h 22413"/>
                <a:gd name="connsiteX9" fmla="*/ 20840 w 37941"/>
                <a:gd name="connsiteY9" fmla="*/ 18332 h 22413"/>
                <a:gd name="connsiteX10" fmla="*/ 16255 w 37941"/>
                <a:gd name="connsiteY10" fmla="*/ 18332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255" y="18332"/>
                  </a:moveTo>
                  <a:cubicBezTo>
                    <a:pt x="11056" y="15361"/>
                    <a:pt x="5822" y="12389"/>
                    <a:pt x="564" y="9417"/>
                  </a:cubicBezTo>
                  <a:lnTo>
                    <a:pt x="-388" y="7829"/>
                  </a:lnTo>
                  <a:lnTo>
                    <a:pt x="520" y="6229"/>
                  </a:lnTo>
                  <a:cubicBezTo>
                    <a:pt x="7841" y="2000"/>
                    <a:pt x="8804" y="1594"/>
                    <a:pt x="16349" y="-2813"/>
                  </a:cubicBezTo>
                  <a:cubicBezTo>
                    <a:pt x="17803" y="-3664"/>
                    <a:pt x="19470" y="-3664"/>
                    <a:pt x="20944" y="-2826"/>
                  </a:cubicBezTo>
                  <a:cubicBezTo>
                    <a:pt x="26173" y="133"/>
                    <a:pt x="31376" y="3067"/>
                    <a:pt x="36606" y="6039"/>
                  </a:cubicBezTo>
                  <a:lnTo>
                    <a:pt x="37553" y="7626"/>
                  </a:lnTo>
                  <a:lnTo>
                    <a:pt x="36655" y="9227"/>
                  </a:lnTo>
                  <a:cubicBezTo>
                    <a:pt x="29377" y="13481"/>
                    <a:pt x="28434" y="13938"/>
                    <a:pt x="20840" y="18332"/>
                  </a:cubicBezTo>
                  <a:cubicBezTo>
                    <a:pt x="19391" y="19171"/>
                    <a:pt x="17728" y="19171"/>
                    <a:pt x="16255" y="1833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0" name="자유형: 도형 439">
              <a:extLst>
                <a:ext uri="{FF2B5EF4-FFF2-40B4-BE49-F238E27FC236}">
                  <a16:creationId xmlns:a16="http://schemas.microsoft.com/office/drawing/2014/main" id="{4928DD8E-0E37-4A78-B5C1-1617B5F2778E}"/>
                </a:ext>
              </a:extLst>
            </p:cNvPr>
            <p:cNvSpPr/>
            <p:nvPr/>
          </p:nvSpPr>
          <p:spPr>
            <a:xfrm flipV="1">
              <a:off x="4176157" y="1604740"/>
              <a:ext cx="37731" cy="22591"/>
            </a:xfrm>
            <a:custGeom>
              <a:avLst/>
              <a:gdLst>
                <a:gd name="connsiteX0" fmla="*/ 16270 w 37731"/>
                <a:gd name="connsiteY0" fmla="*/ 18523 h 22591"/>
                <a:gd name="connsiteX1" fmla="*/ 574 w 37731"/>
                <a:gd name="connsiteY1" fmla="*/ 9608 h 22591"/>
                <a:gd name="connsiteX2" fmla="*/ -373 w 37731"/>
                <a:gd name="connsiteY2" fmla="*/ 8008 h 22591"/>
                <a:gd name="connsiteX3" fmla="*/ 528 w 37731"/>
                <a:gd name="connsiteY3" fmla="*/ 6408 h 22591"/>
                <a:gd name="connsiteX4" fmla="*/ 16151 w 37731"/>
                <a:gd name="connsiteY4" fmla="*/ -2800 h 22591"/>
                <a:gd name="connsiteX5" fmla="*/ 20744 w 37731"/>
                <a:gd name="connsiteY5" fmla="*/ -2812 h 22591"/>
                <a:gd name="connsiteX6" fmla="*/ 36411 w 37731"/>
                <a:gd name="connsiteY6" fmla="*/ 6090 h 22591"/>
                <a:gd name="connsiteX7" fmla="*/ 37358 w 37731"/>
                <a:gd name="connsiteY7" fmla="*/ 7691 h 22591"/>
                <a:gd name="connsiteX8" fmla="*/ 36461 w 37731"/>
                <a:gd name="connsiteY8" fmla="*/ 9291 h 22591"/>
                <a:gd name="connsiteX9" fmla="*/ 20848 w 37731"/>
                <a:gd name="connsiteY9" fmla="*/ 18523 h 22591"/>
                <a:gd name="connsiteX10" fmla="*/ 16270 w 37731"/>
                <a:gd name="connsiteY10" fmla="*/ 18523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1" h="22591">
                  <a:moveTo>
                    <a:pt x="16270" y="18523"/>
                  </a:moveTo>
                  <a:cubicBezTo>
                    <a:pt x="11066" y="15552"/>
                    <a:pt x="5832" y="12580"/>
                    <a:pt x="574" y="9608"/>
                  </a:cubicBezTo>
                  <a:lnTo>
                    <a:pt x="-373" y="8008"/>
                  </a:lnTo>
                  <a:lnTo>
                    <a:pt x="528" y="6408"/>
                  </a:lnTo>
                  <a:cubicBezTo>
                    <a:pt x="7851" y="2191"/>
                    <a:pt x="8606" y="1607"/>
                    <a:pt x="16151" y="-2800"/>
                  </a:cubicBezTo>
                  <a:cubicBezTo>
                    <a:pt x="17595" y="-3651"/>
                    <a:pt x="19271" y="-3651"/>
                    <a:pt x="20744" y="-2812"/>
                  </a:cubicBezTo>
                  <a:cubicBezTo>
                    <a:pt x="25974" y="147"/>
                    <a:pt x="31182" y="3118"/>
                    <a:pt x="36411" y="6090"/>
                  </a:cubicBezTo>
                  <a:lnTo>
                    <a:pt x="37358" y="7691"/>
                  </a:lnTo>
                  <a:lnTo>
                    <a:pt x="36461" y="9291"/>
                  </a:lnTo>
                  <a:cubicBezTo>
                    <a:pt x="29194" y="13532"/>
                    <a:pt x="28449" y="14129"/>
                    <a:pt x="20848" y="18523"/>
                  </a:cubicBezTo>
                  <a:cubicBezTo>
                    <a:pt x="19406" y="19362"/>
                    <a:pt x="17738" y="19362"/>
                    <a:pt x="16270" y="1852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1" name="자유형: 도형 440">
              <a:extLst>
                <a:ext uri="{FF2B5EF4-FFF2-40B4-BE49-F238E27FC236}">
                  <a16:creationId xmlns:a16="http://schemas.microsoft.com/office/drawing/2014/main" id="{4E849879-8EB0-437E-B270-7E9B135A3E25}"/>
                </a:ext>
              </a:extLst>
            </p:cNvPr>
            <p:cNvSpPr/>
            <p:nvPr/>
          </p:nvSpPr>
          <p:spPr>
            <a:xfrm flipV="1">
              <a:off x="4176147" y="1602505"/>
              <a:ext cx="37941" cy="22415"/>
            </a:xfrm>
            <a:custGeom>
              <a:avLst/>
              <a:gdLst>
                <a:gd name="connsiteX0" fmla="*/ 16280 w 37941"/>
                <a:gd name="connsiteY0" fmla="*/ 18345 h 22415"/>
                <a:gd name="connsiteX1" fmla="*/ 584 w 37941"/>
                <a:gd name="connsiteY1" fmla="*/ 9442 h 22415"/>
                <a:gd name="connsiteX2" fmla="*/ -373 w 37941"/>
                <a:gd name="connsiteY2" fmla="*/ 7842 h 22415"/>
                <a:gd name="connsiteX3" fmla="*/ 539 w 37941"/>
                <a:gd name="connsiteY3" fmla="*/ 6242 h 22415"/>
                <a:gd name="connsiteX4" fmla="*/ 16369 w 37941"/>
                <a:gd name="connsiteY4" fmla="*/ -2813 h 22415"/>
                <a:gd name="connsiteX5" fmla="*/ 20959 w 37941"/>
                <a:gd name="connsiteY5" fmla="*/ -2813 h 22415"/>
                <a:gd name="connsiteX6" fmla="*/ 36626 w 37941"/>
                <a:gd name="connsiteY6" fmla="*/ 6052 h 22415"/>
                <a:gd name="connsiteX7" fmla="*/ 37568 w 37941"/>
                <a:gd name="connsiteY7" fmla="*/ 7652 h 22415"/>
                <a:gd name="connsiteX8" fmla="*/ 36670 w 37941"/>
                <a:gd name="connsiteY8" fmla="*/ 9239 h 22415"/>
                <a:gd name="connsiteX9" fmla="*/ 20859 w 37941"/>
                <a:gd name="connsiteY9" fmla="*/ 18345 h 22415"/>
                <a:gd name="connsiteX10" fmla="*/ 16280 w 37941"/>
                <a:gd name="connsiteY10" fmla="*/ 18345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5">
                  <a:moveTo>
                    <a:pt x="16280" y="18345"/>
                  </a:moveTo>
                  <a:cubicBezTo>
                    <a:pt x="11076" y="15373"/>
                    <a:pt x="5842" y="12402"/>
                    <a:pt x="584" y="9442"/>
                  </a:cubicBezTo>
                  <a:lnTo>
                    <a:pt x="-373" y="7842"/>
                  </a:lnTo>
                  <a:lnTo>
                    <a:pt x="539" y="6242"/>
                  </a:lnTo>
                  <a:cubicBezTo>
                    <a:pt x="7856" y="2026"/>
                    <a:pt x="8824" y="1607"/>
                    <a:pt x="16369" y="-2813"/>
                  </a:cubicBezTo>
                  <a:cubicBezTo>
                    <a:pt x="17818" y="-3651"/>
                    <a:pt x="19484" y="-3651"/>
                    <a:pt x="20959" y="-2813"/>
                  </a:cubicBezTo>
                  <a:cubicBezTo>
                    <a:pt x="26187" y="159"/>
                    <a:pt x="31391" y="3092"/>
                    <a:pt x="36626" y="6052"/>
                  </a:cubicBezTo>
                  <a:lnTo>
                    <a:pt x="37568" y="7652"/>
                  </a:lnTo>
                  <a:lnTo>
                    <a:pt x="36670" y="9239"/>
                  </a:lnTo>
                  <a:cubicBezTo>
                    <a:pt x="29397" y="13494"/>
                    <a:pt x="28449" y="13951"/>
                    <a:pt x="20859" y="18345"/>
                  </a:cubicBezTo>
                  <a:cubicBezTo>
                    <a:pt x="19411" y="19183"/>
                    <a:pt x="17743" y="19183"/>
                    <a:pt x="16280" y="1834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2" name="자유형: 도형 441">
              <a:extLst>
                <a:ext uri="{FF2B5EF4-FFF2-40B4-BE49-F238E27FC236}">
                  <a16:creationId xmlns:a16="http://schemas.microsoft.com/office/drawing/2014/main" id="{9D43A8DD-8F68-4C26-B77A-5C5F3791D6BB}"/>
                </a:ext>
              </a:extLst>
            </p:cNvPr>
            <p:cNvSpPr/>
            <p:nvPr/>
          </p:nvSpPr>
          <p:spPr>
            <a:xfrm flipV="1">
              <a:off x="4154303" y="1617148"/>
              <a:ext cx="37732" cy="22593"/>
            </a:xfrm>
            <a:custGeom>
              <a:avLst/>
              <a:gdLst>
                <a:gd name="connsiteX0" fmla="*/ 16286 w 37732"/>
                <a:gd name="connsiteY0" fmla="*/ 18536 h 22593"/>
                <a:gd name="connsiteX1" fmla="*/ 590 w 37732"/>
                <a:gd name="connsiteY1" fmla="*/ 9634 h 22593"/>
                <a:gd name="connsiteX2" fmla="*/ -358 w 37732"/>
                <a:gd name="connsiteY2" fmla="*/ 8033 h 22593"/>
                <a:gd name="connsiteX3" fmla="*/ 545 w 37732"/>
                <a:gd name="connsiteY3" fmla="*/ 6433 h 22593"/>
                <a:gd name="connsiteX4" fmla="*/ 16172 w 37732"/>
                <a:gd name="connsiteY4" fmla="*/ -2787 h 22593"/>
                <a:gd name="connsiteX5" fmla="*/ 20760 w 37732"/>
                <a:gd name="connsiteY5" fmla="*/ -2812 h 22593"/>
                <a:gd name="connsiteX6" fmla="*/ 36432 w 37732"/>
                <a:gd name="connsiteY6" fmla="*/ 6116 h 22593"/>
                <a:gd name="connsiteX7" fmla="*/ 37375 w 37732"/>
                <a:gd name="connsiteY7" fmla="*/ 7703 h 22593"/>
                <a:gd name="connsiteX8" fmla="*/ 36482 w 37732"/>
                <a:gd name="connsiteY8" fmla="*/ 9303 h 22593"/>
                <a:gd name="connsiteX9" fmla="*/ 20865 w 37732"/>
                <a:gd name="connsiteY9" fmla="*/ 18536 h 22593"/>
                <a:gd name="connsiteX10" fmla="*/ 16286 w 37732"/>
                <a:gd name="connsiteY10" fmla="*/ 18536 h 22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3">
                  <a:moveTo>
                    <a:pt x="16286" y="18536"/>
                  </a:moveTo>
                  <a:cubicBezTo>
                    <a:pt x="11082" y="15564"/>
                    <a:pt x="5848" y="12593"/>
                    <a:pt x="590" y="9634"/>
                  </a:cubicBezTo>
                  <a:lnTo>
                    <a:pt x="-358" y="8033"/>
                  </a:lnTo>
                  <a:lnTo>
                    <a:pt x="545" y="6433"/>
                  </a:lnTo>
                  <a:cubicBezTo>
                    <a:pt x="7867" y="2204"/>
                    <a:pt x="8622" y="1620"/>
                    <a:pt x="16172" y="-2787"/>
                  </a:cubicBezTo>
                  <a:cubicBezTo>
                    <a:pt x="17616" y="-3638"/>
                    <a:pt x="19287" y="-3638"/>
                    <a:pt x="20760" y="-2812"/>
                  </a:cubicBezTo>
                  <a:cubicBezTo>
                    <a:pt x="25990" y="159"/>
                    <a:pt x="31199" y="3144"/>
                    <a:pt x="36432" y="6116"/>
                  </a:cubicBezTo>
                  <a:lnTo>
                    <a:pt x="37375" y="7703"/>
                  </a:lnTo>
                  <a:lnTo>
                    <a:pt x="36482" y="9303"/>
                  </a:lnTo>
                  <a:cubicBezTo>
                    <a:pt x="29210" y="13558"/>
                    <a:pt x="28466" y="14129"/>
                    <a:pt x="20865" y="18536"/>
                  </a:cubicBezTo>
                  <a:cubicBezTo>
                    <a:pt x="19422" y="19374"/>
                    <a:pt x="17754" y="19374"/>
                    <a:pt x="16286" y="1853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3" name="자유형: 도형 442">
              <a:extLst>
                <a:ext uri="{FF2B5EF4-FFF2-40B4-BE49-F238E27FC236}">
                  <a16:creationId xmlns:a16="http://schemas.microsoft.com/office/drawing/2014/main" id="{8C23109B-31EB-4CAA-8BD0-B427D8814099}"/>
                </a:ext>
              </a:extLst>
            </p:cNvPr>
            <p:cNvSpPr/>
            <p:nvPr/>
          </p:nvSpPr>
          <p:spPr>
            <a:xfrm flipV="1">
              <a:off x="4154303" y="1614900"/>
              <a:ext cx="37932" cy="22426"/>
            </a:xfrm>
            <a:custGeom>
              <a:avLst/>
              <a:gdLst>
                <a:gd name="connsiteX0" fmla="*/ 16286 w 37932"/>
                <a:gd name="connsiteY0" fmla="*/ 18367 h 22426"/>
                <a:gd name="connsiteX1" fmla="*/ 590 w 37932"/>
                <a:gd name="connsiteY1" fmla="*/ 9452 h 22426"/>
                <a:gd name="connsiteX2" fmla="*/ -358 w 37932"/>
                <a:gd name="connsiteY2" fmla="*/ 7865 h 22426"/>
                <a:gd name="connsiteX3" fmla="*/ 545 w 37932"/>
                <a:gd name="connsiteY3" fmla="*/ 6252 h 22426"/>
                <a:gd name="connsiteX4" fmla="*/ 16375 w 37932"/>
                <a:gd name="connsiteY4" fmla="*/ -2791 h 22426"/>
                <a:gd name="connsiteX5" fmla="*/ 20965 w 37932"/>
                <a:gd name="connsiteY5" fmla="*/ -2804 h 22426"/>
                <a:gd name="connsiteX6" fmla="*/ 36630 w 37932"/>
                <a:gd name="connsiteY6" fmla="*/ 6074 h 22426"/>
                <a:gd name="connsiteX7" fmla="*/ 37574 w 37932"/>
                <a:gd name="connsiteY7" fmla="*/ 7661 h 22426"/>
                <a:gd name="connsiteX8" fmla="*/ 36681 w 37932"/>
                <a:gd name="connsiteY8" fmla="*/ 9261 h 22426"/>
                <a:gd name="connsiteX9" fmla="*/ 20865 w 37932"/>
                <a:gd name="connsiteY9" fmla="*/ 18367 h 22426"/>
                <a:gd name="connsiteX10" fmla="*/ 16286 w 37932"/>
                <a:gd name="connsiteY10" fmla="*/ 18367 h 2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2" h="22426">
                  <a:moveTo>
                    <a:pt x="16286" y="18367"/>
                  </a:moveTo>
                  <a:cubicBezTo>
                    <a:pt x="11082" y="15383"/>
                    <a:pt x="5848" y="12424"/>
                    <a:pt x="590" y="9452"/>
                  </a:cubicBezTo>
                  <a:lnTo>
                    <a:pt x="-358" y="7865"/>
                  </a:lnTo>
                  <a:lnTo>
                    <a:pt x="545" y="6252"/>
                  </a:lnTo>
                  <a:cubicBezTo>
                    <a:pt x="7867" y="2035"/>
                    <a:pt x="8830" y="1616"/>
                    <a:pt x="16375" y="-2791"/>
                  </a:cubicBezTo>
                  <a:cubicBezTo>
                    <a:pt x="17824" y="-3642"/>
                    <a:pt x="19496" y="-3642"/>
                    <a:pt x="20965" y="-2804"/>
                  </a:cubicBezTo>
                  <a:cubicBezTo>
                    <a:pt x="26199" y="168"/>
                    <a:pt x="31402" y="3102"/>
                    <a:pt x="36630" y="6074"/>
                  </a:cubicBezTo>
                  <a:lnTo>
                    <a:pt x="37574" y="7661"/>
                  </a:lnTo>
                  <a:lnTo>
                    <a:pt x="36681" y="9261"/>
                  </a:lnTo>
                  <a:cubicBezTo>
                    <a:pt x="29408" y="13516"/>
                    <a:pt x="28455" y="13960"/>
                    <a:pt x="20865" y="18367"/>
                  </a:cubicBezTo>
                  <a:cubicBezTo>
                    <a:pt x="19417" y="19206"/>
                    <a:pt x="17754" y="19206"/>
                    <a:pt x="16286" y="1836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4" name="자유형: 도형 443">
              <a:extLst>
                <a:ext uri="{FF2B5EF4-FFF2-40B4-BE49-F238E27FC236}">
                  <a16:creationId xmlns:a16="http://schemas.microsoft.com/office/drawing/2014/main" id="{AF48F877-6317-43C6-A02F-D5C5B78AB483}"/>
                </a:ext>
              </a:extLst>
            </p:cNvPr>
            <p:cNvSpPr/>
            <p:nvPr/>
          </p:nvSpPr>
          <p:spPr>
            <a:xfrm flipV="1">
              <a:off x="4132450" y="1629556"/>
              <a:ext cx="37738" cy="22587"/>
            </a:xfrm>
            <a:custGeom>
              <a:avLst/>
              <a:gdLst>
                <a:gd name="connsiteX0" fmla="*/ 16306 w 37738"/>
                <a:gd name="connsiteY0" fmla="*/ 18541 h 22587"/>
                <a:gd name="connsiteX1" fmla="*/ 609 w 37738"/>
                <a:gd name="connsiteY1" fmla="*/ 9626 h 22587"/>
                <a:gd name="connsiteX2" fmla="*/ -343 w 37738"/>
                <a:gd name="connsiteY2" fmla="*/ 8038 h 22587"/>
                <a:gd name="connsiteX3" fmla="*/ 560 w 37738"/>
                <a:gd name="connsiteY3" fmla="*/ 6438 h 22587"/>
                <a:gd name="connsiteX4" fmla="*/ 16187 w 37738"/>
                <a:gd name="connsiteY4" fmla="*/ -2782 h 22587"/>
                <a:gd name="connsiteX5" fmla="*/ 20775 w 37738"/>
                <a:gd name="connsiteY5" fmla="*/ -2795 h 22587"/>
                <a:gd name="connsiteX6" fmla="*/ 36447 w 37738"/>
                <a:gd name="connsiteY6" fmla="*/ 6120 h 22587"/>
                <a:gd name="connsiteX7" fmla="*/ 37395 w 37738"/>
                <a:gd name="connsiteY7" fmla="*/ 7708 h 22587"/>
                <a:gd name="connsiteX8" fmla="*/ 36497 w 37738"/>
                <a:gd name="connsiteY8" fmla="*/ 9308 h 22587"/>
                <a:gd name="connsiteX9" fmla="*/ 20890 w 37738"/>
                <a:gd name="connsiteY9" fmla="*/ 18541 h 22587"/>
                <a:gd name="connsiteX10" fmla="*/ 16306 w 37738"/>
                <a:gd name="connsiteY10" fmla="*/ 18541 h 2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7">
                  <a:moveTo>
                    <a:pt x="16306" y="18541"/>
                  </a:moveTo>
                  <a:cubicBezTo>
                    <a:pt x="11102" y="15569"/>
                    <a:pt x="5868" y="12597"/>
                    <a:pt x="609" y="9626"/>
                  </a:cubicBezTo>
                  <a:lnTo>
                    <a:pt x="-343" y="8038"/>
                  </a:lnTo>
                  <a:lnTo>
                    <a:pt x="560" y="6438"/>
                  </a:lnTo>
                  <a:cubicBezTo>
                    <a:pt x="7893" y="2209"/>
                    <a:pt x="8642" y="1625"/>
                    <a:pt x="16187" y="-2782"/>
                  </a:cubicBezTo>
                  <a:cubicBezTo>
                    <a:pt x="17631" y="-3621"/>
                    <a:pt x="19307" y="-3633"/>
                    <a:pt x="20775" y="-2795"/>
                  </a:cubicBezTo>
                  <a:cubicBezTo>
                    <a:pt x="26009" y="177"/>
                    <a:pt x="31219" y="3149"/>
                    <a:pt x="36447" y="6120"/>
                  </a:cubicBezTo>
                  <a:lnTo>
                    <a:pt x="37395" y="7708"/>
                  </a:lnTo>
                  <a:lnTo>
                    <a:pt x="36497" y="9308"/>
                  </a:lnTo>
                  <a:cubicBezTo>
                    <a:pt x="29225" y="13563"/>
                    <a:pt x="28480" y="14147"/>
                    <a:pt x="20890" y="18541"/>
                  </a:cubicBezTo>
                  <a:cubicBezTo>
                    <a:pt x="19437" y="19379"/>
                    <a:pt x="17774" y="19379"/>
                    <a:pt x="16306" y="1854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5" name="자유형: 도형 444">
              <a:extLst>
                <a:ext uri="{FF2B5EF4-FFF2-40B4-BE49-F238E27FC236}">
                  <a16:creationId xmlns:a16="http://schemas.microsoft.com/office/drawing/2014/main" id="{4D033068-D9C3-4DEB-B584-725785CEC6EC}"/>
                </a:ext>
              </a:extLst>
            </p:cNvPr>
            <p:cNvSpPr/>
            <p:nvPr/>
          </p:nvSpPr>
          <p:spPr>
            <a:xfrm flipV="1">
              <a:off x="4132450" y="1627308"/>
              <a:ext cx="37937" cy="22415"/>
            </a:xfrm>
            <a:custGeom>
              <a:avLst/>
              <a:gdLst>
                <a:gd name="connsiteX0" fmla="*/ 16301 w 37937"/>
                <a:gd name="connsiteY0" fmla="*/ 18367 h 22415"/>
                <a:gd name="connsiteX1" fmla="*/ 605 w 37937"/>
                <a:gd name="connsiteY1" fmla="*/ 9452 h 22415"/>
                <a:gd name="connsiteX2" fmla="*/ -343 w 37937"/>
                <a:gd name="connsiteY2" fmla="*/ 7865 h 22415"/>
                <a:gd name="connsiteX3" fmla="*/ 559 w 37937"/>
                <a:gd name="connsiteY3" fmla="*/ 6264 h 22415"/>
                <a:gd name="connsiteX4" fmla="*/ 16400 w 37937"/>
                <a:gd name="connsiteY4" fmla="*/ -2791 h 22415"/>
                <a:gd name="connsiteX5" fmla="*/ 20989 w 37937"/>
                <a:gd name="connsiteY5" fmla="*/ -2791 h 22415"/>
                <a:gd name="connsiteX6" fmla="*/ 36650 w 37937"/>
                <a:gd name="connsiteY6" fmla="*/ 6074 h 22415"/>
                <a:gd name="connsiteX7" fmla="*/ 37594 w 37937"/>
                <a:gd name="connsiteY7" fmla="*/ 7674 h 22415"/>
                <a:gd name="connsiteX8" fmla="*/ 36696 w 37937"/>
                <a:gd name="connsiteY8" fmla="*/ 9261 h 22415"/>
                <a:gd name="connsiteX9" fmla="*/ 20890 w 37937"/>
                <a:gd name="connsiteY9" fmla="*/ 18367 h 22415"/>
                <a:gd name="connsiteX10" fmla="*/ 16301 w 37937"/>
                <a:gd name="connsiteY10" fmla="*/ 18367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7" h="22415">
                  <a:moveTo>
                    <a:pt x="16301" y="18367"/>
                  </a:moveTo>
                  <a:cubicBezTo>
                    <a:pt x="11097" y="15396"/>
                    <a:pt x="5868" y="12424"/>
                    <a:pt x="605" y="9452"/>
                  </a:cubicBezTo>
                  <a:lnTo>
                    <a:pt x="-343" y="7865"/>
                  </a:lnTo>
                  <a:lnTo>
                    <a:pt x="559" y="6264"/>
                  </a:lnTo>
                  <a:cubicBezTo>
                    <a:pt x="7882" y="2035"/>
                    <a:pt x="8845" y="1629"/>
                    <a:pt x="16400" y="-2791"/>
                  </a:cubicBezTo>
                  <a:cubicBezTo>
                    <a:pt x="17844" y="-3629"/>
                    <a:pt x="19510" y="-3629"/>
                    <a:pt x="20989" y="-2791"/>
                  </a:cubicBezTo>
                  <a:cubicBezTo>
                    <a:pt x="26213" y="181"/>
                    <a:pt x="31417" y="3102"/>
                    <a:pt x="36650" y="6074"/>
                  </a:cubicBezTo>
                  <a:lnTo>
                    <a:pt x="37594" y="7674"/>
                  </a:lnTo>
                  <a:lnTo>
                    <a:pt x="36696" y="9261"/>
                  </a:lnTo>
                  <a:cubicBezTo>
                    <a:pt x="29423" y="13516"/>
                    <a:pt x="28480" y="13973"/>
                    <a:pt x="20890" y="18367"/>
                  </a:cubicBezTo>
                  <a:cubicBezTo>
                    <a:pt x="19437" y="19206"/>
                    <a:pt x="17769" y="19206"/>
                    <a:pt x="16301" y="1836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6" name="자유형: 도형 445">
              <a:extLst>
                <a:ext uri="{FF2B5EF4-FFF2-40B4-BE49-F238E27FC236}">
                  <a16:creationId xmlns:a16="http://schemas.microsoft.com/office/drawing/2014/main" id="{BBE30E68-32B5-47C0-BF7A-32453FAB20E6}"/>
                </a:ext>
              </a:extLst>
            </p:cNvPr>
            <p:cNvSpPr/>
            <p:nvPr/>
          </p:nvSpPr>
          <p:spPr>
            <a:xfrm flipV="1">
              <a:off x="4110602" y="1641962"/>
              <a:ext cx="37732" cy="22582"/>
            </a:xfrm>
            <a:custGeom>
              <a:avLst/>
              <a:gdLst>
                <a:gd name="connsiteX0" fmla="*/ 16316 w 37732"/>
                <a:gd name="connsiteY0" fmla="*/ 18546 h 22582"/>
                <a:gd name="connsiteX1" fmla="*/ 619 w 37732"/>
                <a:gd name="connsiteY1" fmla="*/ 9656 h 22582"/>
                <a:gd name="connsiteX2" fmla="*/ -329 w 37732"/>
                <a:gd name="connsiteY2" fmla="*/ 8043 h 22582"/>
                <a:gd name="connsiteX3" fmla="*/ 574 w 37732"/>
                <a:gd name="connsiteY3" fmla="*/ 6455 h 22582"/>
                <a:gd name="connsiteX4" fmla="*/ 16197 w 37732"/>
                <a:gd name="connsiteY4" fmla="*/ -2765 h 22582"/>
                <a:gd name="connsiteX5" fmla="*/ 20790 w 37732"/>
                <a:gd name="connsiteY5" fmla="*/ -2790 h 22582"/>
                <a:gd name="connsiteX6" fmla="*/ 36457 w 37732"/>
                <a:gd name="connsiteY6" fmla="*/ 6138 h 22582"/>
                <a:gd name="connsiteX7" fmla="*/ 37404 w 37732"/>
                <a:gd name="connsiteY7" fmla="*/ 7725 h 22582"/>
                <a:gd name="connsiteX8" fmla="*/ 36507 w 37732"/>
                <a:gd name="connsiteY8" fmla="*/ 9313 h 22582"/>
                <a:gd name="connsiteX9" fmla="*/ 20900 w 37732"/>
                <a:gd name="connsiteY9" fmla="*/ 18558 h 22582"/>
                <a:gd name="connsiteX10" fmla="*/ 16316 w 37732"/>
                <a:gd name="connsiteY10" fmla="*/ 18546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2">
                  <a:moveTo>
                    <a:pt x="16316" y="18546"/>
                  </a:moveTo>
                  <a:cubicBezTo>
                    <a:pt x="11112" y="15574"/>
                    <a:pt x="5878" y="12614"/>
                    <a:pt x="619" y="9656"/>
                  </a:cubicBezTo>
                  <a:lnTo>
                    <a:pt x="-329" y="8043"/>
                  </a:lnTo>
                  <a:lnTo>
                    <a:pt x="574" y="6455"/>
                  </a:lnTo>
                  <a:cubicBezTo>
                    <a:pt x="7902" y="2213"/>
                    <a:pt x="8652" y="1642"/>
                    <a:pt x="16197" y="-2765"/>
                  </a:cubicBezTo>
                  <a:cubicBezTo>
                    <a:pt x="17641" y="-3616"/>
                    <a:pt x="19317" y="-3616"/>
                    <a:pt x="20790" y="-2790"/>
                  </a:cubicBezTo>
                  <a:cubicBezTo>
                    <a:pt x="26019" y="181"/>
                    <a:pt x="31228" y="3166"/>
                    <a:pt x="36457" y="6138"/>
                  </a:cubicBezTo>
                  <a:lnTo>
                    <a:pt x="37404" y="7725"/>
                  </a:lnTo>
                  <a:lnTo>
                    <a:pt x="36507" y="9313"/>
                  </a:lnTo>
                  <a:cubicBezTo>
                    <a:pt x="29240" y="13580"/>
                    <a:pt x="28495" y="14164"/>
                    <a:pt x="20900" y="18558"/>
                  </a:cubicBezTo>
                  <a:cubicBezTo>
                    <a:pt x="19452" y="19384"/>
                    <a:pt x="17784" y="19384"/>
                    <a:pt x="16316" y="1854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7" name="자유형: 도형 446">
              <a:extLst>
                <a:ext uri="{FF2B5EF4-FFF2-40B4-BE49-F238E27FC236}">
                  <a16:creationId xmlns:a16="http://schemas.microsoft.com/office/drawing/2014/main" id="{F0BDB8CE-C77D-4784-9C7C-5362372F3050}"/>
                </a:ext>
              </a:extLst>
            </p:cNvPr>
            <p:cNvSpPr/>
            <p:nvPr/>
          </p:nvSpPr>
          <p:spPr>
            <a:xfrm flipV="1">
              <a:off x="4110597" y="1639716"/>
              <a:ext cx="37937" cy="22413"/>
            </a:xfrm>
            <a:custGeom>
              <a:avLst/>
              <a:gdLst>
                <a:gd name="connsiteX0" fmla="*/ 16321 w 37937"/>
                <a:gd name="connsiteY0" fmla="*/ 18377 h 22413"/>
                <a:gd name="connsiteX1" fmla="*/ 624 w 37937"/>
                <a:gd name="connsiteY1" fmla="*/ 9474 h 22413"/>
                <a:gd name="connsiteX2" fmla="*/ -329 w 37937"/>
                <a:gd name="connsiteY2" fmla="*/ 7874 h 22413"/>
                <a:gd name="connsiteX3" fmla="*/ 574 w 37937"/>
                <a:gd name="connsiteY3" fmla="*/ 6274 h 22413"/>
                <a:gd name="connsiteX4" fmla="*/ 16410 w 37937"/>
                <a:gd name="connsiteY4" fmla="*/ -2769 h 22413"/>
                <a:gd name="connsiteX5" fmla="*/ 21004 w 37937"/>
                <a:gd name="connsiteY5" fmla="*/ -2781 h 22413"/>
                <a:gd name="connsiteX6" fmla="*/ 36665 w 37937"/>
                <a:gd name="connsiteY6" fmla="*/ 6096 h 22413"/>
                <a:gd name="connsiteX7" fmla="*/ 37609 w 37937"/>
                <a:gd name="connsiteY7" fmla="*/ 7683 h 22413"/>
                <a:gd name="connsiteX8" fmla="*/ 36710 w 37937"/>
                <a:gd name="connsiteY8" fmla="*/ 9284 h 22413"/>
                <a:gd name="connsiteX9" fmla="*/ 20905 w 37937"/>
                <a:gd name="connsiteY9" fmla="*/ 18377 h 22413"/>
                <a:gd name="connsiteX10" fmla="*/ 16321 w 37937"/>
                <a:gd name="connsiteY10" fmla="*/ 18377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7" h="22413">
                  <a:moveTo>
                    <a:pt x="16321" y="18377"/>
                  </a:moveTo>
                  <a:cubicBezTo>
                    <a:pt x="11117" y="15405"/>
                    <a:pt x="5883" y="12446"/>
                    <a:pt x="624" y="9474"/>
                  </a:cubicBezTo>
                  <a:lnTo>
                    <a:pt x="-329" y="7874"/>
                  </a:lnTo>
                  <a:lnTo>
                    <a:pt x="574" y="6274"/>
                  </a:lnTo>
                  <a:cubicBezTo>
                    <a:pt x="7897" y="2057"/>
                    <a:pt x="8865" y="1638"/>
                    <a:pt x="16410" y="-2769"/>
                  </a:cubicBezTo>
                  <a:cubicBezTo>
                    <a:pt x="17859" y="-3620"/>
                    <a:pt x="19525" y="-3620"/>
                    <a:pt x="21004" y="-2781"/>
                  </a:cubicBezTo>
                  <a:cubicBezTo>
                    <a:pt x="26228" y="178"/>
                    <a:pt x="31432" y="3124"/>
                    <a:pt x="36665" y="6096"/>
                  </a:cubicBezTo>
                  <a:lnTo>
                    <a:pt x="37609" y="7683"/>
                  </a:lnTo>
                  <a:lnTo>
                    <a:pt x="36710" y="9284"/>
                  </a:lnTo>
                  <a:cubicBezTo>
                    <a:pt x="29443" y="13538"/>
                    <a:pt x="28495" y="13982"/>
                    <a:pt x="20905" y="18377"/>
                  </a:cubicBezTo>
                  <a:cubicBezTo>
                    <a:pt x="19452" y="19215"/>
                    <a:pt x="17789" y="19215"/>
                    <a:pt x="16321" y="1837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8" name="자유형: 도형 447">
              <a:extLst>
                <a:ext uri="{FF2B5EF4-FFF2-40B4-BE49-F238E27FC236}">
                  <a16:creationId xmlns:a16="http://schemas.microsoft.com/office/drawing/2014/main" id="{63908616-86B2-4A72-BC00-A0D808A1A9F3}"/>
                </a:ext>
              </a:extLst>
            </p:cNvPr>
            <p:cNvSpPr/>
            <p:nvPr/>
          </p:nvSpPr>
          <p:spPr>
            <a:xfrm flipV="1">
              <a:off x="4088749" y="1654372"/>
              <a:ext cx="37732" cy="22574"/>
            </a:xfrm>
            <a:custGeom>
              <a:avLst/>
              <a:gdLst>
                <a:gd name="connsiteX0" fmla="*/ 16331 w 37732"/>
                <a:gd name="connsiteY0" fmla="*/ 18550 h 22574"/>
                <a:gd name="connsiteX1" fmla="*/ 634 w 37732"/>
                <a:gd name="connsiteY1" fmla="*/ 9648 h 22574"/>
                <a:gd name="connsiteX2" fmla="*/ -314 w 37732"/>
                <a:gd name="connsiteY2" fmla="*/ 8060 h 22574"/>
                <a:gd name="connsiteX3" fmla="*/ 589 w 37732"/>
                <a:gd name="connsiteY3" fmla="*/ 6460 h 22574"/>
                <a:gd name="connsiteX4" fmla="*/ 16212 w 37732"/>
                <a:gd name="connsiteY4" fmla="*/ -2760 h 22574"/>
                <a:gd name="connsiteX5" fmla="*/ 20805 w 37732"/>
                <a:gd name="connsiteY5" fmla="*/ -2773 h 22574"/>
                <a:gd name="connsiteX6" fmla="*/ 36477 w 37732"/>
                <a:gd name="connsiteY6" fmla="*/ 6142 h 22574"/>
                <a:gd name="connsiteX7" fmla="*/ 37419 w 37732"/>
                <a:gd name="connsiteY7" fmla="*/ 7730 h 22574"/>
                <a:gd name="connsiteX8" fmla="*/ 36527 w 37732"/>
                <a:gd name="connsiteY8" fmla="*/ 9330 h 22574"/>
                <a:gd name="connsiteX9" fmla="*/ 20914 w 37732"/>
                <a:gd name="connsiteY9" fmla="*/ 18550 h 22574"/>
                <a:gd name="connsiteX10" fmla="*/ 16331 w 37732"/>
                <a:gd name="connsiteY10" fmla="*/ 18550 h 2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74">
                  <a:moveTo>
                    <a:pt x="16331" y="18550"/>
                  </a:moveTo>
                  <a:cubicBezTo>
                    <a:pt x="11127" y="15591"/>
                    <a:pt x="5893" y="12619"/>
                    <a:pt x="634" y="9648"/>
                  </a:cubicBezTo>
                  <a:lnTo>
                    <a:pt x="-314" y="8060"/>
                  </a:lnTo>
                  <a:lnTo>
                    <a:pt x="589" y="6460"/>
                  </a:lnTo>
                  <a:cubicBezTo>
                    <a:pt x="7917" y="2231"/>
                    <a:pt x="8667" y="1647"/>
                    <a:pt x="16212" y="-2760"/>
                  </a:cubicBezTo>
                  <a:cubicBezTo>
                    <a:pt x="17666" y="-3598"/>
                    <a:pt x="19332" y="-3611"/>
                    <a:pt x="20805" y="-2773"/>
                  </a:cubicBezTo>
                  <a:cubicBezTo>
                    <a:pt x="26034" y="199"/>
                    <a:pt x="31243" y="3170"/>
                    <a:pt x="36477" y="6142"/>
                  </a:cubicBezTo>
                  <a:lnTo>
                    <a:pt x="37419" y="7730"/>
                  </a:lnTo>
                  <a:lnTo>
                    <a:pt x="36527" y="9330"/>
                  </a:lnTo>
                  <a:cubicBezTo>
                    <a:pt x="29255" y="13584"/>
                    <a:pt x="28510" y="14169"/>
                    <a:pt x="20914" y="18550"/>
                  </a:cubicBezTo>
                  <a:cubicBezTo>
                    <a:pt x="19467" y="19388"/>
                    <a:pt x="17799" y="19388"/>
                    <a:pt x="16331" y="1855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9" name="자유형: 도형 448">
              <a:extLst>
                <a:ext uri="{FF2B5EF4-FFF2-40B4-BE49-F238E27FC236}">
                  <a16:creationId xmlns:a16="http://schemas.microsoft.com/office/drawing/2014/main" id="{0DED40E2-BB3B-44AD-89D2-E7635FFEC7B4}"/>
                </a:ext>
              </a:extLst>
            </p:cNvPr>
            <p:cNvSpPr/>
            <p:nvPr/>
          </p:nvSpPr>
          <p:spPr>
            <a:xfrm flipV="1">
              <a:off x="4088749" y="1652124"/>
              <a:ext cx="37931" cy="22409"/>
            </a:xfrm>
            <a:custGeom>
              <a:avLst/>
              <a:gdLst>
                <a:gd name="connsiteX0" fmla="*/ 16331 w 37931"/>
                <a:gd name="connsiteY0" fmla="*/ 18383 h 22409"/>
                <a:gd name="connsiteX1" fmla="*/ 634 w 37931"/>
                <a:gd name="connsiteY1" fmla="*/ 9481 h 22409"/>
                <a:gd name="connsiteX2" fmla="*/ -314 w 37931"/>
                <a:gd name="connsiteY2" fmla="*/ 7893 h 22409"/>
                <a:gd name="connsiteX3" fmla="*/ 589 w 37931"/>
                <a:gd name="connsiteY3" fmla="*/ 6280 h 22409"/>
                <a:gd name="connsiteX4" fmla="*/ 16425 w 37931"/>
                <a:gd name="connsiteY4" fmla="*/ -2762 h 22409"/>
                <a:gd name="connsiteX5" fmla="*/ 21013 w 37931"/>
                <a:gd name="connsiteY5" fmla="*/ -2775 h 22409"/>
                <a:gd name="connsiteX6" fmla="*/ 36675 w 37931"/>
                <a:gd name="connsiteY6" fmla="*/ 6102 h 22409"/>
                <a:gd name="connsiteX7" fmla="*/ 37617 w 37931"/>
                <a:gd name="connsiteY7" fmla="*/ 7690 h 22409"/>
                <a:gd name="connsiteX8" fmla="*/ 36725 w 37931"/>
                <a:gd name="connsiteY8" fmla="*/ 9290 h 22409"/>
                <a:gd name="connsiteX9" fmla="*/ 20914 w 37931"/>
                <a:gd name="connsiteY9" fmla="*/ 18383 h 22409"/>
                <a:gd name="connsiteX10" fmla="*/ 16331 w 37931"/>
                <a:gd name="connsiteY10" fmla="*/ 18383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1" h="22409">
                  <a:moveTo>
                    <a:pt x="16331" y="18383"/>
                  </a:moveTo>
                  <a:cubicBezTo>
                    <a:pt x="11126" y="15411"/>
                    <a:pt x="5893" y="12439"/>
                    <a:pt x="634" y="9481"/>
                  </a:cubicBezTo>
                  <a:lnTo>
                    <a:pt x="-314" y="7893"/>
                  </a:lnTo>
                  <a:lnTo>
                    <a:pt x="589" y="6280"/>
                  </a:lnTo>
                  <a:cubicBezTo>
                    <a:pt x="7917" y="2064"/>
                    <a:pt x="8875" y="1644"/>
                    <a:pt x="16425" y="-2762"/>
                  </a:cubicBezTo>
                  <a:cubicBezTo>
                    <a:pt x="17874" y="-3600"/>
                    <a:pt x="19540" y="-3613"/>
                    <a:pt x="21013" y="-2775"/>
                  </a:cubicBezTo>
                  <a:cubicBezTo>
                    <a:pt x="26247" y="197"/>
                    <a:pt x="31446" y="3131"/>
                    <a:pt x="36675" y="6102"/>
                  </a:cubicBezTo>
                  <a:lnTo>
                    <a:pt x="37617" y="7690"/>
                  </a:lnTo>
                  <a:lnTo>
                    <a:pt x="36725" y="9290"/>
                  </a:lnTo>
                  <a:cubicBezTo>
                    <a:pt x="29453" y="13532"/>
                    <a:pt x="28505" y="14002"/>
                    <a:pt x="20914" y="18383"/>
                  </a:cubicBezTo>
                  <a:cubicBezTo>
                    <a:pt x="19461" y="19221"/>
                    <a:pt x="17799" y="19221"/>
                    <a:pt x="16331" y="1838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0" name="자유형: 도형 449">
              <a:extLst>
                <a:ext uri="{FF2B5EF4-FFF2-40B4-BE49-F238E27FC236}">
                  <a16:creationId xmlns:a16="http://schemas.microsoft.com/office/drawing/2014/main" id="{1E9A5159-BCCD-4566-8A52-A72D904AACCD}"/>
                </a:ext>
              </a:extLst>
            </p:cNvPr>
            <p:cNvSpPr/>
            <p:nvPr/>
          </p:nvSpPr>
          <p:spPr>
            <a:xfrm flipV="1">
              <a:off x="4066896" y="1666767"/>
              <a:ext cx="37738" cy="22582"/>
            </a:xfrm>
            <a:custGeom>
              <a:avLst/>
              <a:gdLst>
                <a:gd name="connsiteX0" fmla="*/ 16351 w 37738"/>
                <a:gd name="connsiteY0" fmla="*/ 18569 h 22582"/>
                <a:gd name="connsiteX1" fmla="*/ 654 w 37738"/>
                <a:gd name="connsiteY1" fmla="*/ 9667 h 22582"/>
                <a:gd name="connsiteX2" fmla="*/ -299 w 37738"/>
                <a:gd name="connsiteY2" fmla="*/ 8066 h 22582"/>
                <a:gd name="connsiteX3" fmla="*/ 609 w 37738"/>
                <a:gd name="connsiteY3" fmla="*/ 6466 h 22582"/>
                <a:gd name="connsiteX4" fmla="*/ 16232 w 37738"/>
                <a:gd name="connsiteY4" fmla="*/ -2754 h 22582"/>
                <a:gd name="connsiteX5" fmla="*/ 20830 w 37738"/>
                <a:gd name="connsiteY5" fmla="*/ -2767 h 22582"/>
                <a:gd name="connsiteX6" fmla="*/ 36492 w 37738"/>
                <a:gd name="connsiteY6" fmla="*/ 6149 h 22582"/>
                <a:gd name="connsiteX7" fmla="*/ 37439 w 37738"/>
                <a:gd name="connsiteY7" fmla="*/ 7749 h 22582"/>
                <a:gd name="connsiteX8" fmla="*/ 36541 w 37738"/>
                <a:gd name="connsiteY8" fmla="*/ 9336 h 22582"/>
                <a:gd name="connsiteX9" fmla="*/ 20934 w 37738"/>
                <a:gd name="connsiteY9" fmla="*/ 18569 h 22582"/>
                <a:gd name="connsiteX10" fmla="*/ 16351 w 37738"/>
                <a:gd name="connsiteY10" fmla="*/ 18569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2">
                  <a:moveTo>
                    <a:pt x="16351" y="18569"/>
                  </a:moveTo>
                  <a:cubicBezTo>
                    <a:pt x="11141" y="15597"/>
                    <a:pt x="5913" y="12626"/>
                    <a:pt x="654" y="9667"/>
                  </a:cubicBezTo>
                  <a:lnTo>
                    <a:pt x="-299" y="8066"/>
                  </a:lnTo>
                  <a:lnTo>
                    <a:pt x="609" y="6466"/>
                  </a:lnTo>
                  <a:cubicBezTo>
                    <a:pt x="7937" y="2237"/>
                    <a:pt x="8685" y="1666"/>
                    <a:pt x="16232" y="-2754"/>
                  </a:cubicBezTo>
                  <a:cubicBezTo>
                    <a:pt x="17685" y="-3592"/>
                    <a:pt x="19352" y="-3592"/>
                    <a:pt x="20830" y="-2767"/>
                  </a:cubicBezTo>
                  <a:cubicBezTo>
                    <a:pt x="26054" y="205"/>
                    <a:pt x="31263" y="3177"/>
                    <a:pt x="36492" y="6149"/>
                  </a:cubicBezTo>
                  <a:lnTo>
                    <a:pt x="37439" y="7749"/>
                  </a:lnTo>
                  <a:lnTo>
                    <a:pt x="36541" y="9336"/>
                  </a:lnTo>
                  <a:cubicBezTo>
                    <a:pt x="29269" y="13591"/>
                    <a:pt x="28525" y="14175"/>
                    <a:pt x="20934" y="18569"/>
                  </a:cubicBezTo>
                  <a:cubicBezTo>
                    <a:pt x="19480" y="19407"/>
                    <a:pt x="17814" y="19407"/>
                    <a:pt x="16351" y="1856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1" name="자유형: 도형 450">
              <a:extLst>
                <a:ext uri="{FF2B5EF4-FFF2-40B4-BE49-F238E27FC236}">
                  <a16:creationId xmlns:a16="http://schemas.microsoft.com/office/drawing/2014/main" id="{F667DDB1-2631-489B-950B-A6C7F1E688A0}"/>
                </a:ext>
              </a:extLst>
            </p:cNvPr>
            <p:cNvSpPr/>
            <p:nvPr/>
          </p:nvSpPr>
          <p:spPr>
            <a:xfrm flipV="1">
              <a:off x="4066896" y="1664520"/>
              <a:ext cx="37936" cy="22413"/>
            </a:xfrm>
            <a:custGeom>
              <a:avLst/>
              <a:gdLst>
                <a:gd name="connsiteX0" fmla="*/ 16351 w 37936"/>
                <a:gd name="connsiteY0" fmla="*/ 18388 h 22413"/>
                <a:gd name="connsiteX1" fmla="*/ 649 w 37936"/>
                <a:gd name="connsiteY1" fmla="*/ 9498 h 22413"/>
                <a:gd name="connsiteX2" fmla="*/ -299 w 37936"/>
                <a:gd name="connsiteY2" fmla="*/ 7898 h 22413"/>
                <a:gd name="connsiteX3" fmla="*/ 609 w 37936"/>
                <a:gd name="connsiteY3" fmla="*/ 6298 h 22413"/>
                <a:gd name="connsiteX4" fmla="*/ 16440 w 37936"/>
                <a:gd name="connsiteY4" fmla="*/ -2745 h 22413"/>
                <a:gd name="connsiteX5" fmla="*/ 21033 w 37936"/>
                <a:gd name="connsiteY5" fmla="*/ -2770 h 22413"/>
                <a:gd name="connsiteX6" fmla="*/ 36690 w 37936"/>
                <a:gd name="connsiteY6" fmla="*/ 6107 h 22413"/>
                <a:gd name="connsiteX7" fmla="*/ 37637 w 37936"/>
                <a:gd name="connsiteY7" fmla="*/ 7707 h 22413"/>
                <a:gd name="connsiteX8" fmla="*/ 36740 w 37936"/>
                <a:gd name="connsiteY8" fmla="*/ 9295 h 22413"/>
                <a:gd name="connsiteX9" fmla="*/ 20929 w 37936"/>
                <a:gd name="connsiteY9" fmla="*/ 18401 h 22413"/>
                <a:gd name="connsiteX10" fmla="*/ 16351 w 37936"/>
                <a:gd name="connsiteY10" fmla="*/ 18388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351" y="18388"/>
                  </a:moveTo>
                  <a:cubicBezTo>
                    <a:pt x="11141" y="15429"/>
                    <a:pt x="5908" y="12457"/>
                    <a:pt x="649" y="9498"/>
                  </a:cubicBezTo>
                  <a:lnTo>
                    <a:pt x="-299" y="7898"/>
                  </a:lnTo>
                  <a:lnTo>
                    <a:pt x="609" y="6298"/>
                  </a:lnTo>
                  <a:cubicBezTo>
                    <a:pt x="7932" y="2068"/>
                    <a:pt x="8899" y="1662"/>
                    <a:pt x="16440" y="-2745"/>
                  </a:cubicBezTo>
                  <a:cubicBezTo>
                    <a:pt x="17889" y="-3596"/>
                    <a:pt x="19555" y="-3596"/>
                    <a:pt x="21033" y="-2770"/>
                  </a:cubicBezTo>
                  <a:cubicBezTo>
                    <a:pt x="26262" y="202"/>
                    <a:pt x="31472" y="3135"/>
                    <a:pt x="36690" y="6107"/>
                  </a:cubicBezTo>
                  <a:lnTo>
                    <a:pt x="37637" y="7707"/>
                  </a:lnTo>
                  <a:lnTo>
                    <a:pt x="36740" y="9295"/>
                  </a:lnTo>
                  <a:cubicBezTo>
                    <a:pt x="29473" y="13549"/>
                    <a:pt x="28525" y="14007"/>
                    <a:pt x="20929" y="18401"/>
                  </a:cubicBezTo>
                  <a:cubicBezTo>
                    <a:pt x="19480" y="19239"/>
                    <a:pt x="17814" y="19239"/>
                    <a:pt x="16351" y="1838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2" name="자유형: 도형 451">
              <a:extLst>
                <a:ext uri="{FF2B5EF4-FFF2-40B4-BE49-F238E27FC236}">
                  <a16:creationId xmlns:a16="http://schemas.microsoft.com/office/drawing/2014/main" id="{A595D91C-A504-492B-991D-BE8734A98ADC}"/>
                </a:ext>
              </a:extLst>
            </p:cNvPr>
            <p:cNvSpPr/>
            <p:nvPr/>
          </p:nvSpPr>
          <p:spPr>
            <a:xfrm flipV="1">
              <a:off x="4045049" y="1679175"/>
              <a:ext cx="37743" cy="22585"/>
            </a:xfrm>
            <a:custGeom>
              <a:avLst/>
              <a:gdLst>
                <a:gd name="connsiteX0" fmla="*/ 16361 w 37743"/>
                <a:gd name="connsiteY0" fmla="*/ 18584 h 22585"/>
                <a:gd name="connsiteX1" fmla="*/ 664 w 37743"/>
                <a:gd name="connsiteY1" fmla="*/ 9681 h 22585"/>
                <a:gd name="connsiteX2" fmla="*/ -284 w 37743"/>
                <a:gd name="connsiteY2" fmla="*/ 8081 h 22585"/>
                <a:gd name="connsiteX3" fmla="*/ 619 w 37743"/>
                <a:gd name="connsiteY3" fmla="*/ 6480 h 22585"/>
                <a:gd name="connsiteX4" fmla="*/ 16252 w 37743"/>
                <a:gd name="connsiteY4" fmla="*/ -2727 h 22585"/>
                <a:gd name="connsiteX5" fmla="*/ 20840 w 37743"/>
                <a:gd name="connsiteY5" fmla="*/ -2752 h 22585"/>
                <a:gd name="connsiteX6" fmla="*/ 36507 w 37743"/>
                <a:gd name="connsiteY6" fmla="*/ 6176 h 22585"/>
                <a:gd name="connsiteX7" fmla="*/ 37459 w 37743"/>
                <a:gd name="connsiteY7" fmla="*/ 7763 h 22585"/>
                <a:gd name="connsiteX8" fmla="*/ 36556 w 37743"/>
                <a:gd name="connsiteY8" fmla="*/ 9351 h 22585"/>
                <a:gd name="connsiteX9" fmla="*/ 20944 w 37743"/>
                <a:gd name="connsiteY9" fmla="*/ 18584 h 22585"/>
                <a:gd name="connsiteX10" fmla="*/ 16361 w 37743"/>
                <a:gd name="connsiteY10" fmla="*/ 18584 h 2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85">
                  <a:moveTo>
                    <a:pt x="16361" y="18584"/>
                  </a:moveTo>
                  <a:cubicBezTo>
                    <a:pt x="11156" y="15612"/>
                    <a:pt x="5933" y="12653"/>
                    <a:pt x="664" y="9681"/>
                  </a:cubicBezTo>
                  <a:lnTo>
                    <a:pt x="-284" y="8081"/>
                  </a:lnTo>
                  <a:lnTo>
                    <a:pt x="619" y="6480"/>
                  </a:lnTo>
                  <a:cubicBezTo>
                    <a:pt x="7947" y="2264"/>
                    <a:pt x="8695" y="1667"/>
                    <a:pt x="16252" y="-2727"/>
                  </a:cubicBezTo>
                  <a:cubicBezTo>
                    <a:pt x="17694" y="-3578"/>
                    <a:pt x="19362" y="-3591"/>
                    <a:pt x="20840" y="-2752"/>
                  </a:cubicBezTo>
                  <a:cubicBezTo>
                    <a:pt x="26064" y="219"/>
                    <a:pt x="31273" y="3204"/>
                    <a:pt x="36507" y="6176"/>
                  </a:cubicBezTo>
                  <a:lnTo>
                    <a:pt x="37459" y="7763"/>
                  </a:lnTo>
                  <a:lnTo>
                    <a:pt x="36556" y="9351"/>
                  </a:lnTo>
                  <a:cubicBezTo>
                    <a:pt x="29283" y="13618"/>
                    <a:pt x="28539" y="14189"/>
                    <a:pt x="20944" y="18584"/>
                  </a:cubicBezTo>
                  <a:cubicBezTo>
                    <a:pt x="19500" y="19422"/>
                    <a:pt x="17829" y="19422"/>
                    <a:pt x="16361" y="1858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3" name="자유형: 도형 452">
              <a:extLst>
                <a:ext uri="{FF2B5EF4-FFF2-40B4-BE49-F238E27FC236}">
                  <a16:creationId xmlns:a16="http://schemas.microsoft.com/office/drawing/2014/main" id="{62397576-4C3A-409F-B99A-B471F3CEA2E2}"/>
                </a:ext>
              </a:extLst>
            </p:cNvPr>
            <p:cNvSpPr/>
            <p:nvPr/>
          </p:nvSpPr>
          <p:spPr>
            <a:xfrm flipV="1">
              <a:off x="4045049" y="1676927"/>
              <a:ext cx="37931" cy="22413"/>
            </a:xfrm>
            <a:custGeom>
              <a:avLst/>
              <a:gdLst>
                <a:gd name="connsiteX0" fmla="*/ 16361 w 37931"/>
                <a:gd name="connsiteY0" fmla="*/ 18410 h 22413"/>
                <a:gd name="connsiteX1" fmla="*/ 664 w 37931"/>
                <a:gd name="connsiteY1" fmla="*/ 9507 h 22413"/>
                <a:gd name="connsiteX2" fmla="*/ -284 w 37931"/>
                <a:gd name="connsiteY2" fmla="*/ 7907 h 22413"/>
                <a:gd name="connsiteX3" fmla="*/ 619 w 37931"/>
                <a:gd name="connsiteY3" fmla="*/ 6307 h 22413"/>
                <a:gd name="connsiteX4" fmla="*/ 16455 w 37931"/>
                <a:gd name="connsiteY4" fmla="*/ -2736 h 22413"/>
                <a:gd name="connsiteX5" fmla="*/ 21043 w 37931"/>
                <a:gd name="connsiteY5" fmla="*/ -2748 h 22413"/>
                <a:gd name="connsiteX6" fmla="*/ 36705 w 37931"/>
                <a:gd name="connsiteY6" fmla="*/ 6129 h 22413"/>
                <a:gd name="connsiteX7" fmla="*/ 37647 w 37931"/>
                <a:gd name="connsiteY7" fmla="*/ 7717 h 22413"/>
                <a:gd name="connsiteX8" fmla="*/ 36749 w 37931"/>
                <a:gd name="connsiteY8" fmla="*/ 9317 h 22413"/>
                <a:gd name="connsiteX9" fmla="*/ 20944 w 37931"/>
                <a:gd name="connsiteY9" fmla="*/ 18410 h 22413"/>
                <a:gd name="connsiteX10" fmla="*/ 16361 w 37931"/>
                <a:gd name="connsiteY10" fmla="*/ 18410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1" h="22413">
                  <a:moveTo>
                    <a:pt x="16361" y="18410"/>
                  </a:moveTo>
                  <a:cubicBezTo>
                    <a:pt x="11156" y="15438"/>
                    <a:pt x="5923" y="12479"/>
                    <a:pt x="664" y="9507"/>
                  </a:cubicBezTo>
                  <a:lnTo>
                    <a:pt x="-284" y="7907"/>
                  </a:lnTo>
                  <a:lnTo>
                    <a:pt x="619" y="6307"/>
                  </a:lnTo>
                  <a:cubicBezTo>
                    <a:pt x="7947" y="2091"/>
                    <a:pt x="8908" y="1672"/>
                    <a:pt x="16455" y="-2736"/>
                  </a:cubicBezTo>
                  <a:cubicBezTo>
                    <a:pt x="17899" y="-3586"/>
                    <a:pt x="19575" y="-3586"/>
                    <a:pt x="21043" y="-2748"/>
                  </a:cubicBezTo>
                  <a:cubicBezTo>
                    <a:pt x="26277" y="211"/>
                    <a:pt x="31481" y="3157"/>
                    <a:pt x="36705" y="6129"/>
                  </a:cubicBezTo>
                  <a:lnTo>
                    <a:pt x="37647" y="7717"/>
                  </a:lnTo>
                  <a:lnTo>
                    <a:pt x="36749" y="9317"/>
                  </a:lnTo>
                  <a:cubicBezTo>
                    <a:pt x="29482" y="13559"/>
                    <a:pt x="28535" y="14016"/>
                    <a:pt x="20944" y="18410"/>
                  </a:cubicBezTo>
                  <a:cubicBezTo>
                    <a:pt x="19490" y="19248"/>
                    <a:pt x="17829" y="19248"/>
                    <a:pt x="16361" y="1841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4" name="자유형: 도형 453">
              <a:extLst>
                <a:ext uri="{FF2B5EF4-FFF2-40B4-BE49-F238E27FC236}">
                  <a16:creationId xmlns:a16="http://schemas.microsoft.com/office/drawing/2014/main" id="{385F7BD4-E9E2-4CFC-B9E3-D50BF57604E0}"/>
                </a:ext>
              </a:extLst>
            </p:cNvPr>
            <p:cNvSpPr/>
            <p:nvPr/>
          </p:nvSpPr>
          <p:spPr>
            <a:xfrm flipV="1">
              <a:off x="4023196" y="1691570"/>
              <a:ext cx="37743" cy="22591"/>
            </a:xfrm>
            <a:custGeom>
              <a:avLst/>
              <a:gdLst>
                <a:gd name="connsiteX0" fmla="*/ 16380 w 37743"/>
                <a:gd name="connsiteY0" fmla="*/ 18601 h 22591"/>
                <a:gd name="connsiteX1" fmla="*/ 684 w 37743"/>
                <a:gd name="connsiteY1" fmla="*/ 9686 h 22591"/>
                <a:gd name="connsiteX2" fmla="*/ -269 w 37743"/>
                <a:gd name="connsiteY2" fmla="*/ 8098 h 22591"/>
                <a:gd name="connsiteX3" fmla="*/ 639 w 37743"/>
                <a:gd name="connsiteY3" fmla="*/ 6498 h 22591"/>
                <a:gd name="connsiteX4" fmla="*/ 16267 w 37743"/>
                <a:gd name="connsiteY4" fmla="*/ -2722 h 22591"/>
                <a:gd name="connsiteX5" fmla="*/ 20855 w 37743"/>
                <a:gd name="connsiteY5" fmla="*/ -2735 h 22591"/>
                <a:gd name="connsiteX6" fmla="*/ 36522 w 37743"/>
                <a:gd name="connsiteY6" fmla="*/ 6180 h 22591"/>
                <a:gd name="connsiteX7" fmla="*/ 37474 w 37743"/>
                <a:gd name="connsiteY7" fmla="*/ 7768 h 22591"/>
                <a:gd name="connsiteX8" fmla="*/ 36571 w 37743"/>
                <a:gd name="connsiteY8" fmla="*/ 9368 h 22591"/>
                <a:gd name="connsiteX9" fmla="*/ 20959 w 37743"/>
                <a:gd name="connsiteY9" fmla="*/ 18601 h 22591"/>
                <a:gd name="connsiteX10" fmla="*/ 16380 w 37743"/>
                <a:gd name="connsiteY10" fmla="*/ 18601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91">
                  <a:moveTo>
                    <a:pt x="16380" y="18601"/>
                  </a:moveTo>
                  <a:cubicBezTo>
                    <a:pt x="11171" y="15629"/>
                    <a:pt x="5948" y="12657"/>
                    <a:pt x="684" y="9686"/>
                  </a:cubicBezTo>
                  <a:lnTo>
                    <a:pt x="-269" y="8098"/>
                  </a:lnTo>
                  <a:lnTo>
                    <a:pt x="639" y="6498"/>
                  </a:lnTo>
                  <a:cubicBezTo>
                    <a:pt x="7962" y="2269"/>
                    <a:pt x="8715" y="1697"/>
                    <a:pt x="16267" y="-2722"/>
                  </a:cubicBezTo>
                  <a:cubicBezTo>
                    <a:pt x="17709" y="-3573"/>
                    <a:pt x="19382" y="-3573"/>
                    <a:pt x="20855" y="-2735"/>
                  </a:cubicBezTo>
                  <a:cubicBezTo>
                    <a:pt x="26084" y="237"/>
                    <a:pt x="31298" y="3208"/>
                    <a:pt x="36522" y="6180"/>
                  </a:cubicBezTo>
                  <a:lnTo>
                    <a:pt x="37474" y="7768"/>
                  </a:lnTo>
                  <a:lnTo>
                    <a:pt x="36571" y="9368"/>
                  </a:lnTo>
                  <a:cubicBezTo>
                    <a:pt x="29298" y="13623"/>
                    <a:pt x="28554" y="14207"/>
                    <a:pt x="20959" y="18601"/>
                  </a:cubicBezTo>
                  <a:cubicBezTo>
                    <a:pt x="19515" y="19439"/>
                    <a:pt x="17854" y="19439"/>
                    <a:pt x="16380" y="1860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5" name="자유형: 도형 454">
              <a:extLst>
                <a:ext uri="{FF2B5EF4-FFF2-40B4-BE49-F238E27FC236}">
                  <a16:creationId xmlns:a16="http://schemas.microsoft.com/office/drawing/2014/main" id="{288BFD57-A091-44B4-AF42-85F8F7ECA7AC}"/>
                </a:ext>
              </a:extLst>
            </p:cNvPr>
            <p:cNvSpPr/>
            <p:nvPr/>
          </p:nvSpPr>
          <p:spPr>
            <a:xfrm flipV="1">
              <a:off x="4023196" y="1689333"/>
              <a:ext cx="37941" cy="22410"/>
            </a:xfrm>
            <a:custGeom>
              <a:avLst/>
              <a:gdLst>
                <a:gd name="connsiteX0" fmla="*/ 16376 w 37941"/>
                <a:gd name="connsiteY0" fmla="*/ 18416 h 22410"/>
                <a:gd name="connsiteX1" fmla="*/ 678 w 37941"/>
                <a:gd name="connsiteY1" fmla="*/ 9526 h 22410"/>
                <a:gd name="connsiteX2" fmla="*/ -269 w 37941"/>
                <a:gd name="connsiteY2" fmla="*/ 7913 h 22410"/>
                <a:gd name="connsiteX3" fmla="*/ 639 w 37941"/>
                <a:gd name="connsiteY3" fmla="*/ 6326 h 22410"/>
                <a:gd name="connsiteX4" fmla="*/ 16470 w 37941"/>
                <a:gd name="connsiteY4" fmla="*/ -2729 h 22410"/>
                <a:gd name="connsiteX5" fmla="*/ 21063 w 37941"/>
                <a:gd name="connsiteY5" fmla="*/ -2742 h 22410"/>
                <a:gd name="connsiteX6" fmla="*/ 36730 w 37941"/>
                <a:gd name="connsiteY6" fmla="*/ 6136 h 22410"/>
                <a:gd name="connsiteX7" fmla="*/ 37672 w 37941"/>
                <a:gd name="connsiteY7" fmla="*/ 7736 h 22410"/>
                <a:gd name="connsiteX8" fmla="*/ 36769 w 37941"/>
                <a:gd name="connsiteY8" fmla="*/ 9323 h 22410"/>
                <a:gd name="connsiteX9" fmla="*/ 20959 w 37941"/>
                <a:gd name="connsiteY9" fmla="*/ 18429 h 22410"/>
                <a:gd name="connsiteX10" fmla="*/ 16376 w 37941"/>
                <a:gd name="connsiteY10" fmla="*/ 18416 h 2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0">
                  <a:moveTo>
                    <a:pt x="16376" y="18416"/>
                  </a:moveTo>
                  <a:cubicBezTo>
                    <a:pt x="11171" y="15444"/>
                    <a:pt x="5938" y="12486"/>
                    <a:pt x="678" y="9526"/>
                  </a:cubicBezTo>
                  <a:lnTo>
                    <a:pt x="-269" y="7913"/>
                  </a:lnTo>
                  <a:lnTo>
                    <a:pt x="639" y="6326"/>
                  </a:lnTo>
                  <a:cubicBezTo>
                    <a:pt x="7962" y="2097"/>
                    <a:pt x="8923" y="1678"/>
                    <a:pt x="16470" y="-2729"/>
                  </a:cubicBezTo>
                  <a:cubicBezTo>
                    <a:pt x="17917" y="-3567"/>
                    <a:pt x="19590" y="-3580"/>
                    <a:pt x="21063" y="-2742"/>
                  </a:cubicBezTo>
                  <a:cubicBezTo>
                    <a:pt x="26292" y="230"/>
                    <a:pt x="31496" y="3164"/>
                    <a:pt x="36730" y="6136"/>
                  </a:cubicBezTo>
                  <a:lnTo>
                    <a:pt x="37672" y="7736"/>
                  </a:lnTo>
                  <a:lnTo>
                    <a:pt x="36769" y="9323"/>
                  </a:lnTo>
                  <a:cubicBezTo>
                    <a:pt x="29497" y="13578"/>
                    <a:pt x="28554" y="14035"/>
                    <a:pt x="20959" y="18429"/>
                  </a:cubicBezTo>
                  <a:cubicBezTo>
                    <a:pt x="19515" y="19254"/>
                    <a:pt x="17844" y="19254"/>
                    <a:pt x="16376" y="1841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6" name="자유형: 도형 455">
              <a:extLst>
                <a:ext uri="{FF2B5EF4-FFF2-40B4-BE49-F238E27FC236}">
                  <a16:creationId xmlns:a16="http://schemas.microsoft.com/office/drawing/2014/main" id="{3BC1F778-631C-43ED-B630-A9317744CF57}"/>
                </a:ext>
              </a:extLst>
            </p:cNvPr>
            <p:cNvSpPr/>
            <p:nvPr/>
          </p:nvSpPr>
          <p:spPr>
            <a:xfrm flipV="1">
              <a:off x="4001343" y="1703978"/>
              <a:ext cx="37743" cy="22582"/>
            </a:xfrm>
            <a:custGeom>
              <a:avLst/>
              <a:gdLst>
                <a:gd name="connsiteX0" fmla="*/ 16394 w 37743"/>
                <a:gd name="connsiteY0" fmla="*/ 18603 h 22582"/>
                <a:gd name="connsiteX1" fmla="*/ 699 w 37743"/>
                <a:gd name="connsiteY1" fmla="*/ 9700 h 22582"/>
                <a:gd name="connsiteX2" fmla="*/ -254 w 37743"/>
                <a:gd name="connsiteY2" fmla="*/ 8100 h 22582"/>
                <a:gd name="connsiteX3" fmla="*/ 659 w 37743"/>
                <a:gd name="connsiteY3" fmla="*/ 6499 h 22582"/>
                <a:gd name="connsiteX4" fmla="*/ 16281 w 37743"/>
                <a:gd name="connsiteY4" fmla="*/ -2721 h 22582"/>
                <a:gd name="connsiteX5" fmla="*/ 20875 w 37743"/>
                <a:gd name="connsiteY5" fmla="*/ -2734 h 22582"/>
                <a:gd name="connsiteX6" fmla="*/ 36537 w 37743"/>
                <a:gd name="connsiteY6" fmla="*/ 6182 h 22582"/>
                <a:gd name="connsiteX7" fmla="*/ 37489 w 37743"/>
                <a:gd name="connsiteY7" fmla="*/ 7782 h 22582"/>
                <a:gd name="connsiteX8" fmla="*/ 36586 w 37743"/>
                <a:gd name="connsiteY8" fmla="*/ 9370 h 22582"/>
                <a:gd name="connsiteX9" fmla="*/ 20979 w 37743"/>
                <a:gd name="connsiteY9" fmla="*/ 18603 h 22582"/>
                <a:gd name="connsiteX10" fmla="*/ 16394 w 37743"/>
                <a:gd name="connsiteY10" fmla="*/ 18603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82">
                  <a:moveTo>
                    <a:pt x="16394" y="18603"/>
                  </a:moveTo>
                  <a:cubicBezTo>
                    <a:pt x="11196" y="15631"/>
                    <a:pt x="5963" y="12672"/>
                    <a:pt x="699" y="9700"/>
                  </a:cubicBezTo>
                  <a:lnTo>
                    <a:pt x="-254" y="8100"/>
                  </a:lnTo>
                  <a:lnTo>
                    <a:pt x="659" y="6499"/>
                  </a:lnTo>
                  <a:cubicBezTo>
                    <a:pt x="7981" y="2270"/>
                    <a:pt x="8730" y="1686"/>
                    <a:pt x="16281" y="-2721"/>
                  </a:cubicBezTo>
                  <a:cubicBezTo>
                    <a:pt x="17724" y="-3559"/>
                    <a:pt x="19397" y="-3559"/>
                    <a:pt x="20875" y="-2734"/>
                  </a:cubicBezTo>
                  <a:cubicBezTo>
                    <a:pt x="26099" y="238"/>
                    <a:pt x="31313" y="3210"/>
                    <a:pt x="36537" y="6182"/>
                  </a:cubicBezTo>
                  <a:lnTo>
                    <a:pt x="37489" y="7782"/>
                  </a:lnTo>
                  <a:lnTo>
                    <a:pt x="36586" y="9370"/>
                  </a:lnTo>
                  <a:cubicBezTo>
                    <a:pt x="29313" y="13624"/>
                    <a:pt x="28569" y="14208"/>
                    <a:pt x="20979" y="18603"/>
                  </a:cubicBezTo>
                  <a:cubicBezTo>
                    <a:pt x="19530" y="19441"/>
                    <a:pt x="17869" y="19441"/>
                    <a:pt x="16394" y="1860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7" name="자유형: 도형 456">
              <a:extLst>
                <a:ext uri="{FF2B5EF4-FFF2-40B4-BE49-F238E27FC236}">
                  <a16:creationId xmlns:a16="http://schemas.microsoft.com/office/drawing/2014/main" id="{056CA825-15C2-477C-A7B0-8002AACD33E1}"/>
                </a:ext>
              </a:extLst>
            </p:cNvPr>
            <p:cNvSpPr/>
            <p:nvPr/>
          </p:nvSpPr>
          <p:spPr>
            <a:xfrm flipV="1">
              <a:off x="4001343" y="1701739"/>
              <a:ext cx="37941" cy="22404"/>
            </a:xfrm>
            <a:custGeom>
              <a:avLst/>
              <a:gdLst>
                <a:gd name="connsiteX0" fmla="*/ 16391 w 37941"/>
                <a:gd name="connsiteY0" fmla="*/ 18432 h 22404"/>
                <a:gd name="connsiteX1" fmla="*/ 698 w 37941"/>
                <a:gd name="connsiteY1" fmla="*/ 9530 h 22404"/>
                <a:gd name="connsiteX2" fmla="*/ -254 w 37941"/>
                <a:gd name="connsiteY2" fmla="*/ 7929 h 22404"/>
                <a:gd name="connsiteX3" fmla="*/ 659 w 37941"/>
                <a:gd name="connsiteY3" fmla="*/ 6329 h 22404"/>
                <a:gd name="connsiteX4" fmla="*/ 16490 w 37941"/>
                <a:gd name="connsiteY4" fmla="*/ -2713 h 22404"/>
                <a:gd name="connsiteX5" fmla="*/ 21078 w 37941"/>
                <a:gd name="connsiteY5" fmla="*/ -2726 h 22404"/>
                <a:gd name="connsiteX6" fmla="*/ 36745 w 37941"/>
                <a:gd name="connsiteY6" fmla="*/ 6139 h 22404"/>
                <a:gd name="connsiteX7" fmla="*/ 37687 w 37941"/>
                <a:gd name="connsiteY7" fmla="*/ 7739 h 22404"/>
                <a:gd name="connsiteX8" fmla="*/ 36784 w 37941"/>
                <a:gd name="connsiteY8" fmla="*/ 9326 h 22404"/>
                <a:gd name="connsiteX9" fmla="*/ 20979 w 37941"/>
                <a:gd name="connsiteY9" fmla="*/ 18432 h 22404"/>
                <a:gd name="connsiteX10" fmla="*/ 16391 w 37941"/>
                <a:gd name="connsiteY10" fmla="*/ 18432 h 2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4">
                  <a:moveTo>
                    <a:pt x="16391" y="18432"/>
                  </a:moveTo>
                  <a:cubicBezTo>
                    <a:pt x="11196" y="15460"/>
                    <a:pt x="5952" y="12489"/>
                    <a:pt x="698" y="9530"/>
                  </a:cubicBezTo>
                  <a:lnTo>
                    <a:pt x="-254" y="7929"/>
                  </a:lnTo>
                  <a:lnTo>
                    <a:pt x="659" y="6329"/>
                  </a:lnTo>
                  <a:cubicBezTo>
                    <a:pt x="7977" y="2100"/>
                    <a:pt x="8943" y="1681"/>
                    <a:pt x="16490" y="-2713"/>
                  </a:cubicBezTo>
                  <a:cubicBezTo>
                    <a:pt x="17932" y="-3564"/>
                    <a:pt x="19605" y="-3564"/>
                    <a:pt x="21078" y="-2726"/>
                  </a:cubicBezTo>
                  <a:cubicBezTo>
                    <a:pt x="26307" y="233"/>
                    <a:pt x="31511" y="3180"/>
                    <a:pt x="36745" y="6139"/>
                  </a:cubicBezTo>
                  <a:lnTo>
                    <a:pt x="37687" y="7739"/>
                  </a:lnTo>
                  <a:lnTo>
                    <a:pt x="36784" y="9326"/>
                  </a:lnTo>
                  <a:cubicBezTo>
                    <a:pt x="29516" y="13581"/>
                    <a:pt x="28569" y="14038"/>
                    <a:pt x="20979" y="18432"/>
                  </a:cubicBezTo>
                  <a:cubicBezTo>
                    <a:pt x="19530" y="19258"/>
                    <a:pt x="17859" y="19258"/>
                    <a:pt x="16391" y="1843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8" name="자유형: 도형 457">
              <a:extLst>
                <a:ext uri="{FF2B5EF4-FFF2-40B4-BE49-F238E27FC236}">
                  <a16:creationId xmlns:a16="http://schemas.microsoft.com/office/drawing/2014/main" id="{99AB7EE2-2A0D-45BB-A8DC-DD47604CD8D6}"/>
                </a:ext>
              </a:extLst>
            </p:cNvPr>
            <p:cNvSpPr/>
            <p:nvPr/>
          </p:nvSpPr>
          <p:spPr>
            <a:xfrm flipV="1">
              <a:off x="3979490" y="1716386"/>
              <a:ext cx="37743" cy="22578"/>
            </a:xfrm>
            <a:custGeom>
              <a:avLst/>
              <a:gdLst>
                <a:gd name="connsiteX0" fmla="*/ 16409 w 37743"/>
                <a:gd name="connsiteY0" fmla="*/ 18610 h 22578"/>
                <a:gd name="connsiteX1" fmla="*/ 719 w 37743"/>
                <a:gd name="connsiteY1" fmla="*/ 9708 h 22578"/>
                <a:gd name="connsiteX2" fmla="*/ -239 w 37743"/>
                <a:gd name="connsiteY2" fmla="*/ 8120 h 22578"/>
                <a:gd name="connsiteX3" fmla="*/ 674 w 37743"/>
                <a:gd name="connsiteY3" fmla="*/ 6507 h 22578"/>
                <a:gd name="connsiteX4" fmla="*/ 16296 w 37743"/>
                <a:gd name="connsiteY4" fmla="*/ -2700 h 22578"/>
                <a:gd name="connsiteX5" fmla="*/ 20890 w 37743"/>
                <a:gd name="connsiteY5" fmla="*/ -2713 h 22578"/>
                <a:gd name="connsiteX6" fmla="*/ 36562 w 37743"/>
                <a:gd name="connsiteY6" fmla="*/ 6190 h 22578"/>
                <a:gd name="connsiteX7" fmla="*/ 37504 w 37743"/>
                <a:gd name="connsiteY7" fmla="*/ 7790 h 22578"/>
                <a:gd name="connsiteX8" fmla="*/ 36601 w 37743"/>
                <a:gd name="connsiteY8" fmla="*/ 9390 h 22578"/>
                <a:gd name="connsiteX9" fmla="*/ 20994 w 37743"/>
                <a:gd name="connsiteY9" fmla="*/ 18610 h 22578"/>
                <a:gd name="connsiteX10" fmla="*/ 16409 w 37743"/>
                <a:gd name="connsiteY10" fmla="*/ 18610 h 2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78">
                  <a:moveTo>
                    <a:pt x="16409" y="18610"/>
                  </a:moveTo>
                  <a:cubicBezTo>
                    <a:pt x="11211" y="15638"/>
                    <a:pt x="5978" y="12680"/>
                    <a:pt x="719" y="9708"/>
                  </a:cubicBezTo>
                  <a:lnTo>
                    <a:pt x="-239" y="8120"/>
                  </a:lnTo>
                  <a:lnTo>
                    <a:pt x="674" y="6507"/>
                  </a:lnTo>
                  <a:cubicBezTo>
                    <a:pt x="7996" y="2291"/>
                    <a:pt x="8745" y="1707"/>
                    <a:pt x="16296" y="-2700"/>
                  </a:cubicBezTo>
                  <a:cubicBezTo>
                    <a:pt x="17744" y="-3551"/>
                    <a:pt x="19412" y="-3551"/>
                    <a:pt x="20890" y="-2713"/>
                  </a:cubicBezTo>
                  <a:cubicBezTo>
                    <a:pt x="26119" y="259"/>
                    <a:pt x="31328" y="3231"/>
                    <a:pt x="36562" y="6190"/>
                  </a:cubicBezTo>
                  <a:lnTo>
                    <a:pt x="37504" y="7790"/>
                  </a:lnTo>
                  <a:lnTo>
                    <a:pt x="36601" y="9390"/>
                  </a:lnTo>
                  <a:cubicBezTo>
                    <a:pt x="29333" y="13645"/>
                    <a:pt x="28589" y="14229"/>
                    <a:pt x="20994" y="18610"/>
                  </a:cubicBezTo>
                  <a:cubicBezTo>
                    <a:pt x="19545" y="19448"/>
                    <a:pt x="17884" y="19448"/>
                    <a:pt x="16409" y="1861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9" name="자유형: 도형 458">
              <a:extLst>
                <a:ext uri="{FF2B5EF4-FFF2-40B4-BE49-F238E27FC236}">
                  <a16:creationId xmlns:a16="http://schemas.microsoft.com/office/drawing/2014/main" id="{5119794E-43B4-42B1-A6FC-EDF55211845A}"/>
                </a:ext>
              </a:extLst>
            </p:cNvPr>
            <p:cNvSpPr/>
            <p:nvPr/>
          </p:nvSpPr>
          <p:spPr>
            <a:xfrm flipV="1">
              <a:off x="3979490" y="1714138"/>
              <a:ext cx="37941" cy="22415"/>
            </a:xfrm>
            <a:custGeom>
              <a:avLst/>
              <a:gdLst>
                <a:gd name="connsiteX0" fmla="*/ 16409 w 37941"/>
                <a:gd name="connsiteY0" fmla="*/ 18445 h 22415"/>
                <a:gd name="connsiteX1" fmla="*/ 718 w 37941"/>
                <a:gd name="connsiteY1" fmla="*/ 9542 h 22415"/>
                <a:gd name="connsiteX2" fmla="*/ -239 w 37941"/>
                <a:gd name="connsiteY2" fmla="*/ 7942 h 22415"/>
                <a:gd name="connsiteX3" fmla="*/ 674 w 37941"/>
                <a:gd name="connsiteY3" fmla="*/ 6342 h 22415"/>
                <a:gd name="connsiteX4" fmla="*/ 16505 w 37941"/>
                <a:gd name="connsiteY4" fmla="*/ -2700 h 22415"/>
                <a:gd name="connsiteX5" fmla="*/ 21093 w 37941"/>
                <a:gd name="connsiteY5" fmla="*/ -2726 h 22415"/>
                <a:gd name="connsiteX6" fmla="*/ 36760 w 37941"/>
                <a:gd name="connsiteY6" fmla="*/ 6151 h 22415"/>
                <a:gd name="connsiteX7" fmla="*/ 37702 w 37941"/>
                <a:gd name="connsiteY7" fmla="*/ 7752 h 22415"/>
                <a:gd name="connsiteX8" fmla="*/ 36809 w 37941"/>
                <a:gd name="connsiteY8" fmla="*/ 9352 h 22415"/>
                <a:gd name="connsiteX9" fmla="*/ 20994 w 37941"/>
                <a:gd name="connsiteY9" fmla="*/ 18445 h 22415"/>
                <a:gd name="connsiteX10" fmla="*/ 16409 w 37941"/>
                <a:gd name="connsiteY10" fmla="*/ 18445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5">
                  <a:moveTo>
                    <a:pt x="16409" y="18445"/>
                  </a:moveTo>
                  <a:cubicBezTo>
                    <a:pt x="11211" y="15473"/>
                    <a:pt x="5978" y="12501"/>
                    <a:pt x="718" y="9542"/>
                  </a:cubicBezTo>
                  <a:lnTo>
                    <a:pt x="-239" y="7942"/>
                  </a:lnTo>
                  <a:lnTo>
                    <a:pt x="674" y="6342"/>
                  </a:lnTo>
                  <a:cubicBezTo>
                    <a:pt x="7996" y="2113"/>
                    <a:pt x="8958" y="1706"/>
                    <a:pt x="16505" y="-2700"/>
                  </a:cubicBezTo>
                  <a:cubicBezTo>
                    <a:pt x="17947" y="-3552"/>
                    <a:pt x="19625" y="-3552"/>
                    <a:pt x="21093" y="-2726"/>
                  </a:cubicBezTo>
                  <a:cubicBezTo>
                    <a:pt x="26327" y="246"/>
                    <a:pt x="31531" y="3192"/>
                    <a:pt x="36760" y="6151"/>
                  </a:cubicBezTo>
                  <a:lnTo>
                    <a:pt x="37702" y="7752"/>
                  </a:lnTo>
                  <a:lnTo>
                    <a:pt x="36809" y="9352"/>
                  </a:lnTo>
                  <a:cubicBezTo>
                    <a:pt x="29531" y="13593"/>
                    <a:pt x="28584" y="14063"/>
                    <a:pt x="20994" y="18445"/>
                  </a:cubicBezTo>
                  <a:cubicBezTo>
                    <a:pt x="19545" y="19283"/>
                    <a:pt x="17884" y="19283"/>
                    <a:pt x="16409" y="1844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0" name="자유형: 도형 459">
              <a:extLst>
                <a:ext uri="{FF2B5EF4-FFF2-40B4-BE49-F238E27FC236}">
                  <a16:creationId xmlns:a16="http://schemas.microsoft.com/office/drawing/2014/main" id="{C854898B-F1EF-448E-82FC-369DB794DA06}"/>
                </a:ext>
              </a:extLst>
            </p:cNvPr>
            <p:cNvSpPr/>
            <p:nvPr/>
          </p:nvSpPr>
          <p:spPr>
            <a:xfrm flipV="1">
              <a:off x="3957642" y="1728781"/>
              <a:ext cx="37743" cy="22591"/>
            </a:xfrm>
            <a:custGeom>
              <a:avLst/>
              <a:gdLst>
                <a:gd name="connsiteX0" fmla="*/ 16429 w 37743"/>
                <a:gd name="connsiteY0" fmla="*/ 18634 h 22591"/>
                <a:gd name="connsiteX1" fmla="*/ 733 w 37743"/>
                <a:gd name="connsiteY1" fmla="*/ 9731 h 22591"/>
                <a:gd name="connsiteX2" fmla="*/ -224 w 37743"/>
                <a:gd name="connsiteY2" fmla="*/ 8131 h 22591"/>
                <a:gd name="connsiteX3" fmla="*/ 684 w 37743"/>
                <a:gd name="connsiteY3" fmla="*/ 6531 h 22591"/>
                <a:gd name="connsiteX4" fmla="*/ 16310 w 37743"/>
                <a:gd name="connsiteY4" fmla="*/ -2689 h 22591"/>
                <a:gd name="connsiteX5" fmla="*/ 20905 w 37743"/>
                <a:gd name="connsiteY5" fmla="*/ -2702 h 22591"/>
                <a:gd name="connsiteX6" fmla="*/ 36572 w 37743"/>
                <a:gd name="connsiteY6" fmla="*/ 6214 h 22591"/>
                <a:gd name="connsiteX7" fmla="*/ 37519 w 37743"/>
                <a:gd name="connsiteY7" fmla="*/ 7801 h 22591"/>
                <a:gd name="connsiteX8" fmla="*/ 36621 w 37743"/>
                <a:gd name="connsiteY8" fmla="*/ 9401 h 22591"/>
                <a:gd name="connsiteX9" fmla="*/ 21009 w 37743"/>
                <a:gd name="connsiteY9" fmla="*/ 18634 h 22591"/>
                <a:gd name="connsiteX10" fmla="*/ 16429 w 37743"/>
                <a:gd name="connsiteY10" fmla="*/ 18634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91">
                  <a:moveTo>
                    <a:pt x="16429" y="18634"/>
                  </a:moveTo>
                  <a:cubicBezTo>
                    <a:pt x="11226" y="15663"/>
                    <a:pt x="5991" y="12691"/>
                    <a:pt x="733" y="9731"/>
                  </a:cubicBezTo>
                  <a:lnTo>
                    <a:pt x="-224" y="8131"/>
                  </a:lnTo>
                  <a:lnTo>
                    <a:pt x="684" y="6531"/>
                  </a:lnTo>
                  <a:cubicBezTo>
                    <a:pt x="8005" y="2302"/>
                    <a:pt x="8765" y="1718"/>
                    <a:pt x="16310" y="-2689"/>
                  </a:cubicBezTo>
                  <a:cubicBezTo>
                    <a:pt x="17754" y="-3540"/>
                    <a:pt x="19430" y="-3540"/>
                    <a:pt x="20905" y="-2702"/>
                  </a:cubicBezTo>
                  <a:cubicBezTo>
                    <a:pt x="26133" y="270"/>
                    <a:pt x="31342" y="3242"/>
                    <a:pt x="36572" y="6214"/>
                  </a:cubicBezTo>
                  <a:lnTo>
                    <a:pt x="37519" y="7801"/>
                  </a:lnTo>
                  <a:lnTo>
                    <a:pt x="36621" y="9401"/>
                  </a:lnTo>
                  <a:cubicBezTo>
                    <a:pt x="29343" y="13656"/>
                    <a:pt x="28599" y="14240"/>
                    <a:pt x="21009" y="18634"/>
                  </a:cubicBezTo>
                  <a:cubicBezTo>
                    <a:pt x="19560" y="19473"/>
                    <a:pt x="17898" y="19473"/>
                    <a:pt x="16429" y="1863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1" name="자유형: 도형 460">
              <a:extLst>
                <a:ext uri="{FF2B5EF4-FFF2-40B4-BE49-F238E27FC236}">
                  <a16:creationId xmlns:a16="http://schemas.microsoft.com/office/drawing/2014/main" id="{D67D4F93-2DF5-423F-BA3F-9719EB05F35C}"/>
                </a:ext>
              </a:extLst>
            </p:cNvPr>
            <p:cNvSpPr/>
            <p:nvPr/>
          </p:nvSpPr>
          <p:spPr>
            <a:xfrm flipV="1">
              <a:off x="3957642" y="1726543"/>
              <a:ext cx="37941" cy="22412"/>
            </a:xfrm>
            <a:custGeom>
              <a:avLst/>
              <a:gdLst>
                <a:gd name="connsiteX0" fmla="*/ 16429 w 37941"/>
                <a:gd name="connsiteY0" fmla="*/ 18462 h 22412"/>
                <a:gd name="connsiteX1" fmla="*/ 733 w 37941"/>
                <a:gd name="connsiteY1" fmla="*/ 9547 h 22412"/>
                <a:gd name="connsiteX2" fmla="*/ -224 w 37941"/>
                <a:gd name="connsiteY2" fmla="*/ 7947 h 22412"/>
                <a:gd name="connsiteX3" fmla="*/ 684 w 37941"/>
                <a:gd name="connsiteY3" fmla="*/ 6359 h 22412"/>
                <a:gd name="connsiteX4" fmla="*/ 16514 w 37941"/>
                <a:gd name="connsiteY4" fmla="*/ -2696 h 22412"/>
                <a:gd name="connsiteX5" fmla="*/ 21108 w 37941"/>
                <a:gd name="connsiteY5" fmla="*/ -2708 h 22412"/>
                <a:gd name="connsiteX6" fmla="*/ 36770 w 37941"/>
                <a:gd name="connsiteY6" fmla="*/ 6169 h 22412"/>
                <a:gd name="connsiteX7" fmla="*/ 37717 w 37941"/>
                <a:gd name="connsiteY7" fmla="*/ 7756 h 22412"/>
                <a:gd name="connsiteX8" fmla="*/ 36819 w 37941"/>
                <a:gd name="connsiteY8" fmla="*/ 9357 h 22412"/>
                <a:gd name="connsiteX9" fmla="*/ 21004 w 37941"/>
                <a:gd name="connsiteY9" fmla="*/ 18462 h 22412"/>
                <a:gd name="connsiteX10" fmla="*/ 16429 w 37941"/>
                <a:gd name="connsiteY10" fmla="*/ 18462 h 2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2">
                  <a:moveTo>
                    <a:pt x="16429" y="18462"/>
                  </a:moveTo>
                  <a:cubicBezTo>
                    <a:pt x="11221" y="15490"/>
                    <a:pt x="5987" y="12519"/>
                    <a:pt x="733" y="9547"/>
                  </a:cubicBezTo>
                  <a:lnTo>
                    <a:pt x="-224" y="7947"/>
                  </a:lnTo>
                  <a:lnTo>
                    <a:pt x="684" y="6359"/>
                  </a:lnTo>
                  <a:cubicBezTo>
                    <a:pt x="8005" y="2130"/>
                    <a:pt x="8973" y="1711"/>
                    <a:pt x="16514" y="-2696"/>
                  </a:cubicBezTo>
                  <a:cubicBezTo>
                    <a:pt x="17967" y="-3534"/>
                    <a:pt x="19635" y="-3547"/>
                    <a:pt x="21108" y="-2708"/>
                  </a:cubicBezTo>
                  <a:cubicBezTo>
                    <a:pt x="26337" y="263"/>
                    <a:pt x="31541" y="3197"/>
                    <a:pt x="36770" y="6169"/>
                  </a:cubicBezTo>
                  <a:lnTo>
                    <a:pt x="37717" y="7756"/>
                  </a:lnTo>
                  <a:lnTo>
                    <a:pt x="36819" y="9357"/>
                  </a:lnTo>
                  <a:cubicBezTo>
                    <a:pt x="29541" y="13611"/>
                    <a:pt x="28598" y="14068"/>
                    <a:pt x="21004" y="18462"/>
                  </a:cubicBezTo>
                  <a:cubicBezTo>
                    <a:pt x="19560" y="19288"/>
                    <a:pt x="17894" y="19288"/>
                    <a:pt x="16429" y="1846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2" name="자유형: 도형 461">
              <a:extLst>
                <a:ext uri="{FF2B5EF4-FFF2-40B4-BE49-F238E27FC236}">
                  <a16:creationId xmlns:a16="http://schemas.microsoft.com/office/drawing/2014/main" id="{59CA6F69-EA19-4ABA-A119-BF8E429D5160}"/>
                </a:ext>
              </a:extLst>
            </p:cNvPr>
            <p:cNvSpPr/>
            <p:nvPr/>
          </p:nvSpPr>
          <p:spPr>
            <a:xfrm flipV="1">
              <a:off x="3935799" y="1741189"/>
              <a:ext cx="37732" cy="22590"/>
            </a:xfrm>
            <a:custGeom>
              <a:avLst/>
              <a:gdLst>
                <a:gd name="connsiteX0" fmla="*/ 16434 w 37732"/>
                <a:gd name="connsiteY0" fmla="*/ 18644 h 22590"/>
                <a:gd name="connsiteX1" fmla="*/ 738 w 37732"/>
                <a:gd name="connsiteY1" fmla="*/ 9741 h 22590"/>
                <a:gd name="connsiteX2" fmla="*/ -209 w 37732"/>
                <a:gd name="connsiteY2" fmla="*/ 8153 h 22590"/>
                <a:gd name="connsiteX3" fmla="*/ 694 w 37732"/>
                <a:gd name="connsiteY3" fmla="*/ 6541 h 22590"/>
                <a:gd name="connsiteX4" fmla="*/ 16320 w 37732"/>
                <a:gd name="connsiteY4" fmla="*/ -2667 h 22590"/>
                <a:gd name="connsiteX5" fmla="*/ 20910 w 37732"/>
                <a:gd name="connsiteY5" fmla="*/ -2692 h 22590"/>
                <a:gd name="connsiteX6" fmla="*/ 36580 w 37732"/>
                <a:gd name="connsiteY6" fmla="*/ 6223 h 22590"/>
                <a:gd name="connsiteX7" fmla="*/ 37524 w 37732"/>
                <a:gd name="connsiteY7" fmla="*/ 7823 h 22590"/>
                <a:gd name="connsiteX8" fmla="*/ 36631 w 37732"/>
                <a:gd name="connsiteY8" fmla="*/ 9411 h 22590"/>
                <a:gd name="connsiteX9" fmla="*/ 21014 w 37732"/>
                <a:gd name="connsiteY9" fmla="*/ 18644 h 22590"/>
                <a:gd name="connsiteX10" fmla="*/ 16434 w 37732"/>
                <a:gd name="connsiteY10" fmla="*/ 18644 h 2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0">
                  <a:moveTo>
                    <a:pt x="16434" y="18644"/>
                  </a:moveTo>
                  <a:cubicBezTo>
                    <a:pt x="11231" y="15672"/>
                    <a:pt x="5996" y="12713"/>
                    <a:pt x="738" y="9741"/>
                  </a:cubicBezTo>
                  <a:lnTo>
                    <a:pt x="-209" y="8153"/>
                  </a:lnTo>
                  <a:lnTo>
                    <a:pt x="694" y="6541"/>
                  </a:lnTo>
                  <a:cubicBezTo>
                    <a:pt x="8015" y="2324"/>
                    <a:pt x="8765" y="1728"/>
                    <a:pt x="16320" y="-2667"/>
                  </a:cubicBezTo>
                  <a:cubicBezTo>
                    <a:pt x="17764" y="-3530"/>
                    <a:pt x="19435" y="-3530"/>
                    <a:pt x="20910" y="-2692"/>
                  </a:cubicBezTo>
                  <a:cubicBezTo>
                    <a:pt x="26138" y="280"/>
                    <a:pt x="31346" y="3251"/>
                    <a:pt x="36580" y="6223"/>
                  </a:cubicBezTo>
                  <a:lnTo>
                    <a:pt x="37524" y="7823"/>
                  </a:lnTo>
                  <a:lnTo>
                    <a:pt x="36631" y="9411"/>
                  </a:lnTo>
                  <a:cubicBezTo>
                    <a:pt x="29358" y="13665"/>
                    <a:pt x="28608" y="14250"/>
                    <a:pt x="21014" y="18644"/>
                  </a:cubicBezTo>
                  <a:cubicBezTo>
                    <a:pt x="19570" y="19482"/>
                    <a:pt x="17902" y="19482"/>
                    <a:pt x="16434" y="1864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3" name="자유형: 도형 462">
              <a:extLst>
                <a:ext uri="{FF2B5EF4-FFF2-40B4-BE49-F238E27FC236}">
                  <a16:creationId xmlns:a16="http://schemas.microsoft.com/office/drawing/2014/main" id="{13961BFA-0A25-462B-8B7D-F533C258C9FB}"/>
                </a:ext>
              </a:extLst>
            </p:cNvPr>
            <p:cNvSpPr/>
            <p:nvPr/>
          </p:nvSpPr>
          <p:spPr>
            <a:xfrm flipV="1">
              <a:off x="3935799" y="1738942"/>
              <a:ext cx="37936" cy="22415"/>
            </a:xfrm>
            <a:custGeom>
              <a:avLst/>
              <a:gdLst>
                <a:gd name="connsiteX0" fmla="*/ 16434 w 37936"/>
                <a:gd name="connsiteY0" fmla="*/ 18456 h 22415"/>
                <a:gd name="connsiteX1" fmla="*/ 738 w 37936"/>
                <a:gd name="connsiteY1" fmla="*/ 9566 h 22415"/>
                <a:gd name="connsiteX2" fmla="*/ -209 w 37936"/>
                <a:gd name="connsiteY2" fmla="*/ 7966 h 22415"/>
                <a:gd name="connsiteX3" fmla="*/ 694 w 37936"/>
                <a:gd name="connsiteY3" fmla="*/ 6365 h 22415"/>
                <a:gd name="connsiteX4" fmla="*/ 16523 w 37936"/>
                <a:gd name="connsiteY4" fmla="*/ -2689 h 22415"/>
                <a:gd name="connsiteX5" fmla="*/ 21113 w 37936"/>
                <a:gd name="connsiteY5" fmla="*/ -2702 h 22415"/>
                <a:gd name="connsiteX6" fmla="*/ 36779 w 37936"/>
                <a:gd name="connsiteY6" fmla="*/ 6175 h 22415"/>
                <a:gd name="connsiteX7" fmla="*/ 37727 w 37936"/>
                <a:gd name="connsiteY7" fmla="*/ 7775 h 22415"/>
                <a:gd name="connsiteX8" fmla="*/ 36829 w 37936"/>
                <a:gd name="connsiteY8" fmla="*/ 9363 h 22415"/>
                <a:gd name="connsiteX9" fmla="*/ 21014 w 37936"/>
                <a:gd name="connsiteY9" fmla="*/ 18469 h 22415"/>
                <a:gd name="connsiteX10" fmla="*/ 16434 w 37936"/>
                <a:gd name="connsiteY10" fmla="*/ 18456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5">
                  <a:moveTo>
                    <a:pt x="16434" y="18456"/>
                  </a:moveTo>
                  <a:cubicBezTo>
                    <a:pt x="11231" y="15497"/>
                    <a:pt x="5992" y="12525"/>
                    <a:pt x="738" y="9566"/>
                  </a:cubicBezTo>
                  <a:lnTo>
                    <a:pt x="-209" y="7966"/>
                  </a:lnTo>
                  <a:lnTo>
                    <a:pt x="694" y="6365"/>
                  </a:lnTo>
                  <a:cubicBezTo>
                    <a:pt x="8015" y="2137"/>
                    <a:pt x="8978" y="1730"/>
                    <a:pt x="16523" y="-2689"/>
                  </a:cubicBezTo>
                  <a:cubicBezTo>
                    <a:pt x="17972" y="-3528"/>
                    <a:pt x="19645" y="-3528"/>
                    <a:pt x="21113" y="-2702"/>
                  </a:cubicBezTo>
                  <a:cubicBezTo>
                    <a:pt x="26346" y="269"/>
                    <a:pt x="31546" y="3203"/>
                    <a:pt x="36779" y="6175"/>
                  </a:cubicBezTo>
                  <a:lnTo>
                    <a:pt x="37727" y="7775"/>
                  </a:lnTo>
                  <a:lnTo>
                    <a:pt x="36829" y="9363"/>
                  </a:lnTo>
                  <a:cubicBezTo>
                    <a:pt x="29556" y="13617"/>
                    <a:pt x="28603" y="14074"/>
                    <a:pt x="21014" y="18469"/>
                  </a:cubicBezTo>
                  <a:cubicBezTo>
                    <a:pt x="19570" y="19307"/>
                    <a:pt x="17902" y="19307"/>
                    <a:pt x="16434" y="1845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4" name="자유형: 도형 463">
              <a:extLst>
                <a:ext uri="{FF2B5EF4-FFF2-40B4-BE49-F238E27FC236}">
                  <a16:creationId xmlns:a16="http://schemas.microsoft.com/office/drawing/2014/main" id="{7D1C4300-CBBC-4C85-8012-A0F0B754BE2D}"/>
                </a:ext>
              </a:extLst>
            </p:cNvPr>
            <p:cNvSpPr/>
            <p:nvPr/>
          </p:nvSpPr>
          <p:spPr>
            <a:xfrm flipV="1">
              <a:off x="3913946" y="1753597"/>
              <a:ext cx="37738" cy="22585"/>
            </a:xfrm>
            <a:custGeom>
              <a:avLst/>
              <a:gdLst>
                <a:gd name="connsiteX0" fmla="*/ 16454 w 37738"/>
                <a:gd name="connsiteY0" fmla="*/ 18650 h 22585"/>
                <a:gd name="connsiteX1" fmla="*/ 758 w 37738"/>
                <a:gd name="connsiteY1" fmla="*/ 9747 h 22585"/>
                <a:gd name="connsiteX2" fmla="*/ -194 w 37738"/>
                <a:gd name="connsiteY2" fmla="*/ 8160 h 22585"/>
                <a:gd name="connsiteX3" fmla="*/ 714 w 37738"/>
                <a:gd name="connsiteY3" fmla="*/ 6547 h 22585"/>
                <a:gd name="connsiteX4" fmla="*/ 16335 w 37738"/>
                <a:gd name="connsiteY4" fmla="*/ -2673 h 22585"/>
                <a:gd name="connsiteX5" fmla="*/ 20925 w 37738"/>
                <a:gd name="connsiteY5" fmla="*/ -2673 h 22585"/>
                <a:gd name="connsiteX6" fmla="*/ 36595 w 37738"/>
                <a:gd name="connsiteY6" fmla="*/ 6229 h 22585"/>
                <a:gd name="connsiteX7" fmla="*/ 37544 w 37738"/>
                <a:gd name="connsiteY7" fmla="*/ 7817 h 22585"/>
                <a:gd name="connsiteX8" fmla="*/ 36645 w 37738"/>
                <a:gd name="connsiteY8" fmla="*/ 9430 h 22585"/>
                <a:gd name="connsiteX9" fmla="*/ 21038 w 37738"/>
                <a:gd name="connsiteY9" fmla="*/ 18650 h 22585"/>
                <a:gd name="connsiteX10" fmla="*/ 16454 w 37738"/>
                <a:gd name="connsiteY10" fmla="*/ 18650 h 2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5">
                  <a:moveTo>
                    <a:pt x="16454" y="18650"/>
                  </a:moveTo>
                  <a:cubicBezTo>
                    <a:pt x="11250" y="15678"/>
                    <a:pt x="6016" y="12719"/>
                    <a:pt x="758" y="9747"/>
                  </a:cubicBezTo>
                  <a:lnTo>
                    <a:pt x="-194" y="8160"/>
                  </a:lnTo>
                  <a:lnTo>
                    <a:pt x="714" y="6547"/>
                  </a:lnTo>
                  <a:cubicBezTo>
                    <a:pt x="8040" y="2331"/>
                    <a:pt x="8790" y="1746"/>
                    <a:pt x="16335" y="-2673"/>
                  </a:cubicBezTo>
                  <a:cubicBezTo>
                    <a:pt x="17779" y="-3511"/>
                    <a:pt x="19455" y="-3524"/>
                    <a:pt x="20925" y="-2673"/>
                  </a:cubicBezTo>
                  <a:cubicBezTo>
                    <a:pt x="26158" y="286"/>
                    <a:pt x="31366" y="3258"/>
                    <a:pt x="36595" y="6229"/>
                  </a:cubicBezTo>
                  <a:lnTo>
                    <a:pt x="37544" y="7817"/>
                  </a:lnTo>
                  <a:lnTo>
                    <a:pt x="36645" y="9430"/>
                  </a:lnTo>
                  <a:cubicBezTo>
                    <a:pt x="29373" y="13672"/>
                    <a:pt x="28623" y="14256"/>
                    <a:pt x="21038" y="18650"/>
                  </a:cubicBezTo>
                  <a:cubicBezTo>
                    <a:pt x="19585" y="19488"/>
                    <a:pt x="17922" y="19488"/>
                    <a:pt x="16454" y="1865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5" name="자유형: 도형 464">
              <a:extLst>
                <a:ext uri="{FF2B5EF4-FFF2-40B4-BE49-F238E27FC236}">
                  <a16:creationId xmlns:a16="http://schemas.microsoft.com/office/drawing/2014/main" id="{ADACFBE4-70B5-4381-B643-38BF83F0C5B9}"/>
                </a:ext>
              </a:extLst>
            </p:cNvPr>
            <p:cNvSpPr/>
            <p:nvPr/>
          </p:nvSpPr>
          <p:spPr>
            <a:xfrm flipV="1">
              <a:off x="3913946" y="1751345"/>
              <a:ext cx="37936" cy="22412"/>
            </a:xfrm>
            <a:custGeom>
              <a:avLst/>
              <a:gdLst>
                <a:gd name="connsiteX0" fmla="*/ 16449 w 37936"/>
                <a:gd name="connsiteY0" fmla="*/ 18484 h 22412"/>
                <a:gd name="connsiteX1" fmla="*/ 758 w 37936"/>
                <a:gd name="connsiteY1" fmla="*/ 9569 h 22412"/>
                <a:gd name="connsiteX2" fmla="*/ -194 w 37936"/>
                <a:gd name="connsiteY2" fmla="*/ 7969 h 22412"/>
                <a:gd name="connsiteX3" fmla="*/ 709 w 37936"/>
                <a:gd name="connsiteY3" fmla="*/ 6368 h 22412"/>
                <a:gd name="connsiteX4" fmla="*/ 16548 w 37936"/>
                <a:gd name="connsiteY4" fmla="*/ -2674 h 22412"/>
                <a:gd name="connsiteX5" fmla="*/ 21138 w 37936"/>
                <a:gd name="connsiteY5" fmla="*/ -2686 h 22412"/>
                <a:gd name="connsiteX6" fmla="*/ 36794 w 37936"/>
                <a:gd name="connsiteY6" fmla="*/ 6191 h 22412"/>
                <a:gd name="connsiteX7" fmla="*/ 37742 w 37936"/>
                <a:gd name="connsiteY7" fmla="*/ 7778 h 22412"/>
                <a:gd name="connsiteX8" fmla="*/ 36844 w 37936"/>
                <a:gd name="connsiteY8" fmla="*/ 9379 h 22412"/>
                <a:gd name="connsiteX9" fmla="*/ 21029 w 37936"/>
                <a:gd name="connsiteY9" fmla="*/ 18484 h 22412"/>
                <a:gd name="connsiteX10" fmla="*/ 16449 w 37936"/>
                <a:gd name="connsiteY10" fmla="*/ 18484 h 2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2">
                  <a:moveTo>
                    <a:pt x="16449" y="18484"/>
                  </a:moveTo>
                  <a:cubicBezTo>
                    <a:pt x="11244" y="15500"/>
                    <a:pt x="6016" y="12541"/>
                    <a:pt x="758" y="9569"/>
                  </a:cubicBezTo>
                  <a:lnTo>
                    <a:pt x="-194" y="7969"/>
                  </a:lnTo>
                  <a:lnTo>
                    <a:pt x="709" y="6368"/>
                  </a:lnTo>
                  <a:cubicBezTo>
                    <a:pt x="8030" y="2152"/>
                    <a:pt x="8993" y="1733"/>
                    <a:pt x="16548" y="-2674"/>
                  </a:cubicBezTo>
                  <a:cubicBezTo>
                    <a:pt x="17992" y="-3512"/>
                    <a:pt x="19658" y="-3525"/>
                    <a:pt x="21138" y="-2686"/>
                  </a:cubicBezTo>
                  <a:cubicBezTo>
                    <a:pt x="26361" y="285"/>
                    <a:pt x="31564" y="3219"/>
                    <a:pt x="36794" y="6191"/>
                  </a:cubicBezTo>
                  <a:lnTo>
                    <a:pt x="37742" y="7778"/>
                  </a:lnTo>
                  <a:lnTo>
                    <a:pt x="36844" y="9379"/>
                  </a:lnTo>
                  <a:cubicBezTo>
                    <a:pt x="29576" y="13633"/>
                    <a:pt x="28623" y="14077"/>
                    <a:pt x="21029" y="18484"/>
                  </a:cubicBezTo>
                  <a:cubicBezTo>
                    <a:pt x="19585" y="19310"/>
                    <a:pt x="17917" y="19310"/>
                    <a:pt x="16449" y="1848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6" name="자유형: 도형 465">
              <a:extLst>
                <a:ext uri="{FF2B5EF4-FFF2-40B4-BE49-F238E27FC236}">
                  <a16:creationId xmlns:a16="http://schemas.microsoft.com/office/drawing/2014/main" id="{2F131F5E-7B2C-40AD-8953-2161D55C175C}"/>
                </a:ext>
              </a:extLst>
            </p:cNvPr>
            <p:cNvSpPr/>
            <p:nvPr/>
          </p:nvSpPr>
          <p:spPr>
            <a:xfrm flipV="1">
              <a:off x="4263569" y="1580203"/>
              <a:ext cx="37732" cy="22587"/>
            </a:xfrm>
            <a:custGeom>
              <a:avLst/>
              <a:gdLst>
                <a:gd name="connsiteX0" fmla="*/ 16210 w 37732"/>
                <a:gd name="connsiteY0" fmla="*/ 18497 h 22587"/>
                <a:gd name="connsiteX1" fmla="*/ 515 w 37732"/>
                <a:gd name="connsiteY1" fmla="*/ 9594 h 22587"/>
                <a:gd name="connsiteX2" fmla="*/ -433 w 37732"/>
                <a:gd name="connsiteY2" fmla="*/ 7994 h 22587"/>
                <a:gd name="connsiteX3" fmla="*/ 470 w 37732"/>
                <a:gd name="connsiteY3" fmla="*/ 6394 h 22587"/>
                <a:gd name="connsiteX4" fmla="*/ 16091 w 37732"/>
                <a:gd name="connsiteY4" fmla="*/ -2827 h 22587"/>
                <a:gd name="connsiteX5" fmla="*/ 20686 w 37732"/>
                <a:gd name="connsiteY5" fmla="*/ -2839 h 22587"/>
                <a:gd name="connsiteX6" fmla="*/ 36356 w 37732"/>
                <a:gd name="connsiteY6" fmla="*/ 6089 h 22587"/>
                <a:gd name="connsiteX7" fmla="*/ 37300 w 37732"/>
                <a:gd name="connsiteY7" fmla="*/ 7676 h 22587"/>
                <a:gd name="connsiteX8" fmla="*/ 36406 w 37732"/>
                <a:gd name="connsiteY8" fmla="*/ 9264 h 22587"/>
                <a:gd name="connsiteX9" fmla="*/ 20790 w 37732"/>
                <a:gd name="connsiteY9" fmla="*/ 18497 h 22587"/>
                <a:gd name="connsiteX10" fmla="*/ 16210 w 37732"/>
                <a:gd name="connsiteY10" fmla="*/ 18497 h 2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7">
                  <a:moveTo>
                    <a:pt x="16210" y="18497"/>
                  </a:moveTo>
                  <a:cubicBezTo>
                    <a:pt x="11006" y="15525"/>
                    <a:pt x="5772" y="12566"/>
                    <a:pt x="515" y="9594"/>
                  </a:cubicBezTo>
                  <a:lnTo>
                    <a:pt x="-433" y="7994"/>
                  </a:lnTo>
                  <a:lnTo>
                    <a:pt x="470" y="6394"/>
                  </a:lnTo>
                  <a:cubicBezTo>
                    <a:pt x="7792" y="2178"/>
                    <a:pt x="8546" y="1580"/>
                    <a:pt x="16091" y="-2827"/>
                  </a:cubicBezTo>
                  <a:cubicBezTo>
                    <a:pt x="17540" y="-3665"/>
                    <a:pt x="19211" y="-3677"/>
                    <a:pt x="20686" y="-2839"/>
                  </a:cubicBezTo>
                  <a:cubicBezTo>
                    <a:pt x="25920" y="145"/>
                    <a:pt x="31123" y="3117"/>
                    <a:pt x="36356" y="6089"/>
                  </a:cubicBezTo>
                  <a:lnTo>
                    <a:pt x="37300" y="7676"/>
                  </a:lnTo>
                  <a:lnTo>
                    <a:pt x="36406" y="9264"/>
                  </a:lnTo>
                  <a:cubicBezTo>
                    <a:pt x="29134" y="13531"/>
                    <a:pt x="28390" y="14103"/>
                    <a:pt x="20790" y="18497"/>
                  </a:cubicBezTo>
                  <a:cubicBezTo>
                    <a:pt x="19341" y="19335"/>
                    <a:pt x="17679" y="19335"/>
                    <a:pt x="16210" y="1849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7" name="자유형: 도형 466">
              <a:extLst>
                <a:ext uri="{FF2B5EF4-FFF2-40B4-BE49-F238E27FC236}">
                  <a16:creationId xmlns:a16="http://schemas.microsoft.com/office/drawing/2014/main" id="{373F7EEC-E451-4A05-A5DD-C5459B741BE1}"/>
                </a:ext>
              </a:extLst>
            </p:cNvPr>
            <p:cNvSpPr/>
            <p:nvPr/>
          </p:nvSpPr>
          <p:spPr>
            <a:xfrm flipV="1">
              <a:off x="4263558" y="1577956"/>
              <a:ext cx="37941" cy="22413"/>
            </a:xfrm>
            <a:custGeom>
              <a:avLst/>
              <a:gdLst>
                <a:gd name="connsiteX0" fmla="*/ 16221 w 37941"/>
                <a:gd name="connsiteY0" fmla="*/ 18322 h 22413"/>
                <a:gd name="connsiteX1" fmla="*/ 525 w 37941"/>
                <a:gd name="connsiteY1" fmla="*/ 9419 h 22413"/>
                <a:gd name="connsiteX2" fmla="*/ -433 w 37941"/>
                <a:gd name="connsiteY2" fmla="*/ 7819 h 22413"/>
                <a:gd name="connsiteX3" fmla="*/ 480 w 37941"/>
                <a:gd name="connsiteY3" fmla="*/ 6219 h 22413"/>
                <a:gd name="connsiteX4" fmla="*/ 16309 w 37941"/>
                <a:gd name="connsiteY4" fmla="*/ -2824 h 22413"/>
                <a:gd name="connsiteX5" fmla="*/ 20899 w 37941"/>
                <a:gd name="connsiteY5" fmla="*/ -2836 h 22413"/>
                <a:gd name="connsiteX6" fmla="*/ 36566 w 37941"/>
                <a:gd name="connsiteY6" fmla="*/ 6028 h 22413"/>
                <a:gd name="connsiteX7" fmla="*/ 37508 w 37941"/>
                <a:gd name="connsiteY7" fmla="*/ 7628 h 22413"/>
                <a:gd name="connsiteX8" fmla="*/ 36615 w 37941"/>
                <a:gd name="connsiteY8" fmla="*/ 9216 h 22413"/>
                <a:gd name="connsiteX9" fmla="*/ 20800 w 37941"/>
                <a:gd name="connsiteY9" fmla="*/ 18322 h 22413"/>
                <a:gd name="connsiteX10" fmla="*/ 16221 w 37941"/>
                <a:gd name="connsiteY10" fmla="*/ 18322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221" y="18322"/>
                  </a:moveTo>
                  <a:cubicBezTo>
                    <a:pt x="11016" y="15350"/>
                    <a:pt x="5782" y="12378"/>
                    <a:pt x="525" y="9419"/>
                  </a:cubicBezTo>
                  <a:lnTo>
                    <a:pt x="-433" y="7819"/>
                  </a:lnTo>
                  <a:lnTo>
                    <a:pt x="480" y="6219"/>
                  </a:lnTo>
                  <a:cubicBezTo>
                    <a:pt x="7797" y="2002"/>
                    <a:pt x="8764" y="1583"/>
                    <a:pt x="16309" y="-2824"/>
                  </a:cubicBezTo>
                  <a:cubicBezTo>
                    <a:pt x="17759" y="-3675"/>
                    <a:pt x="19430" y="-3675"/>
                    <a:pt x="20899" y="-2836"/>
                  </a:cubicBezTo>
                  <a:cubicBezTo>
                    <a:pt x="26133" y="123"/>
                    <a:pt x="31332" y="3069"/>
                    <a:pt x="36566" y="6028"/>
                  </a:cubicBezTo>
                  <a:lnTo>
                    <a:pt x="37508" y="7628"/>
                  </a:lnTo>
                  <a:lnTo>
                    <a:pt x="36615" y="9216"/>
                  </a:lnTo>
                  <a:cubicBezTo>
                    <a:pt x="29342" y="13483"/>
                    <a:pt x="28390" y="13928"/>
                    <a:pt x="20800" y="18322"/>
                  </a:cubicBezTo>
                  <a:cubicBezTo>
                    <a:pt x="19351" y="19160"/>
                    <a:pt x="17689" y="19160"/>
                    <a:pt x="16221" y="1832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8" name="자유형: 도형 467">
              <a:extLst>
                <a:ext uri="{FF2B5EF4-FFF2-40B4-BE49-F238E27FC236}">
                  <a16:creationId xmlns:a16="http://schemas.microsoft.com/office/drawing/2014/main" id="{B341A571-6BE6-40FA-93DF-2A7D307CECF2}"/>
                </a:ext>
              </a:extLst>
            </p:cNvPr>
            <p:cNvSpPr/>
            <p:nvPr/>
          </p:nvSpPr>
          <p:spPr>
            <a:xfrm flipV="1">
              <a:off x="4241716" y="1592600"/>
              <a:ext cx="37732" cy="22590"/>
            </a:xfrm>
            <a:custGeom>
              <a:avLst/>
              <a:gdLst>
                <a:gd name="connsiteX0" fmla="*/ 16225 w 37732"/>
                <a:gd name="connsiteY0" fmla="*/ 18500 h 22590"/>
                <a:gd name="connsiteX1" fmla="*/ 529 w 37732"/>
                <a:gd name="connsiteY1" fmla="*/ 9597 h 22590"/>
                <a:gd name="connsiteX2" fmla="*/ -418 w 37732"/>
                <a:gd name="connsiteY2" fmla="*/ 8010 h 22590"/>
                <a:gd name="connsiteX3" fmla="*/ 485 w 37732"/>
                <a:gd name="connsiteY3" fmla="*/ 6410 h 22590"/>
                <a:gd name="connsiteX4" fmla="*/ 16111 w 37732"/>
                <a:gd name="connsiteY4" fmla="*/ -2811 h 22590"/>
                <a:gd name="connsiteX5" fmla="*/ 20701 w 37732"/>
                <a:gd name="connsiteY5" fmla="*/ -2823 h 22590"/>
                <a:gd name="connsiteX6" fmla="*/ 36366 w 37732"/>
                <a:gd name="connsiteY6" fmla="*/ 6092 h 22590"/>
                <a:gd name="connsiteX7" fmla="*/ 37315 w 37732"/>
                <a:gd name="connsiteY7" fmla="*/ 7680 h 22590"/>
                <a:gd name="connsiteX8" fmla="*/ 36421 w 37732"/>
                <a:gd name="connsiteY8" fmla="*/ 9280 h 22590"/>
                <a:gd name="connsiteX9" fmla="*/ 20805 w 37732"/>
                <a:gd name="connsiteY9" fmla="*/ 18513 h 22590"/>
                <a:gd name="connsiteX10" fmla="*/ 16225 w 37732"/>
                <a:gd name="connsiteY10" fmla="*/ 18500 h 2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0">
                  <a:moveTo>
                    <a:pt x="16225" y="18500"/>
                  </a:moveTo>
                  <a:cubicBezTo>
                    <a:pt x="11021" y="15541"/>
                    <a:pt x="5787" y="12569"/>
                    <a:pt x="529" y="9597"/>
                  </a:cubicBezTo>
                  <a:lnTo>
                    <a:pt x="-418" y="8010"/>
                  </a:lnTo>
                  <a:lnTo>
                    <a:pt x="485" y="6410"/>
                  </a:lnTo>
                  <a:cubicBezTo>
                    <a:pt x="7807" y="2181"/>
                    <a:pt x="8561" y="1596"/>
                    <a:pt x="16111" y="-2811"/>
                  </a:cubicBezTo>
                  <a:cubicBezTo>
                    <a:pt x="17555" y="-3662"/>
                    <a:pt x="19226" y="-3662"/>
                    <a:pt x="20701" y="-2823"/>
                  </a:cubicBezTo>
                  <a:cubicBezTo>
                    <a:pt x="25929" y="148"/>
                    <a:pt x="31138" y="3120"/>
                    <a:pt x="36366" y="6092"/>
                  </a:cubicBezTo>
                  <a:lnTo>
                    <a:pt x="37315" y="7680"/>
                  </a:lnTo>
                  <a:lnTo>
                    <a:pt x="36421" y="9280"/>
                  </a:lnTo>
                  <a:cubicBezTo>
                    <a:pt x="29149" y="13534"/>
                    <a:pt x="28405" y="14118"/>
                    <a:pt x="20805" y="18513"/>
                  </a:cubicBezTo>
                  <a:cubicBezTo>
                    <a:pt x="19361" y="19351"/>
                    <a:pt x="17694" y="19351"/>
                    <a:pt x="16225" y="1850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9" name="자유형: 도형 468">
              <a:extLst>
                <a:ext uri="{FF2B5EF4-FFF2-40B4-BE49-F238E27FC236}">
                  <a16:creationId xmlns:a16="http://schemas.microsoft.com/office/drawing/2014/main" id="{34E6566B-F043-46C4-8EDE-0ED5607CAF35}"/>
                </a:ext>
              </a:extLst>
            </p:cNvPr>
            <p:cNvSpPr/>
            <p:nvPr/>
          </p:nvSpPr>
          <p:spPr>
            <a:xfrm flipV="1">
              <a:off x="4241716" y="1590363"/>
              <a:ext cx="37936" cy="22409"/>
            </a:xfrm>
            <a:custGeom>
              <a:avLst/>
              <a:gdLst>
                <a:gd name="connsiteX0" fmla="*/ 16225 w 37936"/>
                <a:gd name="connsiteY0" fmla="*/ 18328 h 22409"/>
                <a:gd name="connsiteX1" fmla="*/ 529 w 37936"/>
                <a:gd name="connsiteY1" fmla="*/ 9425 h 22409"/>
                <a:gd name="connsiteX2" fmla="*/ -418 w 37936"/>
                <a:gd name="connsiteY2" fmla="*/ 7825 h 22409"/>
                <a:gd name="connsiteX3" fmla="*/ 485 w 37936"/>
                <a:gd name="connsiteY3" fmla="*/ 6238 h 22409"/>
                <a:gd name="connsiteX4" fmla="*/ 16314 w 37936"/>
                <a:gd name="connsiteY4" fmla="*/ -2817 h 22409"/>
                <a:gd name="connsiteX5" fmla="*/ 20913 w 37936"/>
                <a:gd name="connsiteY5" fmla="*/ -2830 h 22409"/>
                <a:gd name="connsiteX6" fmla="*/ 36571 w 37936"/>
                <a:gd name="connsiteY6" fmla="*/ 6047 h 22409"/>
                <a:gd name="connsiteX7" fmla="*/ 37518 w 37936"/>
                <a:gd name="connsiteY7" fmla="*/ 7635 h 22409"/>
                <a:gd name="connsiteX8" fmla="*/ 36620 w 37936"/>
                <a:gd name="connsiteY8" fmla="*/ 9235 h 22409"/>
                <a:gd name="connsiteX9" fmla="*/ 20805 w 37936"/>
                <a:gd name="connsiteY9" fmla="*/ 18328 h 22409"/>
                <a:gd name="connsiteX10" fmla="*/ 16225 w 37936"/>
                <a:gd name="connsiteY10" fmla="*/ 18328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9">
                  <a:moveTo>
                    <a:pt x="16225" y="18328"/>
                  </a:moveTo>
                  <a:cubicBezTo>
                    <a:pt x="11021" y="15356"/>
                    <a:pt x="5787" y="12397"/>
                    <a:pt x="529" y="9425"/>
                  </a:cubicBezTo>
                  <a:lnTo>
                    <a:pt x="-418" y="7825"/>
                  </a:lnTo>
                  <a:lnTo>
                    <a:pt x="485" y="6238"/>
                  </a:lnTo>
                  <a:cubicBezTo>
                    <a:pt x="7806" y="2009"/>
                    <a:pt x="8769" y="1590"/>
                    <a:pt x="16314" y="-2817"/>
                  </a:cubicBezTo>
                  <a:cubicBezTo>
                    <a:pt x="17768" y="-3656"/>
                    <a:pt x="19435" y="-3668"/>
                    <a:pt x="20913" y="-2830"/>
                  </a:cubicBezTo>
                  <a:cubicBezTo>
                    <a:pt x="26138" y="142"/>
                    <a:pt x="31337" y="3075"/>
                    <a:pt x="36571" y="6047"/>
                  </a:cubicBezTo>
                  <a:lnTo>
                    <a:pt x="37518" y="7635"/>
                  </a:lnTo>
                  <a:lnTo>
                    <a:pt x="36620" y="9235"/>
                  </a:lnTo>
                  <a:cubicBezTo>
                    <a:pt x="29347" y="13489"/>
                    <a:pt x="28394" y="13947"/>
                    <a:pt x="20805" y="18328"/>
                  </a:cubicBezTo>
                  <a:cubicBezTo>
                    <a:pt x="19361" y="19166"/>
                    <a:pt x="17693" y="19166"/>
                    <a:pt x="16225" y="1832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0" name="자유형: 도형 469">
              <a:extLst>
                <a:ext uri="{FF2B5EF4-FFF2-40B4-BE49-F238E27FC236}">
                  <a16:creationId xmlns:a16="http://schemas.microsoft.com/office/drawing/2014/main" id="{9CA8A625-DE41-491B-9BC3-FF50E52E512D}"/>
                </a:ext>
              </a:extLst>
            </p:cNvPr>
            <p:cNvSpPr/>
            <p:nvPr/>
          </p:nvSpPr>
          <p:spPr>
            <a:xfrm flipV="1">
              <a:off x="4219863" y="1605007"/>
              <a:ext cx="37736" cy="22585"/>
            </a:xfrm>
            <a:custGeom>
              <a:avLst/>
              <a:gdLst>
                <a:gd name="connsiteX0" fmla="*/ 16245 w 37736"/>
                <a:gd name="connsiteY0" fmla="*/ 18517 h 22585"/>
                <a:gd name="connsiteX1" fmla="*/ 549 w 37736"/>
                <a:gd name="connsiteY1" fmla="*/ 9615 h 22585"/>
                <a:gd name="connsiteX2" fmla="*/ -403 w 37736"/>
                <a:gd name="connsiteY2" fmla="*/ 8014 h 22585"/>
                <a:gd name="connsiteX3" fmla="*/ 500 w 37736"/>
                <a:gd name="connsiteY3" fmla="*/ 6414 h 22585"/>
                <a:gd name="connsiteX4" fmla="*/ 16126 w 37736"/>
                <a:gd name="connsiteY4" fmla="*/ -2793 h 22585"/>
                <a:gd name="connsiteX5" fmla="*/ 20715 w 37736"/>
                <a:gd name="connsiteY5" fmla="*/ -2818 h 22585"/>
                <a:gd name="connsiteX6" fmla="*/ 36386 w 37736"/>
                <a:gd name="connsiteY6" fmla="*/ 6097 h 22585"/>
                <a:gd name="connsiteX7" fmla="*/ 37334 w 37736"/>
                <a:gd name="connsiteY7" fmla="*/ 7697 h 22585"/>
                <a:gd name="connsiteX8" fmla="*/ 36436 w 37736"/>
                <a:gd name="connsiteY8" fmla="*/ 9284 h 22585"/>
                <a:gd name="connsiteX9" fmla="*/ 20829 w 37736"/>
                <a:gd name="connsiteY9" fmla="*/ 18517 h 22585"/>
                <a:gd name="connsiteX10" fmla="*/ 16245 w 37736"/>
                <a:gd name="connsiteY10" fmla="*/ 18517 h 2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6" h="22585">
                  <a:moveTo>
                    <a:pt x="16245" y="18517"/>
                  </a:moveTo>
                  <a:cubicBezTo>
                    <a:pt x="11036" y="15546"/>
                    <a:pt x="5807" y="12587"/>
                    <a:pt x="549" y="9615"/>
                  </a:cubicBezTo>
                  <a:lnTo>
                    <a:pt x="-403" y="8014"/>
                  </a:lnTo>
                  <a:lnTo>
                    <a:pt x="500" y="6414"/>
                  </a:lnTo>
                  <a:cubicBezTo>
                    <a:pt x="7821" y="2198"/>
                    <a:pt x="8581" y="1601"/>
                    <a:pt x="16126" y="-2793"/>
                  </a:cubicBezTo>
                  <a:cubicBezTo>
                    <a:pt x="17570" y="-3644"/>
                    <a:pt x="19246" y="-3657"/>
                    <a:pt x="20715" y="-2818"/>
                  </a:cubicBezTo>
                  <a:cubicBezTo>
                    <a:pt x="25944" y="153"/>
                    <a:pt x="31158" y="3125"/>
                    <a:pt x="36386" y="6097"/>
                  </a:cubicBezTo>
                  <a:lnTo>
                    <a:pt x="37334" y="7697"/>
                  </a:lnTo>
                  <a:lnTo>
                    <a:pt x="36436" y="9284"/>
                  </a:lnTo>
                  <a:cubicBezTo>
                    <a:pt x="29164" y="13539"/>
                    <a:pt x="28420" y="14123"/>
                    <a:pt x="20829" y="18517"/>
                  </a:cubicBezTo>
                  <a:cubicBezTo>
                    <a:pt x="19376" y="19356"/>
                    <a:pt x="17708" y="19356"/>
                    <a:pt x="16245" y="1851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1" name="자유형: 도형 470">
              <a:extLst>
                <a:ext uri="{FF2B5EF4-FFF2-40B4-BE49-F238E27FC236}">
                  <a16:creationId xmlns:a16="http://schemas.microsoft.com/office/drawing/2014/main" id="{43C7C63C-CEDF-4294-9970-3F52C0842516}"/>
                </a:ext>
              </a:extLst>
            </p:cNvPr>
            <p:cNvSpPr/>
            <p:nvPr/>
          </p:nvSpPr>
          <p:spPr>
            <a:xfrm flipV="1">
              <a:off x="4219863" y="1602768"/>
              <a:ext cx="37936" cy="22404"/>
            </a:xfrm>
            <a:custGeom>
              <a:avLst/>
              <a:gdLst>
                <a:gd name="connsiteX0" fmla="*/ 16240 w 37936"/>
                <a:gd name="connsiteY0" fmla="*/ 18344 h 22404"/>
                <a:gd name="connsiteX1" fmla="*/ 544 w 37936"/>
                <a:gd name="connsiteY1" fmla="*/ 9441 h 22404"/>
                <a:gd name="connsiteX2" fmla="*/ -403 w 37936"/>
                <a:gd name="connsiteY2" fmla="*/ 7841 h 22404"/>
                <a:gd name="connsiteX3" fmla="*/ 500 w 37936"/>
                <a:gd name="connsiteY3" fmla="*/ 6241 h 22404"/>
                <a:gd name="connsiteX4" fmla="*/ 16329 w 37936"/>
                <a:gd name="connsiteY4" fmla="*/ -2802 h 22404"/>
                <a:gd name="connsiteX5" fmla="*/ 20928 w 37936"/>
                <a:gd name="connsiteY5" fmla="*/ -2814 h 22404"/>
                <a:gd name="connsiteX6" fmla="*/ 36586 w 37936"/>
                <a:gd name="connsiteY6" fmla="*/ 6050 h 22404"/>
                <a:gd name="connsiteX7" fmla="*/ 37533 w 37936"/>
                <a:gd name="connsiteY7" fmla="*/ 7638 h 22404"/>
                <a:gd name="connsiteX8" fmla="*/ 36635 w 37936"/>
                <a:gd name="connsiteY8" fmla="*/ 9238 h 22404"/>
                <a:gd name="connsiteX9" fmla="*/ 20820 w 37936"/>
                <a:gd name="connsiteY9" fmla="*/ 18344 h 22404"/>
                <a:gd name="connsiteX10" fmla="*/ 16240 w 37936"/>
                <a:gd name="connsiteY10" fmla="*/ 18344 h 2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4">
                  <a:moveTo>
                    <a:pt x="16240" y="18344"/>
                  </a:moveTo>
                  <a:cubicBezTo>
                    <a:pt x="11036" y="15372"/>
                    <a:pt x="5802" y="12400"/>
                    <a:pt x="544" y="9441"/>
                  </a:cubicBezTo>
                  <a:lnTo>
                    <a:pt x="-403" y="7841"/>
                  </a:lnTo>
                  <a:lnTo>
                    <a:pt x="500" y="6241"/>
                  </a:lnTo>
                  <a:cubicBezTo>
                    <a:pt x="7821" y="2012"/>
                    <a:pt x="8784" y="1605"/>
                    <a:pt x="16329" y="-2802"/>
                  </a:cubicBezTo>
                  <a:cubicBezTo>
                    <a:pt x="17783" y="-3653"/>
                    <a:pt x="19450" y="-3653"/>
                    <a:pt x="20928" y="-2814"/>
                  </a:cubicBezTo>
                  <a:cubicBezTo>
                    <a:pt x="26153" y="157"/>
                    <a:pt x="31356" y="3091"/>
                    <a:pt x="36586" y="6050"/>
                  </a:cubicBezTo>
                  <a:lnTo>
                    <a:pt x="37533" y="7638"/>
                  </a:lnTo>
                  <a:lnTo>
                    <a:pt x="36635" y="9238"/>
                  </a:lnTo>
                  <a:cubicBezTo>
                    <a:pt x="29362" y="13492"/>
                    <a:pt x="28420" y="13950"/>
                    <a:pt x="20820" y="18344"/>
                  </a:cubicBezTo>
                  <a:cubicBezTo>
                    <a:pt x="19376" y="19169"/>
                    <a:pt x="17708" y="19169"/>
                    <a:pt x="16240" y="1834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2" name="자유형: 도형 471">
              <a:extLst>
                <a:ext uri="{FF2B5EF4-FFF2-40B4-BE49-F238E27FC236}">
                  <a16:creationId xmlns:a16="http://schemas.microsoft.com/office/drawing/2014/main" id="{AA2B86E6-7E42-4F1A-94AB-8A4BCD760B8A}"/>
                </a:ext>
              </a:extLst>
            </p:cNvPr>
            <p:cNvSpPr/>
            <p:nvPr/>
          </p:nvSpPr>
          <p:spPr>
            <a:xfrm flipV="1">
              <a:off x="4198014" y="1617414"/>
              <a:ext cx="37732" cy="22579"/>
            </a:xfrm>
            <a:custGeom>
              <a:avLst/>
              <a:gdLst>
                <a:gd name="connsiteX0" fmla="*/ 16256 w 37732"/>
                <a:gd name="connsiteY0" fmla="*/ 18522 h 22579"/>
                <a:gd name="connsiteX1" fmla="*/ 561 w 37732"/>
                <a:gd name="connsiteY1" fmla="*/ 9619 h 22579"/>
                <a:gd name="connsiteX2" fmla="*/ -388 w 37732"/>
                <a:gd name="connsiteY2" fmla="*/ 8032 h 22579"/>
                <a:gd name="connsiteX3" fmla="*/ 515 w 37732"/>
                <a:gd name="connsiteY3" fmla="*/ 6419 h 22579"/>
                <a:gd name="connsiteX4" fmla="*/ 16137 w 37732"/>
                <a:gd name="connsiteY4" fmla="*/ -2788 h 22579"/>
                <a:gd name="connsiteX5" fmla="*/ 20731 w 37732"/>
                <a:gd name="connsiteY5" fmla="*/ -2801 h 22579"/>
                <a:gd name="connsiteX6" fmla="*/ 36397 w 37732"/>
                <a:gd name="connsiteY6" fmla="*/ 6114 h 22579"/>
                <a:gd name="connsiteX7" fmla="*/ 37345 w 37732"/>
                <a:gd name="connsiteY7" fmla="*/ 7702 h 22579"/>
                <a:gd name="connsiteX8" fmla="*/ 36452 w 37732"/>
                <a:gd name="connsiteY8" fmla="*/ 9302 h 22579"/>
                <a:gd name="connsiteX9" fmla="*/ 20840 w 37732"/>
                <a:gd name="connsiteY9" fmla="*/ 18522 h 22579"/>
                <a:gd name="connsiteX10" fmla="*/ 16256 w 37732"/>
                <a:gd name="connsiteY10" fmla="*/ 18522 h 2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79">
                  <a:moveTo>
                    <a:pt x="16256" y="18522"/>
                  </a:moveTo>
                  <a:cubicBezTo>
                    <a:pt x="11052" y="15550"/>
                    <a:pt x="5818" y="12591"/>
                    <a:pt x="561" y="9619"/>
                  </a:cubicBezTo>
                  <a:lnTo>
                    <a:pt x="-388" y="8032"/>
                  </a:lnTo>
                  <a:lnTo>
                    <a:pt x="515" y="6419"/>
                  </a:lnTo>
                  <a:cubicBezTo>
                    <a:pt x="7843" y="2203"/>
                    <a:pt x="8592" y="1619"/>
                    <a:pt x="16137" y="-2788"/>
                  </a:cubicBezTo>
                  <a:cubicBezTo>
                    <a:pt x="17591" y="-3639"/>
                    <a:pt x="19257" y="-3639"/>
                    <a:pt x="20731" y="-2801"/>
                  </a:cubicBezTo>
                  <a:cubicBezTo>
                    <a:pt x="25961" y="171"/>
                    <a:pt x="31169" y="3142"/>
                    <a:pt x="36397" y="6114"/>
                  </a:cubicBezTo>
                  <a:lnTo>
                    <a:pt x="37345" y="7702"/>
                  </a:lnTo>
                  <a:lnTo>
                    <a:pt x="36452" y="9302"/>
                  </a:lnTo>
                  <a:cubicBezTo>
                    <a:pt x="29180" y="13556"/>
                    <a:pt x="28436" y="14141"/>
                    <a:pt x="20840" y="18522"/>
                  </a:cubicBezTo>
                  <a:cubicBezTo>
                    <a:pt x="19392" y="19360"/>
                    <a:pt x="17725" y="19360"/>
                    <a:pt x="16256" y="1852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3" name="자유형: 도형 472">
              <a:extLst>
                <a:ext uri="{FF2B5EF4-FFF2-40B4-BE49-F238E27FC236}">
                  <a16:creationId xmlns:a16="http://schemas.microsoft.com/office/drawing/2014/main" id="{AA745D8F-6960-4515-8080-9C2897481E7D}"/>
                </a:ext>
              </a:extLst>
            </p:cNvPr>
            <p:cNvSpPr/>
            <p:nvPr/>
          </p:nvSpPr>
          <p:spPr>
            <a:xfrm flipV="1">
              <a:off x="4198010" y="1615167"/>
              <a:ext cx="37936" cy="22410"/>
            </a:xfrm>
            <a:custGeom>
              <a:avLst/>
              <a:gdLst>
                <a:gd name="connsiteX0" fmla="*/ 16260 w 37936"/>
                <a:gd name="connsiteY0" fmla="*/ 18352 h 22410"/>
                <a:gd name="connsiteX1" fmla="*/ 564 w 37936"/>
                <a:gd name="connsiteY1" fmla="*/ 9449 h 22410"/>
                <a:gd name="connsiteX2" fmla="*/ -388 w 37936"/>
                <a:gd name="connsiteY2" fmla="*/ 7861 h 22410"/>
                <a:gd name="connsiteX3" fmla="*/ 513 w 37936"/>
                <a:gd name="connsiteY3" fmla="*/ 6248 h 22410"/>
                <a:gd name="connsiteX4" fmla="*/ 16354 w 37936"/>
                <a:gd name="connsiteY4" fmla="*/ -2794 h 22410"/>
                <a:gd name="connsiteX5" fmla="*/ 20943 w 37936"/>
                <a:gd name="connsiteY5" fmla="*/ -2819 h 22410"/>
                <a:gd name="connsiteX6" fmla="*/ 36604 w 37936"/>
                <a:gd name="connsiteY6" fmla="*/ 6071 h 22410"/>
                <a:gd name="connsiteX7" fmla="*/ 37548 w 37936"/>
                <a:gd name="connsiteY7" fmla="*/ 7658 h 22410"/>
                <a:gd name="connsiteX8" fmla="*/ 36655 w 37936"/>
                <a:gd name="connsiteY8" fmla="*/ 9259 h 22410"/>
                <a:gd name="connsiteX9" fmla="*/ 20844 w 37936"/>
                <a:gd name="connsiteY9" fmla="*/ 18352 h 22410"/>
                <a:gd name="connsiteX10" fmla="*/ 16260 w 37936"/>
                <a:gd name="connsiteY10" fmla="*/ 18352 h 2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0">
                  <a:moveTo>
                    <a:pt x="16260" y="18352"/>
                  </a:moveTo>
                  <a:cubicBezTo>
                    <a:pt x="11056" y="15380"/>
                    <a:pt x="5822" y="12408"/>
                    <a:pt x="564" y="9449"/>
                  </a:cubicBezTo>
                  <a:lnTo>
                    <a:pt x="-388" y="7861"/>
                  </a:lnTo>
                  <a:lnTo>
                    <a:pt x="513" y="6248"/>
                  </a:lnTo>
                  <a:cubicBezTo>
                    <a:pt x="7846" y="2020"/>
                    <a:pt x="8804" y="1613"/>
                    <a:pt x="16354" y="-2794"/>
                  </a:cubicBezTo>
                  <a:cubicBezTo>
                    <a:pt x="17798" y="-3632"/>
                    <a:pt x="19470" y="-3645"/>
                    <a:pt x="20943" y="-2819"/>
                  </a:cubicBezTo>
                  <a:cubicBezTo>
                    <a:pt x="26167" y="153"/>
                    <a:pt x="31371" y="3099"/>
                    <a:pt x="36604" y="6071"/>
                  </a:cubicBezTo>
                  <a:lnTo>
                    <a:pt x="37548" y="7658"/>
                  </a:lnTo>
                  <a:lnTo>
                    <a:pt x="36655" y="9259"/>
                  </a:lnTo>
                  <a:cubicBezTo>
                    <a:pt x="29382" y="13500"/>
                    <a:pt x="28434" y="13957"/>
                    <a:pt x="20844" y="18352"/>
                  </a:cubicBezTo>
                  <a:cubicBezTo>
                    <a:pt x="19391" y="19190"/>
                    <a:pt x="17728" y="19190"/>
                    <a:pt x="16260" y="1835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4" name="자유형: 도형 473">
              <a:extLst>
                <a:ext uri="{FF2B5EF4-FFF2-40B4-BE49-F238E27FC236}">
                  <a16:creationId xmlns:a16="http://schemas.microsoft.com/office/drawing/2014/main" id="{5D3DE800-0678-4A8B-B17A-BA989A98C30E}"/>
                </a:ext>
              </a:extLst>
            </p:cNvPr>
            <p:cNvSpPr/>
            <p:nvPr/>
          </p:nvSpPr>
          <p:spPr>
            <a:xfrm flipV="1">
              <a:off x="4176161" y="1629810"/>
              <a:ext cx="37732" cy="22591"/>
            </a:xfrm>
            <a:custGeom>
              <a:avLst/>
              <a:gdLst>
                <a:gd name="connsiteX0" fmla="*/ 16271 w 37732"/>
                <a:gd name="connsiteY0" fmla="*/ 18546 h 22591"/>
                <a:gd name="connsiteX1" fmla="*/ 575 w 37732"/>
                <a:gd name="connsiteY1" fmla="*/ 9643 h 22591"/>
                <a:gd name="connsiteX2" fmla="*/ -373 w 37732"/>
                <a:gd name="connsiteY2" fmla="*/ 8043 h 22591"/>
                <a:gd name="connsiteX3" fmla="*/ 530 w 37732"/>
                <a:gd name="connsiteY3" fmla="*/ 6443 h 22591"/>
                <a:gd name="connsiteX4" fmla="*/ 16157 w 37732"/>
                <a:gd name="connsiteY4" fmla="*/ -2777 h 22591"/>
                <a:gd name="connsiteX5" fmla="*/ 20746 w 37732"/>
                <a:gd name="connsiteY5" fmla="*/ -2790 h 22591"/>
                <a:gd name="connsiteX6" fmla="*/ 36417 w 37732"/>
                <a:gd name="connsiteY6" fmla="*/ 6125 h 22591"/>
                <a:gd name="connsiteX7" fmla="*/ 37360 w 37732"/>
                <a:gd name="connsiteY7" fmla="*/ 7713 h 22591"/>
                <a:gd name="connsiteX8" fmla="*/ 36467 w 37732"/>
                <a:gd name="connsiteY8" fmla="*/ 9313 h 22591"/>
                <a:gd name="connsiteX9" fmla="*/ 20855 w 37732"/>
                <a:gd name="connsiteY9" fmla="*/ 18546 h 22591"/>
                <a:gd name="connsiteX10" fmla="*/ 16271 w 37732"/>
                <a:gd name="connsiteY10" fmla="*/ 18546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1">
                  <a:moveTo>
                    <a:pt x="16271" y="18546"/>
                  </a:moveTo>
                  <a:cubicBezTo>
                    <a:pt x="11067" y="15574"/>
                    <a:pt x="5833" y="12602"/>
                    <a:pt x="575" y="9643"/>
                  </a:cubicBezTo>
                  <a:lnTo>
                    <a:pt x="-373" y="8043"/>
                  </a:lnTo>
                  <a:lnTo>
                    <a:pt x="530" y="6443"/>
                  </a:lnTo>
                  <a:cubicBezTo>
                    <a:pt x="7858" y="2214"/>
                    <a:pt x="8612" y="1630"/>
                    <a:pt x="16157" y="-2777"/>
                  </a:cubicBezTo>
                  <a:cubicBezTo>
                    <a:pt x="17606" y="-3628"/>
                    <a:pt x="19277" y="-3628"/>
                    <a:pt x="20746" y="-2790"/>
                  </a:cubicBezTo>
                  <a:cubicBezTo>
                    <a:pt x="25979" y="182"/>
                    <a:pt x="31184" y="3154"/>
                    <a:pt x="36417" y="6125"/>
                  </a:cubicBezTo>
                  <a:lnTo>
                    <a:pt x="37360" y="7713"/>
                  </a:lnTo>
                  <a:lnTo>
                    <a:pt x="36467" y="9313"/>
                  </a:lnTo>
                  <a:cubicBezTo>
                    <a:pt x="29195" y="13555"/>
                    <a:pt x="28451" y="14152"/>
                    <a:pt x="20855" y="18546"/>
                  </a:cubicBezTo>
                  <a:cubicBezTo>
                    <a:pt x="19407" y="19384"/>
                    <a:pt x="17739" y="19384"/>
                    <a:pt x="16271" y="1854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5" name="자유형: 도형 474">
              <a:extLst>
                <a:ext uri="{FF2B5EF4-FFF2-40B4-BE49-F238E27FC236}">
                  <a16:creationId xmlns:a16="http://schemas.microsoft.com/office/drawing/2014/main" id="{5DC4676B-C1CC-43F2-9893-18307C7C16F1}"/>
                </a:ext>
              </a:extLst>
            </p:cNvPr>
            <p:cNvSpPr/>
            <p:nvPr/>
          </p:nvSpPr>
          <p:spPr>
            <a:xfrm flipV="1">
              <a:off x="4176161" y="1627571"/>
              <a:ext cx="37937" cy="22412"/>
            </a:xfrm>
            <a:custGeom>
              <a:avLst/>
              <a:gdLst>
                <a:gd name="connsiteX0" fmla="*/ 16271 w 37937"/>
                <a:gd name="connsiteY0" fmla="*/ 18374 h 22412"/>
                <a:gd name="connsiteX1" fmla="*/ 575 w 37937"/>
                <a:gd name="connsiteY1" fmla="*/ 9458 h 22412"/>
                <a:gd name="connsiteX2" fmla="*/ -373 w 37937"/>
                <a:gd name="connsiteY2" fmla="*/ 7871 h 22412"/>
                <a:gd name="connsiteX3" fmla="*/ 530 w 37937"/>
                <a:gd name="connsiteY3" fmla="*/ 6271 h 22412"/>
                <a:gd name="connsiteX4" fmla="*/ 16365 w 37937"/>
                <a:gd name="connsiteY4" fmla="*/ -2784 h 22412"/>
                <a:gd name="connsiteX5" fmla="*/ 20959 w 37937"/>
                <a:gd name="connsiteY5" fmla="*/ -2797 h 22412"/>
                <a:gd name="connsiteX6" fmla="*/ 36615 w 37937"/>
                <a:gd name="connsiteY6" fmla="*/ 6080 h 22412"/>
                <a:gd name="connsiteX7" fmla="*/ 37564 w 37937"/>
                <a:gd name="connsiteY7" fmla="*/ 7668 h 22412"/>
                <a:gd name="connsiteX8" fmla="*/ 36665 w 37937"/>
                <a:gd name="connsiteY8" fmla="*/ 9268 h 22412"/>
                <a:gd name="connsiteX9" fmla="*/ 20855 w 37937"/>
                <a:gd name="connsiteY9" fmla="*/ 18374 h 22412"/>
                <a:gd name="connsiteX10" fmla="*/ 16271 w 37937"/>
                <a:gd name="connsiteY10" fmla="*/ 18374 h 2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7" h="22412">
                  <a:moveTo>
                    <a:pt x="16271" y="18374"/>
                  </a:moveTo>
                  <a:cubicBezTo>
                    <a:pt x="11067" y="15402"/>
                    <a:pt x="5833" y="12430"/>
                    <a:pt x="575" y="9458"/>
                  </a:cubicBezTo>
                  <a:lnTo>
                    <a:pt x="-373" y="7871"/>
                  </a:lnTo>
                  <a:lnTo>
                    <a:pt x="530" y="6271"/>
                  </a:lnTo>
                  <a:cubicBezTo>
                    <a:pt x="7858" y="2042"/>
                    <a:pt x="8815" y="1623"/>
                    <a:pt x="16365" y="-2784"/>
                  </a:cubicBezTo>
                  <a:cubicBezTo>
                    <a:pt x="17814" y="-3622"/>
                    <a:pt x="19481" y="-3635"/>
                    <a:pt x="20959" y="-2797"/>
                  </a:cubicBezTo>
                  <a:cubicBezTo>
                    <a:pt x="26187" y="175"/>
                    <a:pt x="31387" y="3108"/>
                    <a:pt x="36615" y="6080"/>
                  </a:cubicBezTo>
                  <a:lnTo>
                    <a:pt x="37564" y="7668"/>
                  </a:lnTo>
                  <a:lnTo>
                    <a:pt x="36665" y="9268"/>
                  </a:lnTo>
                  <a:cubicBezTo>
                    <a:pt x="29393" y="13523"/>
                    <a:pt x="28451" y="13967"/>
                    <a:pt x="20855" y="18374"/>
                  </a:cubicBezTo>
                  <a:cubicBezTo>
                    <a:pt x="19407" y="19199"/>
                    <a:pt x="17739" y="19199"/>
                    <a:pt x="16271" y="1837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6" name="자유형: 도형 475">
              <a:extLst>
                <a:ext uri="{FF2B5EF4-FFF2-40B4-BE49-F238E27FC236}">
                  <a16:creationId xmlns:a16="http://schemas.microsoft.com/office/drawing/2014/main" id="{298EF5AC-8475-423B-935D-82B6D43A3FDA}"/>
                </a:ext>
              </a:extLst>
            </p:cNvPr>
            <p:cNvSpPr/>
            <p:nvPr/>
          </p:nvSpPr>
          <p:spPr>
            <a:xfrm flipV="1">
              <a:off x="4154308" y="1642218"/>
              <a:ext cx="37738" cy="22590"/>
            </a:xfrm>
            <a:custGeom>
              <a:avLst/>
              <a:gdLst>
                <a:gd name="connsiteX0" fmla="*/ 16291 w 37738"/>
                <a:gd name="connsiteY0" fmla="*/ 18556 h 22590"/>
                <a:gd name="connsiteX1" fmla="*/ 594 w 37738"/>
                <a:gd name="connsiteY1" fmla="*/ 9653 h 22590"/>
                <a:gd name="connsiteX2" fmla="*/ -358 w 37738"/>
                <a:gd name="connsiteY2" fmla="*/ 8053 h 22590"/>
                <a:gd name="connsiteX3" fmla="*/ 555 w 37738"/>
                <a:gd name="connsiteY3" fmla="*/ 6452 h 22590"/>
                <a:gd name="connsiteX4" fmla="*/ 16172 w 37738"/>
                <a:gd name="connsiteY4" fmla="*/ -2755 h 22590"/>
                <a:gd name="connsiteX5" fmla="*/ 20760 w 37738"/>
                <a:gd name="connsiteY5" fmla="*/ -2780 h 22590"/>
                <a:gd name="connsiteX6" fmla="*/ 36432 w 37738"/>
                <a:gd name="connsiteY6" fmla="*/ 6135 h 22590"/>
                <a:gd name="connsiteX7" fmla="*/ 37380 w 37738"/>
                <a:gd name="connsiteY7" fmla="*/ 7735 h 22590"/>
                <a:gd name="connsiteX8" fmla="*/ 36482 w 37738"/>
                <a:gd name="connsiteY8" fmla="*/ 9323 h 22590"/>
                <a:gd name="connsiteX9" fmla="*/ 20875 w 37738"/>
                <a:gd name="connsiteY9" fmla="*/ 18556 h 22590"/>
                <a:gd name="connsiteX10" fmla="*/ 16291 w 37738"/>
                <a:gd name="connsiteY10" fmla="*/ 18556 h 2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90">
                  <a:moveTo>
                    <a:pt x="16291" y="18556"/>
                  </a:moveTo>
                  <a:cubicBezTo>
                    <a:pt x="11087" y="15584"/>
                    <a:pt x="5853" y="12624"/>
                    <a:pt x="594" y="9653"/>
                  </a:cubicBezTo>
                  <a:lnTo>
                    <a:pt x="-358" y="8053"/>
                  </a:lnTo>
                  <a:lnTo>
                    <a:pt x="555" y="6452"/>
                  </a:lnTo>
                  <a:cubicBezTo>
                    <a:pt x="7873" y="2236"/>
                    <a:pt x="8627" y="1639"/>
                    <a:pt x="16172" y="-2755"/>
                  </a:cubicBezTo>
                  <a:cubicBezTo>
                    <a:pt x="17621" y="-3619"/>
                    <a:pt x="19292" y="-3619"/>
                    <a:pt x="20760" y="-2780"/>
                  </a:cubicBezTo>
                  <a:cubicBezTo>
                    <a:pt x="25994" y="191"/>
                    <a:pt x="31204" y="3163"/>
                    <a:pt x="36432" y="6135"/>
                  </a:cubicBezTo>
                  <a:lnTo>
                    <a:pt x="37380" y="7735"/>
                  </a:lnTo>
                  <a:lnTo>
                    <a:pt x="36482" y="9323"/>
                  </a:lnTo>
                  <a:cubicBezTo>
                    <a:pt x="29210" y="13577"/>
                    <a:pt x="28471" y="14161"/>
                    <a:pt x="20875" y="18556"/>
                  </a:cubicBezTo>
                  <a:cubicBezTo>
                    <a:pt x="19422" y="19394"/>
                    <a:pt x="17754" y="19394"/>
                    <a:pt x="16291" y="1855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7" name="자유형: 도형 476">
              <a:extLst>
                <a:ext uri="{FF2B5EF4-FFF2-40B4-BE49-F238E27FC236}">
                  <a16:creationId xmlns:a16="http://schemas.microsoft.com/office/drawing/2014/main" id="{F7E6DB29-F114-4158-8B5C-25DEBABA8FE4}"/>
                </a:ext>
              </a:extLst>
            </p:cNvPr>
            <p:cNvSpPr/>
            <p:nvPr/>
          </p:nvSpPr>
          <p:spPr>
            <a:xfrm flipV="1">
              <a:off x="4154308" y="1639981"/>
              <a:ext cx="37936" cy="22405"/>
            </a:xfrm>
            <a:custGeom>
              <a:avLst/>
              <a:gdLst>
                <a:gd name="connsiteX0" fmla="*/ 16291 w 37936"/>
                <a:gd name="connsiteY0" fmla="*/ 18367 h 22405"/>
                <a:gd name="connsiteX1" fmla="*/ 594 w 37936"/>
                <a:gd name="connsiteY1" fmla="*/ 9477 h 22405"/>
                <a:gd name="connsiteX2" fmla="*/ -358 w 37936"/>
                <a:gd name="connsiteY2" fmla="*/ 7877 h 22405"/>
                <a:gd name="connsiteX3" fmla="*/ 545 w 37936"/>
                <a:gd name="connsiteY3" fmla="*/ 6277 h 22405"/>
                <a:gd name="connsiteX4" fmla="*/ 16385 w 37936"/>
                <a:gd name="connsiteY4" fmla="*/ -2778 h 22405"/>
                <a:gd name="connsiteX5" fmla="*/ 20974 w 37936"/>
                <a:gd name="connsiteY5" fmla="*/ -2791 h 22405"/>
                <a:gd name="connsiteX6" fmla="*/ 36630 w 37936"/>
                <a:gd name="connsiteY6" fmla="*/ 6087 h 22405"/>
                <a:gd name="connsiteX7" fmla="*/ 37578 w 37936"/>
                <a:gd name="connsiteY7" fmla="*/ 7674 h 22405"/>
                <a:gd name="connsiteX8" fmla="*/ 36680 w 37936"/>
                <a:gd name="connsiteY8" fmla="*/ 9287 h 22405"/>
                <a:gd name="connsiteX9" fmla="*/ 20870 w 37936"/>
                <a:gd name="connsiteY9" fmla="*/ 18380 h 22405"/>
                <a:gd name="connsiteX10" fmla="*/ 16291 w 37936"/>
                <a:gd name="connsiteY10" fmla="*/ 18367 h 2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5">
                  <a:moveTo>
                    <a:pt x="16291" y="18367"/>
                  </a:moveTo>
                  <a:cubicBezTo>
                    <a:pt x="11082" y="15408"/>
                    <a:pt x="5848" y="12437"/>
                    <a:pt x="594" y="9477"/>
                  </a:cubicBezTo>
                  <a:lnTo>
                    <a:pt x="-358" y="7877"/>
                  </a:lnTo>
                  <a:lnTo>
                    <a:pt x="545" y="6277"/>
                  </a:lnTo>
                  <a:cubicBezTo>
                    <a:pt x="7872" y="2061"/>
                    <a:pt x="8840" y="1642"/>
                    <a:pt x="16385" y="-2778"/>
                  </a:cubicBezTo>
                  <a:cubicBezTo>
                    <a:pt x="17829" y="-3616"/>
                    <a:pt x="19501" y="-3616"/>
                    <a:pt x="20974" y="-2791"/>
                  </a:cubicBezTo>
                  <a:cubicBezTo>
                    <a:pt x="26202" y="181"/>
                    <a:pt x="31402" y="3115"/>
                    <a:pt x="36630" y="6087"/>
                  </a:cubicBezTo>
                  <a:lnTo>
                    <a:pt x="37578" y="7674"/>
                  </a:lnTo>
                  <a:lnTo>
                    <a:pt x="36680" y="9287"/>
                  </a:lnTo>
                  <a:cubicBezTo>
                    <a:pt x="29408" y="13529"/>
                    <a:pt x="28465" y="13986"/>
                    <a:pt x="20870" y="18380"/>
                  </a:cubicBezTo>
                  <a:cubicBezTo>
                    <a:pt x="19422" y="19206"/>
                    <a:pt x="17754" y="19206"/>
                    <a:pt x="16291" y="1836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8" name="자유형: 도형 477">
              <a:extLst>
                <a:ext uri="{FF2B5EF4-FFF2-40B4-BE49-F238E27FC236}">
                  <a16:creationId xmlns:a16="http://schemas.microsoft.com/office/drawing/2014/main" id="{722AB130-88E7-4818-AE78-94FC9BCEBEBF}"/>
                </a:ext>
              </a:extLst>
            </p:cNvPr>
            <p:cNvSpPr/>
            <p:nvPr/>
          </p:nvSpPr>
          <p:spPr>
            <a:xfrm flipV="1">
              <a:off x="4132460" y="1654613"/>
              <a:ext cx="37732" cy="22595"/>
            </a:xfrm>
            <a:custGeom>
              <a:avLst/>
              <a:gdLst>
                <a:gd name="connsiteX0" fmla="*/ 16301 w 37732"/>
                <a:gd name="connsiteY0" fmla="*/ 18571 h 22595"/>
                <a:gd name="connsiteX1" fmla="*/ 604 w 37732"/>
                <a:gd name="connsiteY1" fmla="*/ 9656 h 22595"/>
                <a:gd name="connsiteX2" fmla="*/ -343 w 37732"/>
                <a:gd name="connsiteY2" fmla="*/ 8068 h 22595"/>
                <a:gd name="connsiteX3" fmla="*/ 565 w 37732"/>
                <a:gd name="connsiteY3" fmla="*/ 6456 h 22595"/>
                <a:gd name="connsiteX4" fmla="*/ 16192 w 37732"/>
                <a:gd name="connsiteY4" fmla="*/ -2765 h 22595"/>
                <a:gd name="connsiteX5" fmla="*/ 20780 w 37732"/>
                <a:gd name="connsiteY5" fmla="*/ -2777 h 22595"/>
                <a:gd name="connsiteX6" fmla="*/ 36442 w 37732"/>
                <a:gd name="connsiteY6" fmla="*/ 6138 h 22595"/>
                <a:gd name="connsiteX7" fmla="*/ 37390 w 37732"/>
                <a:gd name="connsiteY7" fmla="*/ 7738 h 22595"/>
                <a:gd name="connsiteX8" fmla="*/ 36497 w 37732"/>
                <a:gd name="connsiteY8" fmla="*/ 9338 h 22595"/>
                <a:gd name="connsiteX9" fmla="*/ 20885 w 37732"/>
                <a:gd name="connsiteY9" fmla="*/ 18571 h 22595"/>
                <a:gd name="connsiteX10" fmla="*/ 16301 w 37732"/>
                <a:gd name="connsiteY10" fmla="*/ 18571 h 22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5">
                  <a:moveTo>
                    <a:pt x="16301" y="18571"/>
                  </a:moveTo>
                  <a:cubicBezTo>
                    <a:pt x="11097" y="15599"/>
                    <a:pt x="5863" y="12628"/>
                    <a:pt x="604" y="9656"/>
                  </a:cubicBezTo>
                  <a:lnTo>
                    <a:pt x="-343" y="8068"/>
                  </a:lnTo>
                  <a:lnTo>
                    <a:pt x="565" y="6456"/>
                  </a:lnTo>
                  <a:cubicBezTo>
                    <a:pt x="7887" y="2239"/>
                    <a:pt x="8637" y="1655"/>
                    <a:pt x="16192" y="-2765"/>
                  </a:cubicBezTo>
                  <a:cubicBezTo>
                    <a:pt x="17636" y="-3603"/>
                    <a:pt x="19302" y="-3603"/>
                    <a:pt x="20780" y="-2777"/>
                  </a:cubicBezTo>
                  <a:cubicBezTo>
                    <a:pt x="26004" y="194"/>
                    <a:pt x="31214" y="3179"/>
                    <a:pt x="36442" y="6138"/>
                  </a:cubicBezTo>
                  <a:lnTo>
                    <a:pt x="37390" y="7738"/>
                  </a:lnTo>
                  <a:lnTo>
                    <a:pt x="36497" y="9338"/>
                  </a:lnTo>
                  <a:cubicBezTo>
                    <a:pt x="29225" y="13580"/>
                    <a:pt x="28480" y="14164"/>
                    <a:pt x="20885" y="18571"/>
                  </a:cubicBezTo>
                  <a:cubicBezTo>
                    <a:pt x="19432" y="19409"/>
                    <a:pt x="17769" y="19409"/>
                    <a:pt x="16301" y="1857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9" name="자유형: 도형 478">
              <a:extLst>
                <a:ext uri="{FF2B5EF4-FFF2-40B4-BE49-F238E27FC236}">
                  <a16:creationId xmlns:a16="http://schemas.microsoft.com/office/drawing/2014/main" id="{C290FED1-4EE4-4A30-BB46-E7D8E9EA5090}"/>
                </a:ext>
              </a:extLst>
            </p:cNvPr>
            <p:cNvSpPr/>
            <p:nvPr/>
          </p:nvSpPr>
          <p:spPr>
            <a:xfrm flipV="1">
              <a:off x="4132455" y="1652374"/>
              <a:ext cx="37936" cy="22417"/>
            </a:xfrm>
            <a:custGeom>
              <a:avLst/>
              <a:gdLst>
                <a:gd name="connsiteX0" fmla="*/ 16306 w 37936"/>
                <a:gd name="connsiteY0" fmla="*/ 18401 h 22417"/>
                <a:gd name="connsiteX1" fmla="*/ 609 w 37936"/>
                <a:gd name="connsiteY1" fmla="*/ 9486 h 22417"/>
                <a:gd name="connsiteX2" fmla="*/ -343 w 37936"/>
                <a:gd name="connsiteY2" fmla="*/ 7885 h 22417"/>
                <a:gd name="connsiteX3" fmla="*/ 559 w 37936"/>
                <a:gd name="connsiteY3" fmla="*/ 6285 h 22417"/>
                <a:gd name="connsiteX4" fmla="*/ 16400 w 37936"/>
                <a:gd name="connsiteY4" fmla="*/ -2757 h 22417"/>
                <a:gd name="connsiteX5" fmla="*/ 20989 w 37936"/>
                <a:gd name="connsiteY5" fmla="*/ -2770 h 22417"/>
                <a:gd name="connsiteX6" fmla="*/ 36650 w 37936"/>
                <a:gd name="connsiteY6" fmla="*/ 6107 h 22417"/>
                <a:gd name="connsiteX7" fmla="*/ 37593 w 37936"/>
                <a:gd name="connsiteY7" fmla="*/ 7695 h 22417"/>
                <a:gd name="connsiteX8" fmla="*/ 36700 w 37936"/>
                <a:gd name="connsiteY8" fmla="*/ 9295 h 22417"/>
                <a:gd name="connsiteX9" fmla="*/ 20890 w 37936"/>
                <a:gd name="connsiteY9" fmla="*/ 18401 h 22417"/>
                <a:gd name="connsiteX10" fmla="*/ 16306 w 37936"/>
                <a:gd name="connsiteY10" fmla="*/ 18401 h 2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7">
                  <a:moveTo>
                    <a:pt x="16306" y="18401"/>
                  </a:moveTo>
                  <a:cubicBezTo>
                    <a:pt x="11097" y="15416"/>
                    <a:pt x="5868" y="12457"/>
                    <a:pt x="609" y="9486"/>
                  </a:cubicBezTo>
                  <a:lnTo>
                    <a:pt x="-343" y="7885"/>
                  </a:lnTo>
                  <a:lnTo>
                    <a:pt x="559" y="6285"/>
                  </a:lnTo>
                  <a:cubicBezTo>
                    <a:pt x="7887" y="2069"/>
                    <a:pt x="8855" y="1649"/>
                    <a:pt x="16400" y="-2757"/>
                  </a:cubicBezTo>
                  <a:cubicBezTo>
                    <a:pt x="17844" y="-3608"/>
                    <a:pt x="19521" y="-3608"/>
                    <a:pt x="20989" y="-2770"/>
                  </a:cubicBezTo>
                  <a:cubicBezTo>
                    <a:pt x="26217" y="202"/>
                    <a:pt x="31417" y="3136"/>
                    <a:pt x="36650" y="6107"/>
                  </a:cubicBezTo>
                  <a:lnTo>
                    <a:pt x="37593" y="7695"/>
                  </a:lnTo>
                  <a:lnTo>
                    <a:pt x="36700" y="9295"/>
                  </a:lnTo>
                  <a:cubicBezTo>
                    <a:pt x="29428" y="13537"/>
                    <a:pt x="28480" y="13994"/>
                    <a:pt x="20890" y="18401"/>
                  </a:cubicBezTo>
                  <a:cubicBezTo>
                    <a:pt x="19437" y="19226"/>
                    <a:pt x="17769" y="19226"/>
                    <a:pt x="16306" y="1840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0" name="자유형: 도형 479">
              <a:extLst>
                <a:ext uri="{FF2B5EF4-FFF2-40B4-BE49-F238E27FC236}">
                  <a16:creationId xmlns:a16="http://schemas.microsoft.com/office/drawing/2014/main" id="{03852FFA-C374-4D72-A72C-30369B3C1FBE}"/>
                </a:ext>
              </a:extLst>
            </p:cNvPr>
            <p:cNvSpPr/>
            <p:nvPr/>
          </p:nvSpPr>
          <p:spPr>
            <a:xfrm flipV="1">
              <a:off x="4110607" y="1667021"/>
              <a:ext cx="37743" cy="22591"/>
            </a:xfrm>
            <a:custGeom>
              <a:avLst/>
              <a:gdLst>
                <a:gd name="connsiteX0" fmla="*/ 16316 w 37743"/>
                <a:gd name="connsiteY0" fmla="*/ 18579 h 22591"/>
                <a:gd name="connsiteX1" fmla="*/ 619 w 37743"/>
                <a:gd name="connsiteY1" fmla="*/ 9677 h 22591"/>
                <a:gd name="connsiteX2" fmla="*/ -329 w 37743"/>
                <a:gd name="connsiteY2" fmla="*/ 8076 h 22591"/>
                <a:gd name="connsiteX3" fmla="*/ 580 w 37743"/>
                <a:gd name="connsiteY3" fmla="*/ 6476 h 22591"/>
                <a:gd name="connsiteX4" fmla="*/ 16207 w 37743"/>
                <a:gd name="connsiteY4" fmla="*/ -2744 h 22591"/>
                <a:gd name="connsiteX5" fmla="*/ 20795 w 37743"/>
                <a:gd name="connsiteY5" fmla="*/ -2757 h 22591"/>
                <a:gd name="connsiteX6" fmla="*/ 36462 w 37743"/>
                <a:gd name="connsiteY6" fmla="*/ 6146 h 22591"/>
                <a:gd name="connsiteX7" fmla="*/ 37415 w 37743"/>
                <a:gd name="connsiteY7" fmla="*/ 7746 h 22591"/>
                <a:gd name="connsiteX8" fmla="*/ 36512 w 37743"/>
                <a:gd name="connsiteY8" fmla="*/ 9346 h 22591"/>
                <a:gd name="connsiteX9" fmla="*/ 20905 w 37743"/>
                <a:gd name="connsiteY9" fmla="*/ 18579 h 22591"/>
                <a:gd name="connsiteX10" fmla="*/ 16316 w 37743"/>
                <a:gd name="connsiteY10" fmla="*/ 18579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91">
                  <a:moveTo>
                    <a:pt x="16316" y="18579"/>
                  </a:moveTo>
                  <a:cubicBezTo>
                    <a:pt x="11112" y="15607"/>
                    <a:pt x="5888" y="12635"/>
                    <a:pt x="619" y="9677"/>
                  </a:cubicBezTo>
                  <a:lnTo>
                    <a:pt x="-329" y="8076"/>
                  </a:lnTo>
                  <a:lnTo>
                    <a:pt x="580" y="6476"/>
                  </a:lnTo>
                  <a:cubicBezTo>
                    <a:pt x="7902" y="2247"/>
                    <a:pt x="8652" y="1663"/>
                    <a:pt x="16207" y="-2744"/>
                  </a:cubicBezTo>
                  <a:cubicBezTo>
                    <a:pt x="17650" y="-3595"/>
                    <a:pt x="19317" y="-3595"/>
                    <a:pt x="20795" y="-2757"/>
                  </a:cubicBezTo>
                  <a:cubicBezTo>
                    <a:pt x="26019" y="215"/>
                    <a:pt x="31239" y="3174"/>
                    <a:pt x="36462" y="6146"/>
                  </a:cubicBezTo>
                  <a:lnTo>
                    <a:pt x="37415" y="7746"/>
                  </a:lnTo>
                  <a:lnTo>
                    <a:pt x="36512" y="9346"/>
                  </a:lnTo>
                  <a:cubicBezTo>
                    <a:pt x="29238" y="13601"/>
                    <a:pt x="28495" y="14185"/>
                    <a:pt x="20905" y="18579"/>
                  </a:cubicBezTo>
                  <a:cubicBezTo>
                    <a:pt x="19456" y="19417"/>
                    <a:pt x="17784" y="19417"/>
                    <a:pt x="16316" y="1857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1" name="자유형: 도형 480">
              <a:extLst>
                <a:ext uri="{FF2B5EF4-FFF2-40B4-BE49-F238E27FC236}">
                  <a16:creationId xmlns:a16="http://schemas.microsoft.com/office/drawing/2014/main" id="{90215936-E003-4FE4-8F17-EAE85EB3CDD3}"/>
                </a:ext>
              </a:extLst>
            </p:cNvPr>
            <p:cNvSpPr/>
            <p:nvPr/>
          </p:nvSpPr>
          <p:spPr>
            <a:xfrm flipV="1">
              <a:off x="4110607" y="1664785"/>
              <a:ext cx="37941" cy="22404"/>
            </a:xfrm>
            <a:custGeom>
              <a:avLst/>
              <a:gdLst>
                <a:gd name="connsiteX0" fmla="*/ 16316 w 37941"/>
                <a:gd name="connsiteY0" fmla="*/ 18390 h 22404"/>
                <a:gd name="connsiteX1" fmla="*/ 619 w 37941"/>
                <a:gd name="connsiteY1" fmla="*/ 9487 h 22404"/>
                <a:gd name="connsiteX2" fmla="*/ -329 w 37941"/>
                <a:gd name="connsiteY2" fmla="*/ 7900 h 22404"/>
                <a:gd name="connsiteX3" fmla="*/ 579 w 37941"/>
                <a:gd name="connsiteY3" fmla="*/ 6299 h 22404"/>
                <a:gd name="connsiteX4" fmla="*/ 16410 w 37941"/>
                <a:gd name="connsiteY4" fmla="*/ -2756 h 22404"/>
                <a:gd name="connsiteX5" fmla="*/ 21004 w 37941"/>
                <a:gd name="connsiteY5" fmla="*/ -2769 h 22404"/>
                <a:gd name="connsiteX6" fmla="*/ 36660 w 37941"/>
                <a:gd name="connsiteY6" fmla="*/ 6109 h 22404"/>
                <a:gd name="connsiteX7" fmla="*/ 37613 w 37941"/>
                <a:gd name="connsiteY7" fmla="*/ 7696 h 22404"/>
                <a:gd name="connsiteX8" fmla="*/ 36710 w 37941"/>
                <a:gd name="connsiteY8" fmla="*/ 9296 h 22404"/>
                <a:gd name="connsiteX9" fmla="*/ 20899 w 37941"/>
                <a:gd name="connsiteY9" fmla="*/ 18390 h 22404"/>
                <a:gd name="connsiteX10" fmla="*/ 16316 w 37941"/>
                <a:gd name="connsiteY10" fmla="*/ 18390 h 2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4">
                  <a:moveTo>
                    <a:pt x="16316" y="18390"/>
                  </a:moveTo>
                  <a:cubicBezTo>
                    <a:pt x="11112" y="15431"/>
                    <a:pt x="5878" y="12459"/>
                    <a:pt x="619" y="9487"/>
                  </a:cubicBezTo>
                  <a:lnTo>
                    <a:pt x="-329" y="7900"/>
                  </a:lnTo>
                  <a:lnTo>
                    <a:pt x="579" y="6299"/>
                  </a:lnTo>
                  <a:cubicBezTo>
                    <a:pt x="7902" y="2070"/>
                    <a:pt x="8865" y="1664"/>
                    <a:pt x="16410" y="-2756"/>
                  </a:cubicBezTo>
                  <a:cubicBezTo>
                    <a:pt x="17859" y="-3594"/>
                    <a:pt x="19530" y="-3594"/>
                    <a:pt x="21004" y="-2769"/>
                  </a:cubicBezTo>
                  <a:cubicBezTo>
                    <a:pt x="26232" y="203"/>
                    <a:pt x="31437" y="3137"/>
                    <a:pt x="36660" y="6109"/>
                  </a:cubicBezTo>
                  <a:lnTo>
                    <a:pt x="37613" y="7696"/>
                  </a:lnTo>
                  <a:lnTo>
                    <a:pt x="36710" y="9296"/>
                  </a:lnTo>
                  <a:cubicBezTo>
                    <a:pt x="29438" y="13551"/>
                    <a:pt x="28495" y="13995"/>
                    <a:pt x="20899" y="18390"/>
                  </a:cubicBezTo>
                  <a:cubicBezTo>
                    <a:pt x="19455" y="19228"/>
                    <a:pt x="17784" y="19228"/>
                    <a:pt x="16316" y="1839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2" name="자유형: 도형 481">
              <a:extLst>
                <a:ext uri="{FF2B5EF4-FFF2-40B4-BE49-F238E27FC236}">
                  <a16:creationId xmlns:a16="http://schemas.microsoft.com/office/drawing/2014/main" id="{76CBE219-9018-478B-BC93-E50994DA213F}"/>
                </a:ext>
              </a:extLst>
            </p:cNvPr>
            <p:cNvSpPr/>
            <p:nvPr/>
          </p:nvSpPr>
          <p:spPr>
            <a:xfrm flipV="1">
              <a:off x="4088759" y="1679429"/>
              <a:ext cx="37738" cy="22590"/>
            </a:xfrm>
            <a:custGeom>
              <a:avLst/>
              <a:gdLst>
                <a:gd name="connsiteX0" fmla="*/ 16331 w 37738"/>
                <a:gd name="connsiteY0" fmla="*/ 18589 h 22590"/>
                <a:gd name="connsiteX1" fmla="*/ 639 w 37738"/>
                <a:gd name="connsiteY1" fmla="*/ 9686 h 22590"/>
                <a:gd name="connsiteX2" fmla="*/ -314 w 37738"/>
                <a:gd name="connsiteY2" fmla="*/ 8086 h 22590"/>
                <a:gd name="connsiteX3" fmla="*/ 594 w 37738"/>
                <a:gd name="connsiteY3" fmla="*/ 6485 h 22590"/>
                <a:gd name="connsiteX4" fmla="*/ 16217 w 37738"/>
                <a:gd name="connsiteY4" fmla="*/ -2722 h 22590"/>
                <a:gd name="connsiteX5" fmla="*/ 20810 w 37738"/>
                <a:gd name="connsiteY5" fmla="*/ -2747 h 22590"/>
                <a:gd name="connsiteX6" fmla="*/ 36472 w 37738"/>
                <a:gd name="connsiteY6" fmla="*/ 6168 h 22590"/>
                <a:gd name="connsiteX7" fmla="*/ 37424 w 37738"/>
                <a:gd name="connsiteY7" fmla="*/ 7755 h 22590"/>
                <a:gd name="connsiteX8" fmla="*/ 36532 w 37738"/>
                <a:gd name="connsiteY8" fmla="*/ 9356 h 22590"/>
                <a:gd name="connsiteX9" fmla="*/ 20914 w 37738"/>
                <a:gd name="connsiteY9" fmla="*/ 18589 h 22590"/>
                <a:gd name="connsiteX10" fmla="*/ 16331 w 37738"/>
                <a:gd name="connsiteY10" fmla="*/ 18589 h 2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90">
                  <a:moveTo>
                    <a:pt x="16331" y="18589"/>
                  </a:moveTo>
                  <a:cubicBezTo>
                    <a:pt x="11132" y="15617"/>
                    <a:pt x="5898" y="12657"/>
                    <a:pt x="639" y="9686"/>
                  </a:cubicBezTo>
                  <a:lnTo>
                    <a:pt x="-314" y="8086"/>
                  </a:lnTo>
                  <a:lnTo>
                    <a:pt x="594" y="6485"/>
                  </a:lnTo>
                  <a:cubicBezTo>
                    <a:pt x="7917" y="2256"/>
                    <a:pt x="8665" y="1672"/>
                    <a:pt x="16217" y="-2722"/>
                  </a:cubicBezTo>
                  <a:cubicBezTo>
                    <a:pt x="17659" y="-3586"/>
                    <a:pt x="19332" y="-3586"/>
                    <a:pt x="20810" y="-2747"/>
                  </a:cubicBezTo>
                  <a:cubicBezTo>
                    <a:pt x="26039" y="224"/>
                    <a:pt x="31248" y="3196"/>
                    <a:pt x="36472" y="6168"/>
                  </a:cubicBezTo>
                  <a:lnTo>
                    <a:pt x="37424" y="7755"/>
                  </a:lnTo>
                  <a:lnTo>
                    <a:pt x="36532" y="9356"/>
                  </a:lnTo>
                  <a:cubicBezTo>
                    <a:pt x="29253" y="13610"/>
                    <a:pt x="28509" y="14194"/>
                    <a:pt x="20914" y="18589"/>
                  </a:cubicBezTo>
                  <a:cubicBezTo>
                    <a:pt x="19470" y="19427"/>
                    <a:pt x="17804" y="19427"/>
                    <a:pt x="16331" y="1858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3" name="자유형: 도형 482">
              <a:extLst>
                <a:ext uri="{FF2B5EF4-FFF2-40B4-BE49-F238E27FC236}">
                  <a16:creationId xmlns:a16="http://schemas.microsoft.com/office/drawing/2014/main" id="{D700F73C-57FD-4F7D-A78C-D4006E7840BA}"/>
                </a:ext>
              </a:extLst>
            </p:cNvPr>
            <p:cNvSpPr/>
            <p:nvPr/>
          </p:nvSpPr>
          <p:spPr>
            <a:xfrm flipV="1">
              <a:off x="4088754" y="1677181"/>
              <a:ext cx="37941" cy="22415"/>
            </a:xfrm>
            <a:custGeom>
              <a:avLst/>
              <a:gdLst>
                <a:gd name="connsiteX0" fmla="*/ 16336 w 37941"/>
                <a:gd name="connsiteY0" fmla="*/ 18412 h 22415"/>
                <a:gd name="connsiteX1" fmla="*/ 644 w 37941"/>
                <a:gd name="connsiteY1" fmla="*/ 9497 h 22415"/>
                <a:gd name="connsiteX2" fmla="*/ -314 w 37941"/>
                <a:gd name="connsiteY2" fmla="*/ 7909 h 22415"/>
                <a:gd name="connsiteX3" fmla="*/ 599 w 37941"/>
                <a:gd name="connsiteY3" fmla="*/ 6296 h 22415"/>
                <a:gd name="connsiteX4" fmla="*/ 16430 w 37941"/>
                <a:gd name="connsiteY4" fmla="*/ -2734 h 22415"/>
                <a:gd name="connsiteX5" fmla="*/ 21019 w 37941"/>
                <a:gd name="connsiteY5" fmla="*/ -2759 h 22415"/>
                <a:gd name="connsiteX6" fmla="*/ 36680 w 37941"/>
                <a:gd name="connsiteY6" fmla="*/ 6118 h 22415"/>
                <a:gd name="connsiteX7" fmla="*/ 37628 w 37941"/>
                <a:gd name="connsiteY7" fmla="*/ 7706 h 22415"/>
                <a:gd name="connsiteX8" fmla="*/ 36725 w 37941"/>
                <a:gd name="connsiteY8" fmla="*/ 9319 h 22415"/>
                <a:gd name="connsiteX9" fmla="*/ 20919 w 37941"/>
                <a:gd name="connsiteY9" fmla="*/ 18412 h 22415"/>
                <a:gd name="connsiteX10" fmla="*/ 16336 w 37941"/>
                <a:gd name="connsiteY10" fmla="*/ 18412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5">
                  <a:moveTo>
                    <a:pt x="16336" y="18412"/>
                  </a:moveTo>
                  <a:cubicBezTo>
                    <a:pt x="11137" y="15440"/>
                    <a:pt x="5903" y="12468"/>
                    <a:pt x="644" y="9497"/>
                  </a:cubicBezTo>
                  <a:lnTo>
                    <a:pt x="-314" y="7909"/>
                  </a:lnTo>
                  <a:lnTo>
                    <a:pt x="599" y="6296"/>
                  </a:lnTo>
                  <a:cubicBezTo>
                    <a:pt x="7917" y="2080"/>
                    <a:pt x="8884" y="1673"/>
                    <a:pt x="16430" y="-2734"/>
                  </a:cubicBezTo>
                  <a:cubicBezTo>
                    <a:pt x="17874" y="-3584"/>
                    <a:pt x="19545" y="-3584"/>
                    <a:pt x="21019" y="-2759"/>
                  </a:cubicBezTo>
                  <a:cubicBezTo>
                    <a:pt x="26247" y="213"/>
                    <a:pt x="31452" y="3147"/>
                    <a:pt x="36680" y="6118"/>
                  </a:cubicBezTo>
                  <a:lnTo>
                    <a:pt x="37628" y="7706"/>
                  </a:lnTo>
                  <a:lnTo>
                    <a:pt x="36725" y="9319"/>
                  </a:lnTo>
                  <a:cubicBezTo>
                    <a:pt x="29458" y="13561"/>
                    <a:pt x="28510" y="14018"/>
                    <a:pt x="20919" y="18412"/>
                  </a:cubicBezTo>
                  <a:cubicBezTo>
                    <a:pt x="19470" y="19250"/>
                    <a:pt x="17799" y="19250"/>
                    <a:pt x="16336" y="1841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4" name="자유형: 도형 483">
              <a:extLst>
                <a:ext uri="{FF2B5EF4-FFF2-40B4-BE49-F238E27FC236}">
                  <a16:creationId xmlns:a16="http://schemas.microsoft.com/office/drawing/2014/main" id="{06AE0345-5978-4334-B161-0F75AE2DA994}"/>
                </a:ext>
              </a:extLst>
            </p:cNvPr>
            <p:cNvSpPr/>
            <p:nvPr/>
          </p:nvSpPr>
          <p:spPr>
            <a:xfrm flipV="1">
              <a:off x="4066907" y="1691837"/>
              <a:ext cx="37738" cy="22578"/>
            </a:xfrm>
            <a:custGeom>
              <a:avLst/>
              <a:gdLst>
                <a:gd name="connsiteX0" fmla="*/ 16346 w 37738"/>
                <a:gd name="connsiteY0" fmla="*/ 18588 h 22578"/>
                <a:gd name="connsiteX1" fmla="*/ 654 w 37738"/>
                <a:gd name="connsiteY1" fmla="*/ 9686 h 22578"/>
                <a:gd name="connsiteX2" fmla="*/ -299 w 37738"/>
                <a:gd name="connsiteY2" fmla="*/ 8098 h 22578"/>
                <a:gd name="connsiteX3" fmla="*/ 609 w 37738"/>
                <a:gd name="connsiteY3" fmla="*/ 6485 h 22578"/>
                <a:gd name="connsiteX4" fmla="*/ 16237 w 37738"/>
                <a:gd name="connsiteY4" fmla="*/ -2722 h 22578"/>
                <a:gd name="connsiteX5" fmla="*/ 20825 w 37738"/>
                <a:gd name="connsiteY5" fmla="*/ -2735 h 22578"/>
                <a:gd name="connsiteX6" fmla="*/ 36497 w 37738"/>
                <a:gd name="connsiteY6" fmla="*/ 6168 h 22578"/>
                <a:gd name="connsiteX7" fmla="*/ 37439 w 37738"/>
                <a:gd name="connsiteY7" fmla="*/ 7768 h 22578"/>
                <a:gd name="connsiteX8" fmla="*/ 36547 w 37738"/>
                <a:gd name="connsiteY8" fmla="*/ 9368 h 22578"/>
                <a:gd name="connsiteX9" fmla="*/ 20929 w 37738"/>
                <a:gd name="connsiteY9" fmla="*/ 18588 h 22578"/>
                <a:gd name="connsiteX10" fmla="*/ 16346 w 37738"/>
                <a:gd name="connsiteY10" fmla="*/ 18588 h 2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78">
                  <a:moveTo>
                    <a:pt x="16346" y="18588"/>
                  </a:moveTo>
                  <a:cubicBezTo>
                    <a:pt x="11147" y="15617"/>
                    <a:pt x="5913" y="12657"/>
                    <a:pt x="654" y="9686"/>
                  </a:cubicBezTo>
                  <a:lnTo>
                    <a:pt x="-299" y="8098"/>
                  </a:lnTo>
                  <a:lnTo>
                    <a:pt x="609" y="6485"/>
                  </a:lnTo>
                  <a:cubicBezTo>
                    <a:pt x="7932" y="2269"/>
                    <a:pt x="8680" y="1672"/>
                    <a:pt x="16237" y="-2722"/>
                  </a:cubicBezTo>
                  <a:cubicBezTo>
                    <a:pt x="17679" y="-3573"/>
                    <a:pt x="19347" y="-3573"/>
                    <a:pt x="20825" y="-2735"/>
                  </a:cubicBezTo>
                  <a:cubicBezTo>
                    <a:pt x="26054" y="224"/>
                    <a:pt x="31263" y="3196"/>
                    <a:pt x="36497" y="6168"/>
                  </a:cubicBezTo>
                  <a:lnTo>
                    <a:pt x="37439" y="7768"/>
                  </a:lnTo>
                  <a:lnTo>
                    <a:pt x="36547" y="9368"/>
                  </a:lnTo>
                  <a:cubicBezTo>
                    <a:pt x="29268" y="13610"/>
                    <a:pt x="28524" y="14194"/>
                    <a:pt x="20929" y="18588"/>
                  </a:cubicBezTo>
                  <a:cubicBezTo>
                    <a:pt x="19485" y="19427"/>
                    <a:pt x="17819" y="19427"/>
                    <a:pt x="16346" y="1858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5" name="자유형: 도형 484">
              <a:extLst>
                <a:ext uri="{FF2B5EF4-FFF2-40B4-BE49-F238E27FC236}">
                  <a16:creationId xmlns:a16="http://schemas.microsoft.com/office/drawing/2014/main" id="{E48D7A42-DAF6-4F29-87AB-6940C1B96E37}"/>
                </a:ext>
              </a:extLst>
            </p:cNvPr>
            <p:cNvSpPr/>
            <p:nvPr/>
          </p:nvSpPr>
          <p:spPr>
            <a:xfrm flipV="1">
              <a:off x="4066907" y="1689589"/>
              <a:ext cx="37936" cy="22413"/>
            </a:xfrm>
            <a:custGeom>
              <a:avLst/>
              <a:gdLst>
                <a:gd name="connsiteX0" fmla="*/ 16346 w 37936"/>
                <a:gd name="connsiteY0" fmla="*/ 18421 h 22413"/>
                <a:gd name="connsiteX1" fmla="*/ 654 w 37936"/>
                <a:gd name="connsiteY1" fmla="*/ 9519 h 22413"/>
                <a:gd name="connsiteX2" fmla="*/ -299 w 37936"/>
                <a:gd name="connsiteY2" fmla="*/ 7919 h 22413"/>
                <a:gd name="connsiteX3" fmla="*/ 609 w 37936"/>
                <a:gd name="connsiteY3" fmla="*/ 6318 h 22413"/>
                <a:gd name="connsiteX4" fmla="*/ 16440 w 37936"/>
                <a:gd name="connsiteY4" fmla="*/ -2724 h 22413"/>
                <a:gd name="connsiteX5" fmla="*/ 21028 w 37936"/>
                <a:gd name="connsiteY5" fmla="*/ -2737 h 22413"/>
                <a:gd name="connsiteX6" fmla="*/ 36695 w 37936"/>
                <a:gd name="connsiteY6" fmla="*/ 6128 h 22413"/>
                <a:gd name="connsiteX7" fmla="*/ 37637 w 37936"/>
                <a:gd name="connsiteY7" fmla="*/ 7728 h 22413"/>
                <a:gd name="connsiteX8" fmla="*/ 36745 w 37936"/>
                <a:gd name="connsiteY8" fmla="*/ 9328 h 22413"/>
                <a:gd name="connsiteX9" fmla="*/ 20929 w 37936"/>
                <a:gd name="connsiteY9" fmla="*/ 18421 h 22413"/>
                <a:gd name="connsiteX10" fmla="*/ 16346 w 37936"/>
                <a:gd name="connsiteY10" fmla="*/ 18421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346" y="18421"/>
                  </a:moveTo>
                  <a:cubicBezTo>
                    <a:pt x="11146" y="15450"/>
                    <a:pt x="5913" y="12478"/>
                    <a:pt x="654" y="9519"/>
                  </a:cubicBezTo>
                  <a:lnTo>
                    <a:pt x="-299" y="7919"/>
                  </a:lnTo>
                  <a:lnTo>
                    <a:pt x="609" y="6318"/>
                  </a:lnTo>
                  <a:cubicBezTo>
                    <a:pt x="7932" y="2089"/>
                    <a:pt x="8894" y="1683"/>
                    <a:pt x="16440" y="-2724"/>
                  </a:cubicBezTo>
                  <a:cubicBezTo>
                    <a:pt x="17883" y="-3575"/>
                    <a:pt x="19560" y="-3575"/>
                    <a:pt x="21028" y="-2737"/>
                  </a:cubicBezTo>
                  <a:cubicBezTo>
                    <a:pt x="26262" y="235"/>
                    <a:pt x="31466" y="3156"/>
                    <a:pt x="36695" y="6128"/>
                  </a:cubicBezTo>
                  <a:lnTo>
                    <a:pt x="37637" y="7728"/>
                  </a:lnTo>
                  <a:lnTo>
                    <a:pt x="36745" y="9328"/>
                  </a:lnTo>
                  <a:cubicBezTo>
                    <a:pt x="29467" y="13570"/>
                    <a:pt x="28519" y="14027"/>
                    <a:pt x="20929" y="18421"/>
                  </a:cubicBezTo>
                  <a:cubicBezTo>
                    <a:pt x="19480" y="19260"/>
                    <a:pt x="17819" y="19260"/>
                    <a:pt x="16346" y="1842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6" name="자유형: 도형 485">
              <a:extLst>
                <a:ext uri="{FF2B5EF4-FFF2-40B4-BE49-F238E27FC236}">
                  <a16:creationId xmlns:a16="http://schemas.microsoft.com/office/drawing/2014/main" id="{6F237061-5803-46B8-AE15-E1C314750926}"/>
                </a:ext>
              </a:extLst>
            </p:cNvPr>
            <p:cNvSpPr/>
            <p:nvPr/>
          </p:nvSpPr>
          <p:spPr>
            <a:xfrm flipV="1">
              <a:off x="4045064" y="1704232"/>
              <a:ext cx="37732" cy="22591"/>
            </a:xfrm>
            <a:custGeom>
              <a:avLst/>
              <a:gdLst>
                <a:gd name="connsiteX0" fmla="*/ 16360 w 37732"/>
                <a:gd name="connsiteY0" fmla="*/ 18612 h 22591"/>
                <a:gd name="connsiteX1" fmla="*/ 664 w 37732"/>
                <a:gd name="connsiteY1" fmla="*/ 9710 h 22591"/>
                <a:gd name="connsiteX2" fmla="*/ -284 w 37732"/>
                <a:gd name="connsiteY2" fmla="*/ 8109 h 22591"/>
                <a:gd name="connsiteX3" fmla="*/ 619 w 37732"/>
                <a:gd name="connsiteY3" fmla="*/ 6509 h 22591"/>
                <a:gd name="connsiteX4" fmla="*/ 16241 w 37732"/>
                <a:gd name="connsiteY4" fmla="*/ -2711 h 22591"/>
                <a:gd name="connsiteX5" fmla="*/ 20830 w 37732"/>
                <a:gd name="connsiteY5" fmla="*/ -2724 h 22591"/>
                <a:gd name="connsiteX6" fmla="*/ 36502 w 37732"/>
                <a:gd name="connsiteY6" fmla="*/ 6192 h 22591"/>
                <a:gd name="connsiteX7" fmla="*/ 37449 w 37732"/>
                <a:gd name="connsiteY7" fmla="*/ 7779 h 22591"/>
                <a:gd name="connsiteX8" fmla="*/ 36551 w 37732"/>
                <a:gd name="connsiteY8" fmla="*/ 9379 h 22591"/>
                <a:gd name="connsiteX9" fmla="*/ 20939 w 37732"/>
                <a:gd name="connsiteY9" fmla="*/ 18612 h 22591"/>
                <a:gd name="connsiteX10" fmla="*/ 16360 w 37732"/>
                <a:gd name="connsiteY10" fmla="*/ 18612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1">
                  <a:moveTo>
                    <a:pt x="16360" y="18612"/>
                  </a:moveTo>
                  <a:cubicBezTo>
                    <a:pt x="11151" y="15640"/>
                    <a:pt x="5923" y="12669"/>
                    <a:pt x="664" y="9710"/>
                  </a:cubicBezTo>
                  <a:lnTo>
                    <a:pt x="-284" y="8109"/>
                  </a:lnTo>
                  <a:lnTo>
                    <a:pt x="619" y="6509"/>
                  </a:lnTo>
                  <a:cubicBezTo>
                    <a:pt x="7937" y="2280"/>
                    <a:pt x="8695" y="1696"/>
                    <a:pt x="16241" y="-2711"/>
                  </a:cubicBezTo>
                  <a:cubicBezTo>
                    <a:pt x="17684" y="-3562"/>
                    <a:pt x="19362" y="-3562"/>
                    <a:pt x="20830" y="-2724"/>
                  </a:cubicBezTo>
                  <a:cubicBezTo>
                    <a:pt x="26064" y="248"/>
                    <a:pt x="31273" y="3220"/>
                    <a:pt x="36502" y="6192"/>
                  </a:cubicBezTo>
                  <a:lnTo>
                    <a:pt x="37449" y="7779"/>
                  </a:lnTo>
                  <a:lnTo>
                    <a:pt x="36551" y="9379"/>
                  </a:lnTo>
                  <a:cubicBezTo>
                    <a:pt x="29273" y="13634"/>
                    <a:pt x="28529" y="14218"/>
                    <a:pt x="20939" y="18612"/>
                  </a:cubicBezTo>
                  <a:cubicBezTo>
                    <a:pt x="19490" y="19450"/>
                    <a:pt x="17824" y="19450"/>
                    <a:pt x="16360" y="1861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7" name="자유형: 도형 486">
              <a:extLst>
                <a:ext uri="{FF2B5EF4-FFF2-40B4-BE49-F238E27FC236}">
                  <a16:creationId xmlns:a16="http://schemas.microsoft.com/office/drawing/2014/main" id="{A3667CBF-29BD-42FE-8A46-180BBCAB06A0}"/>
                </a:ext>
              </a:extLst>
            </p:cNvPr>
            <p:cNvSpPr/>
            <p:nvPr/>
          </p:nvSpPr>
          <p:spPr>
            <a:xfrm flipV="1">
              <a:off x="4045054" y="1701997"/>
              <a:ext cx="37941" cy="22402"/>
            </a:xfrm>
            <a:custGeom>
              <a:avLst/>
              <a:gdLst>
                <a:gd name="connsiteX0" fmla="*/ 16361 w 37941"/>
                <a:gd name="connsiteY0" fmla="*/ 18421 h 22402"/>
                <a:gd name="connsiteX1" fmla="*/ 669 w 37941"/>
                <a:gd name="connsiteY1" fmla="*/ 9519 h 22402"/>
                <a:gd name="connsiteX2" fmla="*/ -284 w 37941"/>
                <a:gd name="connsiteY2" fmla="*/ 7931 h 22402"/>
                <a:gd name="connsiteX3" fmla="*/ 624 w 37941"/>
                <a:gd name="connsiteY3" fmla="*/ 6318 h 22402"/>
                <a:gd name="connsiteX4" fmla="*/ 16460 w 37941"/>
                <a:gd name="connsiteY4" fmla="*/ -2712 h 22402"/>
                <a:gd name="connsiteX5" fmla="*/ 21048 w 37941"/>
                <a:gd name="connsiteY5" fmla="*/ -2737 h 22402"/>
                <a:gd name="connsiteX6" fmla="*/ 36710 w 37941"/>
                <a:gd name="connsiteY6" fmla="*/ 6140 h 22402"/>
                <a:gd name="connsiteX7" fmla="*/ 37657 w 37941"/>
                <a:gd name="connsiteY7" fmla="*/ 7728 h 22402"/>
                <a:gd name="connsiteX8" fmla="*/ 36754 w 37941"/>
                <a:gd name="connsiteY8" fmla="*/ 9328 h 22402"/>
                <a:gd name="connsiteX9" fmla="*/ 20949 w 37941"/>
                <a:gd name="connsiteY9" fmla="*/ 18421 h 22402"/>
                <a:gd name="connsiteX10" fmla="*/ 16361 w 37941"/>
                <a:gd name="connsiteY10" fmla="*/ 18421 h 2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2">
                  <a:moveTo>
                    <a:pt x="16361" y="18421"/>
                  </a:moveTo>
                  <a:cubicBezTo>
                    <a:pt x="11161" y="15450"/>
                    <a:pt x="5928" y="12490"/>
                    <a:pt x="669" y="9519"/>
                  </a:cubicBezTo>
                  <a:lnTo>
                    <a:pt x="-284" y="7931"/>
                  </a:lnTo>
                  <a:lnTo>
                    <a:pt x="624" y="6318"/>
                  </a:lnTo>
                  <a:cubicBezTo>
                    <a:pt x="7947" y="2102"/>
                    <a:pt x="8908" y="1683"/>
                    <a:pt x="16460" y="-2712"/>
                  </a:cubicBezTo>
                  <a:cubicBezTo>
                    <a:pt x="17908" y="-3562"/>
                    <a:pt x="19575" y="-3562"/>
                    <a:pt x="21048" y="-2737"/>
                  </a:cubicBezTo>
                  <a:cubicBezTo>
                    <a:pt x="26277" y="235"/>
                    <a:pt x="31481" y="3169"/>
                    <a:pt x="36710" y="6140"/>
                  </a:cubicBezTo>
                  <a:lnTo>
                    <a:pt x="37657" y="7728"/>
                  </a:lnTo>
                  <a:lnTo>
                    <a:pt x="36754" y="9328"/>
                  </a:lnTo>
                  <a:cubicBezTo>
                    <a:pt x="29482" y="13583"/>
                    <a:pt x="28539" y="14027"/>
                    <a:pt x="20949" y="18421"/>
                  </a:cubicBezTo>
                  <a:cubicBezTo>
                    <a:pt x="19500" y="19260"/>
                    <a:pt x="17834" y="19260"/>
                    <a:pt x="16361" y="1842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8" name="자유형: 도형 487">
              <a:extLst>
                <a:ext uri="{FF2B5EF4-FFF2-40B4-BE49-F238E27FC236}">
                  <a16:creationId xmlns:a16="http://schemas.microsoft.com/office/drawing/2014/main" id="{9489A5B3-BBB9-4F25-B4A2-1A3D10C7A186}"/>
                </a:ext>
              </a:extLst>
            </p:cNvPr>
            <p:cNvSpPr/>
            <p:nvPr/>
          </p:nvSpPr>
          <p:spPr>
            <a:xfrm flipV="1">
              <a:off x="4023211" y="1716640"/>
              <a:ext cx="37732" cy="22586"/>
            </a:xfrm>
            <a:custGeom>
              <a:avLst/>
              <a:gdLst>
                <a:gd name="connsiteX0" fmla="*/ 16374 w 37732"/>
                <a:gd name="connsiteY0" fmla="*/ 18619 h 22586"/>
                <a:gd name="connsiteX1" fmla="*/ 679 w 37732"/>
                <a:gd name="connsiteY1" fmla="*/ 9716 h 22586"/>
                <a:gd name="connsiteX2" fmla="*/ -269 w 37732"/>
                <a:gd name="connsiteY2" fmla="*/ 8116 h 22586"/>
                <a:gd name="connsiteX3" fmla="*/ 634 w 37732"/>
                <a:gd name="connsiteY3" fmla="*/ 6515 h 22586"/>
                <a:gd name="connsiteX4" fmla="*/ 16256 w 37732"/>
                <a:gd name="connsiteY4" fmla="*/ -2705 h 22586"/>
                <a:gd name="connsiteX5" fmla="*/ 20850 w 37732"/>
                <a:gd name="connsiteY5" fmla="*/ -2717 h 22586"/>
                <a:gd name="connsiteX6" fmla="*/ 36517 w 37732"/>
                <a:gd name="connsiteY6" fmla="*/ 6198 h 22586"/>
                <a:gd name="connsiteX7" fmla="*/ 37464 w 37732"/>
                <a:gd name="connsiteY7" fmla="*/ 7798 h 22586"/>
                <a:gd name="connsiteX8" fmla="*/ 36571 w 37732"/>
                <a:gd name="connsiteY8" fmla="*/ 9386 h 22586"/>
                <a:gd name="connsiteX9" fmla="*/ 20954 w 37732"/>
                <a:gd name="connsiteY9" fmla="*/ 18619 h 22586"/>
                <a:gd name="connsiteX10" fmla="*/ 16374 w 37732"/>
                <a:gd name="connsiteY10" fmla="*/ 18619 h 22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6">
                  <a:moveTo>
                    <a:pt x="16374" y="18619"/>
                  </a:moveTo>
                  <a:cubicBezTo>
                    <a:pt x="11171" y="15647"/>
                    <a:pt x="5938" y="12675"/>
                    <a:pt x="679" y="9716"/>
                  </a:cubicBezTo>
                  <a:lnTo>
                    <a:pt x="-269" y="8116"/>
                  </a:lnTo>
                  <a:lnTo>
                    <a:pt x="634" y="6515"/>
                  </a:lnTo>
                  <a:cubicBezTo>
                    <a:pt x="7956" y="2299"/>
                    <a:pt x="8710" y="1702"/>
                    <a:pt x="16256" y="-2705"/>
                  </a:cubicBezTo>
                  <a:cubicBezTo>
                    <a:pt x="17699" y="-3543"/>
                    <a:pt x="19377" y="-3556"/>
                    <a:pt x="20850" y="-2717"/>
                  </a:cubicBezTo>
                  <a:cubicBezTo>
                    <a:pt x="26079" y="254"/>
                    <a:pt x="31287" y="3239"/>
                    <a:pt x="36517" y="6198"/>
                  </a:cubicBezTo>
                  <a:lnTo>
                    <a:pt x="37464" y="7798"/>
                  </a:lnTo>
                  <a:lnTo>
                    <a:pt x="36571" y="9386"/>
                  </a:lnTo>
                  <a:cubicBezTo>
                    <a:pt x="29298" y="13640"/>
                    <a:pt x="28554" y="14224"/>
                    <a:pt x="20954" y="18619"/>
                  </a:cubicBezTo>
                  <a:cubicBezTo>
                    <a:pt x="19510" y="19457"/>
                    <a:pt x="17844" y="19457"/>
                    <a:pt x="16374" y="1861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9" name="자유형: 도형 488">
              <a:extLst>
                <a:ext uri="{FF2B5EF4-FFF2-40B4-BE49-F238E27FC236}">
                  <a16:creationId xmlns:a16="http://schemas.microsoft.com/office/drawing/2014/main" id="{57F04462-D9F7-4B66-88F7-3B5553E9DF87}"/>
                </a:ext>
              </a:extLst>
            </p:cNvPr>
            <p:cNvSpPr/>
            <p:nvPr/>
          </p:nvSpPr>
          <p:spPr>
            <a:xfrm flipV="1">
              <a:off x="4023201" y="1714392"/>
              <a:ext cx="37941" cy="22418"/>
            </a:xfrm>
            <a:custGeom>
              <a:avLst/>
              <a:gdLst>
                <a:gd name="connsiteX0" fmla="*/ 16385 w 37941"/>
                <a:gd name="connsiteY0" fmla="*/ 18448 h 22418"/>
                <a:gd name="connsiteX1" fmla="*/ 689 w 37941"/>
                <a:gd name="connsiteY1" fmla="*/ 9533 h 22418"/>
                <a:gd name="connsiteX2" fmla="*/ -269 w 37941"/>
                <a:gd name="connsiteY2" fmla="*/ 7945 h 22418"/>
                <a:gd name="connsiteX3" fmla="*/ 639 w 37941"/>
                <a:gd name="connsiteY3" fmla="*/ 6345 h 22418"/>
                <a:gd name="connsiteX4" fmla="*/ 16475 w 37941"/>
                <a:gd name="connsiteY4" fmla="*/ -2697 h 22418"/>
                <a:gd name="connsiteX5" fmla="*/ 21063 w 37941"/>
                <a:gd name="connsiteY5" fmla="*/ -2710 h 22418"/>
                <a:gd name="connsiteX6" fmla="*/ 36730 w 37941"/>
                <a:gd name="connsiteY6" fmla="*/ 6155 h 22418"/>
                <a:gd name="connsiteX7" fmla="*/ 37672 w 37941"/>
                <a:gd name="connsiteY7" fmla="*/ 7755 h 22418"/>
                <a:gd name="connsiteX8" fmla="*/ 36774 w 37941"/>
                <a:gd name="connsiteY8" fmla="*/ 9343 h 22418"/>
                <a:gd name="connsiteX9" fmla="*/ 20964 w 37941"/>
                <a:gd name="connsiteY9" fmla="*/ 18448 h 22418"/>
                <a:gd name="connsiteX10" fmla="*/ 16385 w 37941"/>
                <a:gd name="connsiteY10" fmla="*/ 18448 h 22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8">
                  <a:moveTo>
                    <a:pt x="16385" y="18448"/>
                  </a:moveTo>
                  <a:cubicBezTo>
                    <a:pt x="11181" y="15476"/>
                    <a:pt x="5948" y="12505"/>
                    <a:pt x="689" y="9533"/>
                  </a:cubicBezTo>
                  <a:lnTo>
                    <a:pt x="-269" y="7945"/>
                  </a:lnTo>
                  <a:lnTo>
                    <a:pt x="639" y="6345"/>
                  </a:lnTo>
                  <a:cubicBezTo>
                    <a:pt x="7961" y="2116"/>
                    <a:pt x="8928" y="1710"/>
                    <a:pt x="16475" y="-2697"/>
                  </a:cubicBezTo>
                  <a:cubicBezTo>
                    <a:pt x="17923" y="-3548"/>
                    <a:pt x="19595" y="-3561"/>
                    <a:pt x="21063" y="-2710"/>
                  </a:cubicBezTo>
                  <a:cubicBezTo>
                    <a:pt x="26292" y="249"/>
                    <a:pt x="31496" y="3183"/>
                    <a:pt x="36730" y="6155"/>
                  </a:cubicBezTo>
                  <a:lnTo>
                    <a:pt x="37672" y="7755"/>
                  </a:lnTo>
                  <a:lnTo>
                    <a:pt x="36774" y="9343"/>
                  </a:lnTo>
                  <a:cubicBezTo>
                    <a:pt x="29506" y="13597"/>
                    <a:pt x="28554" y="14054"/>
                    <a:pt x="20964" y="18448"/>
                  </a:cubicBezTo>
                  <a:cubicBezTo>
                    <a:pt x="19515" y="19286"/>
                    <a:pt x="17849" y="19286"/>
                    <a:pt x="16385" y="1844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0" name="자유형: 도형 489">
              <a:extLst>
                <a:ext uri="{FF2B5EF4-FFF2-40B4-BE49-F238E27FC236}">
                  <a16:creationId xmlns:a16="http://schemas.microsoft.com/office/drawing/2014/main" id="{8D5469D1-C9C8-4201-B43F-BBB392F926CD}"/>
                </a:ext>
              </a:extLst>
            </p:cNvPr>
            <p:cNvSpPr/>
            <p:nvPr/>
          </p:nvSpPr>
          <p:spPr>
            <a:xfrm flipV="1">
              <a:off x="4001358" y="1729046"/>
              <a:ext cx="37732" cy="22582"/>
            </a:xfrm>
            <a:custGeom>
              <a:avLst/>
              <a:gdLst>
                <a:gd name="connsiteX0" fmla="*/ 16389 w 37732"/>
                <a:gd name="connsiteY0" fmla="*/ 18623 h 22582"/>
                <a:gd name="connsiteX1" fmla="*/ 693 w 37732"/>
                <a:gd name="connsiteY1" fmla="*/ 9721 h 22582"/>
                <a:gd name="connsiteX2" fmla="*/ -254 w 37732"/>
                <a:gd name="connsiteY2" fmla="*/ 8120 h 22582"/>
                <a:gd name="connsiteX3" fmla="*/ 649 w 37732"/>
                <a:gd name="connsiteY3" fmla="*/ 6520 h 22582"/>
                <a:gd name="connsiteX4" fmla="*/ 16271 w 37732"/>
                <a:gd name="connsiteY4" fmla="*/ -2700 h 22582"/>
                <a:gd name="connsiteX5" fmla="*/ 20865 w 37732"/>
                <a:gd name="connsiteY5" fmla="*/ -2700 h 22582"/>
                <a:gd name="connsiteX6" fmla="*/ 36537 w 37732"/>
                <a:gd name="connsiteY6" fmla="*/ 6215 h 22582"/>
                <a:gd name="connsiteX7" fmla="*/ 37479 w 37732"/>
                <a:gd name="connsiteY7" fmla="*/ 7803 h 22582"/>
                <a:gd name="connsiteX8" fmla="*/ 36586 w 37732"/>
                <a:gd name="connsiteY8" fmla="*/ 9403 h 22582"/>
                <a:gd name="connsiteX9" fmla="*/ 20969 w 37732"/>
                <a:gd name="connsiteY9" fmla="*/ 18636 h 22582"/>
                <a:gd name="connsiteX10" fmla="*/ 16389 w 37732"/>
                <a:gd name="connsiteY10" fmla="*/ 18623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2">
                  <a:moveTo>
                    <a:pt x="16389" y="18623"/>
                  </a:moveTo>
                  <a:cubicBezTo>
                    <a:pt x="11186" y="15651"/>
                    <a:pt x="5953" y="12680"/>
                    <a:pt x="693" y="9721"/>
                  </a:cubicBezTo>
                  <a:lnTo>
                    <a:pt x="-254" y="8120"/>
                  </a:lnTo>
                  <a:lnTo>
                    <a:pt x="649" y="6520"/>
                  </a:lnTo>
                  <a:cubicBezTo>
                    <a:pt x="7971" y="2291"/>
                    <a:pt x="8725" y="1719"/>
                    <a:pt x="16271" y="-2700"/>
                  </a:cubicBezTo>
                  <a:cubicBezTo>
                    <a:pt x="17719" y="-3538"/>
                    <a:pt x="19392" y="-3538"/>
                    <a:pt x="20865" y="-2700"/>
                  </a:cubicBezTo>
                  <a:cubicBezTo>
                    <a:pt x="26099" y="259"/>
                    <a:pt x="31302" y="3243"/>
                    <a:pt x="36537" y="6215"/>
                  </a:cubicBezTo>
                  <a:lnTo>
                    <a:pt x="37479" y="7803"/>
                  </a:lnTo>
                  <a:lnTo>
                    <a:pt x="36586" y="9403"/>
                  </a:lnTo>
                  <a:cubicBezTo>
                    <a:pt x="29313" y="13658"/>
                    <a:pt x="28569" y="14242"/>
                    <a:pt x="20969" y="18636"/>
                  </a:cubicBezTo>
                  <a:cubicBezTo>
                    <a:pt x="19525" y="19461"/>
                    <a:pt x="17859" y="19461"/>
                    <a:pt x="16389" y="1862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1" name="자유형: 도형 490">
              <a:extLst>
                <a:ext uri="{FF2B5EF4-FFF2-40B4-BE49-F238E27FC236}">
                  <a16:creationId xmlns:a16="http://schemas.microsoft.com/office/drawing/2014/main" id="{FE3052A6-DE01-43AA-97A0-C0E85877510B}"/>
                </a:ext>
              </a:extLst>
            </p:cNvPr>
            <p:cNvSpPr/>
            <p:nvPr/>
          </p:nvSpPr>
          <p:spPr>
            <a:xfrm flipV="1">
              <a:off x="4001358" y="1726800"/>
              <a:ext cx="37931" cy="22409"/>
            </a:xfrm>
            <a:custGeom>
              <a:avLst/>
              <a:gdLst>
                <a:gd name="connsiteX0" fmla="*/ 16389 w 37931"/>
                <a:gd name="connsiteY0" fmla="*/ 18450 h 22409"/>
                <a:gd name="connsiteX1" fmla="*/ 693 w 37931"/>
                <a:gd name="connsiteY1" fmla="*/ 9547 h 22409"/>
                <a:gd name="connsiteX2" fmla="*/ -254 w 37931"/>
                <a:gd name="connsiteY2" fmla="*/ 7947 h 22409"/>
                <a:gd name="connsiteX3" fmla="*/ 649 w 37931"/>
                <a:gd name="connsiteY3" fmla="*/ 6347 h 22409"/>
                <a:gd name="connsiteX4" fmla="*/ 16479 w 37931"/>
                <a:gd name="connsiteY4" fmla="*/ -2696 h 22409"/>
                <a:gd name="connsiteX5" fmla="*/ 21068 w 37931"/>
                <a:gd name="connsiteY5" fmla="*/ -2708 h 22409"/>
                <a:gd name="connsiteX6" fmla="*/ 36735 w 37931"/>
                <a:gd name="connsiteY6" fmla="*/ 6169 h 22409"/>
                <a:gd name="connsiteX7" fmla="*/ 37677 w 37931"/>
                <a:gd name="connsiteY7" fmla="*/ 7757 h 22409"/>
                <a:gd name="connsiteX8" fmla="*/ 36784 w 37931"/>
                <a:gd name="connsiteY8" fmla="*/ 9357 h 22409"/>
                <a:gd name="connsiteX9" fmla="*/ 20969 w 37931"/>
                <a:gd name="connsiteY9" fmla="*/ 18450 h 22409"/>
                <a:gd name="connsiteX10" fmla="*/ 16389 w 37931"/>
                <a:gd name="connsiteY10" fmla="*/ 18450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1" h="22409">
                  <a:moveTo>
                    <a:pt x="16389" y="18450"/>
                  </a:moveTo>
                  <a:cubicBezTo>
                    <a:pt x="11186" y="15478"/>
                    <a:pt x="5952" y="12506"/>
                    <a:pt x="693" y="9547"/>
                  </a:cubicBezTo>
                  <a:lnTo>
                    <a:pt x="-254" y="7947"/>
                  </a:lnTo>
                  <a:lnTo>
                    <a:pt x="649" y="6347"/>
                  </a:lnTo>
                  <a:cubicBezTo>
                    <a:pt x="7965" y="2118"/>
                    <a:pt x="8933" y="1711"/>
                    <a:pt x="16479" y="-2696"/>
                  </a:cubicBezTo>
                  <a:cubicBezTo>
                    <a:pt x="17927" y="-3534"/>
                    <a:pt x="19600" y="-3547"/>
                    <a:pt x="21068" y="-2708"/>
                  </a:cubicBezTo>
                  <a:cubicBezTo>
                    <a:pt x="26302" y="263"/>
                    <a:pt x="31506" y="3197"/>
                    <a:pt x="36735" y="6169"/>
                  </a:cubicBezTo>
                  <a:lnTo>
                    <a:pt x="37677" y="7757"/>
                  </a:lnTo>
                  <a:lnTo>
                    <a:pt x="36784" y="9357"/>
                  </a:lnTo>
                  <a:cubicBezTo>
                    <a:pt x="29511" y="13598"/>
                    <a:pt x="28558" y="14056"/>
                    <a:pt x="20969" y="18450"/>
                  </a:cubicBezTo>
                  <a:cubicBezTo>
                    <a:pt x="19525" y="19288"/>
                    <a:pt x="17859" y="19288"/>
                    <a:pt x="16389" y="1845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2" name="자유형: 도형 491">
              <a:extLst>
                <a:ext uri="{FF2B5EF4-FFF2-40B4-BE49-F238E27FC236}">
                  <a16:creationId xmlns:a16="http://schemas.microsoft.com/office/drawing/2014/main" id="{5DECD3A3-C0CB-4CB8-AC2A-57AB0DA1B9BC}"/>
                </a:ext>
              </a:extLst>
            </p:cNvPr>
            <p:cNvSpPr/>
            <p:nvPr/>
          </p:nvSpPr>
          <p:spPr>
            <a:xfrm flipV="1">
              <a:off x="3979510" y="1741452"/>
              <a:ext cx="37732" cy="22577"/>
            </a:xfrm>
            <a:custGeom>
              <a:avLst/>
              <a:gdLst>
                <a:gd name="connsiteX0" fmla="*/ 16404 w 37732"/>
                <a:gd name="connsiteY0" fmla="*/ 18641 h 22577"/>
                <a:gd name="connsiteX1" fmla="*/ 708 w 37732"/>
                <a:gd name="connsiteY1" fmla="*/ 9738 h 22577"/>
                <a:gd name="connsiteX2" fmla="*/ -239 w 37732"/>
                <a:gd name="connsiteY2" fmla="*/ 8138 h 22577"/>
                <a:gd name="connsiteX3" fmla="*/ 664 w 37732"/>
                <a:gd name="connsiteY3" fmla="*/ 6538 h 22577"/>
                <a:gd name="connsiteX4" fmla="*/ 16285 w 37732"/>
                <a:gd name="connsiteY4" fmla="*/ -2683 h 22577"/>
                <a:gd name="connsiteX5" fmla="*/ 20880 w 37732"/>
                <a:gd name="connsiteY5" fmla="*/ -2695 h 22577"/>
                <a:gd name="connsiteX6" fmla="*/ 36546 w 37732"/>
                <a:gd name="connsiteY6" fmla="*/ 6220 h 22577"/>
                <a:gd name="connsiteX7" fmla="*/ 37494 w 37732"/>
                <a:gd name="connsiteY7" fmla="*/ 7808 h 22577"/>
                <a:gd name="connsiteX8" fmla="*/ 36596 w 37732"/>
                <a:gd name="connsiteY8" fmla="*/ 9408 h 22577"/>
                <a:gd name="connsiteX9" fmla="*/ 20989 w 37732"/>
                <a:gd name="connsiteY9" fmla="*/ 18641 h 22577"/>
                <a:gd name="connsiteX10" fmla="*/ 16404 w 37732"/>
                <a:gd name="connsiteY10" fmla="*/ 18641 h 2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77">
                  <a:moveTo>
                    <a:pt x="16404" y="18641"/>
                  </a:moveTo>
                  <a:cubicBezTo>
                    <a:pt x="11196" y="15669"/>
                    <a:pt x="5966" y="12697"/>
                    <a:pt x="708" y="9738"/>
                  </a:cubicBezTo>
                  <a:lnTo>
                    <a:pt x="-239" y="8138"/>
                  </a:lnTo>
                  <a:lnTo>
                    <a:pt x="664" y="6538"/>
                  </a:lnTo>
                  <a:cubicBezTo>
                    <a:pt x="7980" y="2308"/>
                    <a:pt x="8740" y="1724"/>
                    <a:pt x="16285" y="-2683"/>
                  </a:cubicBezTo>
                  <a:cubicBezTo>
                    <a:pt x="17739" y="-3521"/>
                    <a:pt x="19405" y="-3533"/>
                    <a:pt x="20880" y="-2695"/>
                  </a:cubicBezTo>
                  <a:cubicBezTo>
                    <a:pt x="26108" y="277"/>
                    <a:pt x="31317" y="3248"/>
                    <a:pt x="36546" y="6220"/>
                  </a:cubicBezTo>
                  <a:lnTo>
                    <a:pt x="37494" y="7808"/>
                  </a:lnTo>
                  <a:lnTo>
                    <a:pt x="36596" y="9408"/>
                  </a:lnTo>
                  <a:cubicBezTo>
                    <a:pt x="29318" y="13662"/>
                    <a:pt x="28579" y="14234"/>
                    <a:pt x="20989" y="18641"/>
                  </a:cubicBezTo>
                  <a:cubicBezTo>
                    <a:pt x="19540" y="19466"/>
                    <a:pt x="17872" y="19466"/>
                    <a:pt x="16404" y="1864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3" name="자유형: 도형 492">
              <a:extLst>
                <a:ext uri="{FF2B5EF4-FFF2-40B4-BE49-F238E27FC236}">
                  <a16:creationId xmlns:a16="http://schemas.microsoft.com/office/drawing/2014/main" id="{2EB94935-C159-4BE5-90BB-CE7E29CF47AA}"/>
                </a:ext>
              </a:extLst>
            </p:cNvPr>
            <p:cNvSpPr/>
            <p:nvPr/>
          </p:nvSpPr>
          <p:spPr>
            <a:xfrm flipV="1">
              <a:off x="3979505" y="1739208"/>
              <a:ext cx="37936" cy="22412"/>
            </a:xfrm>
            <a:custGeom>
              <a:avLst/>
              <a:gdLst>
                <a:gd name="connsiteX0" fmla="*/ 16404 w 37936"/>
                <a:gd name="connsiteY0" fmla="*/ 18464 h 22412"/>
                <a:gd name="connsiteX1" fmla="*/ 708 w 37936"/>
                <a:gd name="connsiteY1" fmla="*/ 9561 h 22412"/>
                <a:gd name="connsiteX2" fmla="*/ -239 w 37936"/>
                <a:gd name="connsiteY2" fmla="*/ 7974 h 22412"/>
                <a:gd name="connsiteX3" fmla="*/ 669 w 37936"/>
                <a:gd name="connsiteY3" fmla="*/ 6361 h 22412"/>
                <a:gd name="connsiteX4" fmla="*/ 16503 w 37936"/>
                <a:gd name="connsiteY4" fmla="*/ -2669 h 22412"/>
                <a:gd name="connsiteX5" fmla="*/ 21093 w 37936"/>
                <a:gd name="connsiteY5" fmla="*/ -2694 h 22412"/>
                <a:gd name="connsiteX6" fmla="*/ 36755 w 37936"/>
                <a:gd name="connsiteY6" fmla="*/ 6183 h 22412"/>
                <a:gd name="connsiteX7" fmla="*/ 37697 w 37936"/>
                <a:gd name="connsiteY7" fmla="*/ 7771 h 22412"/>
                <a:gd name="connsiteX8" fmla="*/ 36799 w 37936"/>
                <a:gd name="connsiteY8" fmla="*/ 9371 h 22412"/>
                <a:gd name="connsiteX9" fmla="*/ 20994 w 37936"/>
                <a:gd name="connsiteY9" fmla="*/ 18464 h 22412"/>
                <a:gd name="connsiteX10" fmla="*/ 16404 w 37936"/>
                <a:gd name="connsiteY10" fmla="*/ 18464 h 2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2">
                  <a:moveTo>
                    <a:pt x="16404" y="18464"/>
                  </a:moveTo>
                  <a:cubicBezTo>
                    <a:pt x="11201" y="15492"/>
                    <a:pt x="5966" y="12533"/>
                    <a:pt x="708" y="9561"/>
                  </a:cubicBezTo>
                  <a:lnTo>
                    <a:pt x="-239" y="7974"/>
                  </a:lnTo>
                  <a:lnTo>
                    <a:pt x="669" y="6361"/>
                  </a:lnTo>
                  <a:cubicBezTo>
                    <a:pt x="7985" y="2144"/>
                    <a:pt x="8953" y="1726"/>
                    <a:pt x="16503" y="-2669"/>
                  </a:cubicBezTo>
                  <a:cubicBezTo>
                    <a:pt x="17947" y="-3532"/>
                    <a:pt x="19615" y="-3532"/>
                    <a:pt x="21093" y="-2694"/>
                  </a:cubicBezTo>
                  <a:cubicBezTo>
                    <a:pt x="26317" y="278"/>
                    <a:pt x="31521" y="3211"/>
                    <a:pt x="36755" y="6183"/>
                  </a:cubicBezTo>
                  <a:lnTo>
                    <a:pt x="37697" y="7771"/>
                  </a:lnTo>
                  <a:lnTo>
                    <a:pt x="36799" y="9371"/>
                  </a:lnTo>
                  <a:cubicBezTo>
                    <a:pt x="29526" y="13625"/>
                    <a:pt x="28584" y="14083"/>
                    <a:pt x="20994" y="18464"/>
                  </a:cubicBezTo>
                  <a:cubicBezTo>
                    <a:pt x="19540" y="19302"/>
                    <a:pt x="17872" y="19302"/>
                    <a:pt x="16404" y="1846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4" name="자유형: 도형 493">
              <a:extLst>
                <a:ext uri="{FF2B5EF4-FFF2-40B4-BE49-F238E27FC236}">
                  <a16:creationId xmlns:a16="http://schemas.microsoft.com/office/drawing/2014/main" id="{B2A63B8F-8540-44CE-8348-6646B111B8AC}"/>
                </a:ext>
              </a:extLst>
            </p:cNvPr>
            <p:cNvSpPr/>
            <p:nvPr/>
          </p:nvSpPr>
          <p:spPr>
            <a:xfrm flipV="1">
              <a:off x="3957657" y="1753851"/>
              <a:ext cx="37736" cy="22580"/>
            </a:xfrm>
            <a:custGeom>
              <a:avLst/>
              <a:gdLst>
                <a:gd name="connsiteX0" fmla="*/ 16419 w 37736"/>
                <a:gd name="connsiteY0" fmla="*/ 18645 h 22580"/>
                <a:gd name="connsiteX1" fmla="*/ 723 w 37736"/>
                <a:gd name="connsiteY1" fmla="*/ 9743 h 22580"/>
                <a:gd name="connsiteX2" fmla="*/ -224 w 37736"/>
                <a:gd name="connsiteY2" fmla="*/ 8142 h 22580"/>
                <a:gd name="connsiteX3" fmla="*/ 679 w 37736"/>
                <a:gd name="connsiteY3" fmla="*/ 6542 h 22580"/>
                <a:gd name="connsiteX4" fmla="*/ 16300 w 37736"/>
                <a:gd name="connsiteY4" fmla="*/ -2678 h 22580"/>
                <a:gd name="connsiteX5" fmla="*/ 20895 w 37736"/>
                <a:gd name="connsiteY5" fmla="*/ -2678 h 22580"/>
                <a:gd name="connsiteX6" fmla="*/ 36565 w 37736"/>
                <a:gd name="connsiteY6" fmla="*/ 6225 h 22580"/>
                <a:gd name="connsiteX7" fmla="*/ 37513 w 37736"/>
                <a:gd name="connsiteY7" fmla="*/ 7825 h 22580"/>
                <a:gd name="connsiteX8" fmla="*/ 36611 w 37736"/>
                <a:gd name="connsiteY8" fmla="*/ 9425 h 22580"/>
                <a:gd name="connsiteX9" fmla="*/ 21003 w 37736"/>
                <a:gd name="connsiteY9" fmla="*/ 18645 h 22580"/>
                <a:gd name="connsiteX10" fmla="*/ 16419 w 37736"/>
                <a:gd name="connsiteY10" fmla="*/ 18645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6" h="22580">
                  <a:moveTo>
                    <a:pt x="16419" y="18645"/>
                  </a:moveTo>
                  <a:cubicBezTo>
                    <a:pt x="11215" y="15673"/>
                    <a:pt x="5986" y="12715"/>
                    <a:pt x="723" y="9743"/>
                  </a:cubicBezTo>
                  <a:lnTo>
                    <a:pt x="-224" y="8142"/>
                  </a:lnTo>
                  <a:lnTo>
                    <a:pt x="679" y="6542"/>
                  </a:lnTo>
                  <a:cubicBezTo>
                    <a:pt x="8005" y="2326"/>
                    <a:pt x="8755" y="1742"/>
                    <a:pt x="16300" y="-2678"/>
                  </a:cubicBezTo>
                  <a:cubicBezTo>
                    <a:pt x="17754" y="-3516"/>
                    <a:pt x="19420" y="-3516"/>
                    <a:pt x="20895" y="-2678"/>
                  </a:cubicBezTo>
                  <a:cubicBezTo>
                    <a:pt x="26123" y="281"/>
                    <a:pt x="31332" y="3253"/>
                    <a:pt x="36565" y="6225"/>
                  </a:cubicBezTo>
                  <a:lnTo>
                    <a:pt x="37513" y="7825"/>
                  </a:lnTo>
                  <a:lnTo>
                    <a:pt x="36611" y="9425"/>
                  </a:lnTo>
                  <a:cubicBezTo>
                    <a:pt x="29343" y="13667"/>
                    <a:pt x="28599" y="14264"/>
                    <a:pt x="21003" y="18645"/>
                  </a:cubicBezTo>
                  <a:cubicBezTo>
                    <a:pt x="19555" y="19483"/>
                    <a:pt x="17887" y="19483"/>
                    <a:pt x="16419" y="1864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5" name="자유형: 도형 494">
              <a:extLst>
                <a:ext uri="{FF2B5EF4-FFF2-40B4-BE49-F238E27FC236}">
                  <a16:creationId xmlns:a16="http://schemas.microsoft.com/office/drawing/2014/main" id="{1D8D4687-FA96-48A5-B406-47A19605E0E1}"/>
                </a:ext>
              </a:extLst>
            </p:cNvPr>
            <p:cNvSpPr/>
            <p:nvPr/>
          </p:nvSpPr>
          <p:spPr>
            <a:xfrm flipV="1">
              <a:off x="3957657" y="1751603"/>
              <a:ext cx="37931" cy="22415"/>
            </a:xfrm>
            <a:custGeom>
              <a:avLst/>
              <a:gdLst>
                <a:gd name="connsiteX0" fmla="*/ 16419 w 37931"/>
                <a:gd name="connsiteY0" fmla="*/ 18478 h 22415"/>
                <a:gd name="connsiteX1" fmla="*/ 723 w 37931"/>
                <a:gd name="connsiteY1" fmla="*/ 9576 h 22415"/>
                <a:gd name="connsiteX2" fmla="*/ -224 w 37931"/>
                <a:gd name="connsiteY2" fmla="*/ 7975 h 22415"/>
                <a:gd name="connsiteX3" fmla="*/ 679 w 37931"/>
                <a:gd name="connsiteY3" fmla="*/ 6375 h 22415"/>
                <a:gd name="connsiteX4" fmla="*/ 16513 w 37931"/>
                <a:gd name="connsiteY4" fmla="*/ -2667 h 22415"/>
                <a:gd name="connsiteX5" fmla="*/ 21103 w 37931"/>
                <a:gd name="connsiteY5" fmla="*/ -2692 h 22415"/>
                <a:gd name="connsiteX6" fmla="*/ 36765 w 37931"/>
                <a:gd name="connsiteY6" fmla="*/ 6185 h 22415"/>
                <a:gd name="connsiteX7" fmla="*/ 37707 w 37931"/>
                <a:gd name="connsiteY7" fmla="*/ 7785 h 22415"/>
                <a:gd name="connsiteX8" fmla="*/ 36814 w 37931"/>
                <a:gd name="connsiteY8" fmla="*/ 9373 h 22415"/>
                <a:gd name="connsiteX9" fmla="*/ 21003 w 37931"/>
                <a:gd name="connsiteY9" fmla="*/ 18478 h 22415"/>
                <a:gd name="connsiteX10" fmla="*/ 16419 w 37931"/>
                <a:gd name="connsiteY10" fmla="*/ 18478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1" h="22415">
                  <a:moveTo>
                    <a:pt x="16419" y="18478"/>
                  </a:moveTo>
                  <a:cubicBezTo>
                    <a:pt x="11215" y="15506"/>
                    <a:pt x="5981" y="12535"/>
                    <a:pt x="723" y="9576"/>
                  </a:cubicBezTo>
                  <a:lnTo>
                    <a:pt x="-224" y="7975"/>
                  </a:lnTo>
                  <a:lnTo>
                    <a:pt x="679" y="6375"/>
                  </a:lnTo>
                  <a:cubicBezTo>
                    <a:pt x="8005" y="2146"/>
                    <a:pt x="8963" y="1727"/>
                    <a:pt x="16513" y="-2667"/>
                  </a:cubicBezTo>
                  <a:cubicBezTo>
                    <a:pt x="17957" y="-3518"/>
                    <a:pt x="19628" y="-3518"/>
                    <a:pt x="21103" y="-2692"/>
                  </a:cubicBezTo>
                  <a:cubicBezTo>
                    <a:pt x="26337" y="279"/>
                    <a:pt x="31535" y="3226"/>
                    <a:pt x="36765" y="6185"/>
                  </a:cubicBezTo>
                  <a:lnTo>
                    <a:pt x="37707" y="7785"/>
                  </a:lnTo>
                  <a:lnTo>
                    <a:pt x="36814" y="9373"/>
                  </a:lnTo>
                  <a:cubicBezTo>
                    <a:pt x="29541" y="13627"/>
                    <a:pt x="28593" y="14084"/>
                    <a:pt x="21003" y="18478"/>
                  </a:cubicBezTo>
                  <a:cubicBezTo>
                    <a:pt x="19550" y="19316"/>
                    <a:pt x="17887" y="19316"/>
                    <a:pt x="16419" y="1847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6" name="자유형: 도형 495">
              <a:extLst>
                <a:ext uri="{FF2B5EF4-FFF2-40B4-BE49-F238E27FC236}">
                  <a16:creationId xmlns:a16="http://schemas.microsoft.com/office/drawing/2014/main" id="{5C0C1E1C-6CAE-45F7-B149-7A7E5B79BFA0}"/>
                </a:ext>
              </a:extLst>
            </p:cNvPr>
            <p:cNvSpPr/>
            <p:nvPr/>
          </p:nvSpPr>
          <p:spPr>
            <a:xfrm flipV="1">
              <a:off x="3935804" y="1766258"/>
              <a:ext cx="37736" cy="22579"/>
            </a:xfrm>
            <a:custGeom>
              <a:avLst/>
              <a:gdLst>
                <a:gd name="connsiteX0" fmla="*/ 16439 w 37736"/>
                <a:gd name="connsiteY0" fmla="*/ 18655 h 22579"/>
                <a:gd name="connsiteX1" fmla="*/ 743 w 37736"/>
                <a:gd name="connsiteY1" fmla="*/ 9765 h 22579"/>
                <a:gd name="connsiteX2" fmla="*/ -209 w 37736"/>
                <a:gd name="connsiteY2" fmla="*/ 8152 h 22579"/>
                <a:gd name="connsiteX3" fmla="*/ 694 w 37736"/>
                <a:gd name="connsiteY3" fmla="*/ 6564 h 22579"/>
                <a:gd name="connsiteX4" fmla="*/ 16320 w 37736"/>
                <a:gd name="connsiteY4" fmla="*/ -2656 h 22579"/>
                <a:gd name="connsiteX5" fmla="*/ 20910 w 37736"/>
                <a:gd name="connsiteY5" fmla="*/ -2668 h 22579"/>
                <a:gd name="connsiteX6" fmla="*/ 36580 w 37736"/>
                <a:gd name="connsiteY6" fmla="*/ 6247 h 22579"/>
                <a:gd name="connsiteX7" fmla="*/ 37528 w 37736"/>
                <a:gd name="connsiteY7" fmla="*/ 7834 h 22579"/>
                <a:gd name="connsiteX8" fmla="*/ 36630 w 37736"/>
                <a:gd name="connsiteY8" fmla="*/ 9422 h 22579"/>
                <a:gd name="connsiteX9" fmla="*/ 21023 w 37736"/>
                <a:gd name="connsiteY9" fmla="*/ 18655 h 22579"/>
                <a:gd name="connsiteX10" fmla="*/ 16439 w 37736"/>
                <a:gd name="connsiteY10" fmla="*/ 18655 h 2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6" h="22579">
                  <a:moveTo>
                    <a:pt x="16439" y="18655"/>
                  </a:moveTo>
                  <a:cubicBezTo>
                    <a:pt x="11235" y="15683"/>
                    <a:pt x="6001" y="12724"/>
                    <a:pt x="743" y="9765"/>
                  </a:cubicBezTo>
                  <a:lnTo>
                    <a:pt x="-209" y="8152"/>
                  </a:lnTo>
                  <a:lnTo>
                    <a:pt x="694" y="6564"/>
                  </a:lnTo>
                  <a:cubicBezTo>
                    <a:pt x="8025" y="2336"/>
                    <a:pt x="8775" y="1751"/>
                    <a:pt x="16320" y="-2656"/>
                  </a:cubicBezTo>
                  <a:cubicBezTo>
                    <a:pt x="17769" y="-3507"/>
                    <a:pt x="19440" y="-3507"/>
                    <a:pt x="20910" y="-2668"/>
                  </a:cubicBezTo>
                  <a:cubicBezTo>
                    <a:pt x="26143" y="291"/>
                    <a:pt x="31352" y="3275"/>
                    <a:pt x="36580" y="6247"/>
                  </a:cubicBezTo>
                  <a:lnTo>
                    <a:pt x="37528" y="7834"/>
                  </a:lnTo>
                  <a:lnTo>
                    <a:pt x="36630" y="9422"/>
                  </a:lnTo>
                  <a:cubicBezTo>
                    <a:pt x="29358" y="13689"/>
                    <a:pt x="28613" y="14261"/>
                    <a:pt x="21023" y="18655"/>
                  </a:cubicBezTo>
                  <a:cubicBezTo>
                    <a:pt x="19570" y="19493"/>
                    <a:pt x="17902" y="19493"/>
                    <a:pt x="16439" y="1865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7" name="자유형: 도형 496">
              <a:extLst>
                <a:ext uri="{FF2B5EF4-FFF2-40B4-BE49-F238E27FC236}">
                  <a16:creationId xmlns:a16="http://schemas.microsoft.com/office/drawing/2014/main" id="{12EF57C8-3069-4C8E-80C6-8DB2F41994F4}"/>
                </a:ext>
              </a:extLst>
            </p:cNvPr>
            <p:cNvSpPr/>
            <p:nvPr/>
          </p:nvSpPr>
          <p:spPr>
            <a:xfrm flipV="1">
              <a:off x="3935804" y="1764011"/>
              <a:ext cx="37936" cy="22409"/>
            </a:xfrm>
            <a:custGeom>
              <a:avLst/>
              <a:gdLst>
                <a:gd name="connsiteX0" fmla="*/ 16439 w 37936"/>
                <a:gd name="connsiteY0" fmla="*/ 18483 h 22409"/>
                <a:gd name="connsiteX1" fmla="*/ 743 w 37936"/>
                <a:gd name="connsiteY1" fmla="*/ 9580 h 22409"/>
                <a:gd name="connsiteX2" fmla="*/ -209 w 37936"/>
                <a:gd name="connsiteY2" fmla="*/ 7980 h 22409"/>
                <a:gd name="connsiteX3" fmla="*/ 694 w 37936"/>
                <a:gd name="connsiteY3" fmla="*/ 6380 h 22409"/>
                <a:gd name="connsiteX4" fmla="*/ 16528 w 37936"/>
                <a:gd name="connsiteY4" fmla="*/ -2662 h 22409"/>
                <a:gd name="connsiteX5" fmla="*/ 21122 w 37936"/>
                <a:gd name="connsiteY5" fmla="*/ -2675 h 22409"/>
                <a:gd name="connsiteX6" fmla="*/ 36779 w 37936"/>
                <a:gd name="connsiteY6" fmla="*/ 6202 h 22409"/>
                <a:gd name="connsiteX7" fmla="*/ 37727 w 37936"/>
                <a:gd name="connsiteY7" fmla="*/ 7790 h 22409"/>
                <a:gd name="connsiteX8" fmla="*/ 36829 w 37936"/>
                <a:gd name="connsiteY8" fmla="*/ 9377 h 22409"/>
                <a:gd name="connsiteX9" fmla="*/ 21017 w 37936"/>
                <a:gd name="connsiteY9" fmla="*/ 18483 h 22409"/>
                <a:gd name="connsiteX10" fmla="*/ 16439 w 37936"/>
                <a:gd name="connsiteY10" fmla="*/ 18483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9">
                  <a:moveTo>
                    <a:pt x="16439" y="18483"/>
                  </a:moveTo>
                  <a:cubicBezTo>
                    <a:pt x="11230" y="15511"/>
                    <a:pt x="5996" y="12552"/>
                    <a:pt x="743" y="9580"/>
                  </a:cubicBezTo>
                  <a:lnTo>
                    <a:pt x="-209" y="7980"/>
                  </a:lnTo>
                  <a:lnTo>
                    <a:pt x="694" y="6380"/>
                  </a:lnTo>
                  <a:cubicBezTo>
                    <a:pt x="8020" y="2164"/>
                    <a:pt x="8988" y="1745"/>
                    <a:pt x="16528" y="-2662"/>
                  </a:cubicBezTo>
                  <a:cubicBezTo>
                    <a:pt x="17977" y="-3501"/>
                    <a:pt x="19654" y="-3513"/>
                    <a:pt x="21122" y="-2675"/>
                  </a:cubicBezTo>
                  <a:cubicBezTo>
                    <a:pt x="26351" y="297"/>
                    <a:pt x="31550" y="3230"/>
                    <a:pt x="36779" y="6202"/>
                  </a:cubicBezTo>
                  <a:lnTo>
                    <a:pt x="37727" y="7790"/>
                  </a:lnTo>
                  <a:lnTo>
                    <a:pt x="36829" y="9377"/>
                  </a:lnTo>
                  <a:cubicBezTo>
                    <a:pt x="29556" y="13644"/>
                    <a:pt x="28613" y="14102"/>
                    <a:pt x="21017" y="18483"/>
                  </a:cubicBezTo>
                  <a:cubicBezTo>
                    <a:pt x="19570" y="19321"/>
                    <a:pt x="17902" y="19321"/>
                    <a:pt x="16439" y="1848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8" name="자유형: 도형 497">
              <a:extLst>
                <a:ext uri="{FF2B5EF4-FFF2-40B4-BE49-F238E27FC236}">
                  <a16:creationId xmlns:a16="http://schemas.microsoft.com/office/drawing/2014/main" id="{ACF374D2-5A95-46E9-8799-3F0C43025961}"/>
                </a:ext>
              </a:extLst>
            </p:cNvPr>
            <p:cNvSpPr/>
            <p:nvPr/>
          </p:nvSpPr>
          <p:spPr>
            <a:xfrm flipV="1">
              <a:off x="4285427" y="1592866"/>
              <a:ext cx="37732" cy="22585"/>
            </a:xfrm>
            <a:custGeom>
              <a:avLst/>
              <a:gdLst>
                <a:gd name="connsiteX0" fmla="*/ 16201 w 37732"/>
                <a:gd name="connsiteY0" fmla="*/ 18507 h 22585"/>
                <a:gd name="connsiteX1" fmla="*/ 500 w 37732"/>
                <a:gd name="connsiteY1" fmla="*/ 9604 h 22585"/>
                <a:gd name="connsiteX2" fmla="*/ -448 w 37732"/>
                <a:gd name="connsiteY2" fmla="*/ 8004 h 22585"/>
                <a:gd name="connsiteX3" fmla="*/ 455 w 37732"/>
                <a:gd name="connsiteY3" fmla="*/ 6403 h 22585"/>
                <a:gd name="connsiteX4" fmla="*/ 16081 w 37732"/>
                <a:gd name="connsiteY4" fmla="*/ -2804 h 22585"/>
                <a:gd name="connsiteX5" fmla="*/ 20670 w 37732"/>
                <a:gd name="connsiteY5" fmla="*/ -2829 h 22585"/>
                <a:gd name="connsiteX6" fmla="*/ 36336 w 37732"/>
                <a:gd name="connsiteY6" fmla="*/ 6086 h 22585"/>
                <a:gd name="connsiteX7" fmla="*/ 37285 w 37732"/>
                <a:gd name="connsiteY7" fmla="*/ 7686 h 22585"/>
                <a:gd name="connsiteX8" fmla="*/ 36391 w 37732"/>
                <a:gd name="connsiteY8" fmla="*/ 9274 h 22585"/>
                <a:gd name="connsiteX9" fmla="*/ 20779 w 37732"/>
                <a:gd name="connsiteY9" fmla="*/ 18507 h 22585"/>
                <a:gd name="connsiteX10" fmla="*/ 16201 w 37732"/>
                <a:gd name="connsiteY10" fmla="*/ 18507 h 2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5">
                  <a:moveTo>
                    <a:pt x="16201" y="18507"/>
                  </a:moveTo>
                  <a:cubicBezTo>
                    <a:pt x="10991" y="15535"/>
                    <a:pt x="5757" y="12563"/>
                    <a:pt x="500" y="9604"/>
                  </a:cubicBezTo>
                  <a:lnTo>
                    <a:pt x="-448" y="8004"/>
                  </a:lnTo>
                  <a:lnTo>
                    <a:pt x="455" y="6403"/>
                  </a:lnTo>
                  <a:cubicBezTo>
                    <a:pt x="7782" y="2187"/>
                    <a:pt x="8531" y="1603"/>
                    <a:pt x="16081" y="-2804"/>
                  </a:cubicBezTo>
                  <a:cubicBezTo>
                    <a:pt x="17530" y="-3655"/>
                    <a:pt x="19197" y="-3668"/>
                    <a:pt x="20670" y="-2829"/>
                  </a:cubicBezTo>
                  <a:cubicBezTo>
                    <a:pt x="25900" y="142"/>
                    <a:pt x="31108" y="3127"/>
                    <a:pt x="36336" y="6086"/>
                  </a:cubicBezTo>
                  <a:lnTo>
                    <a:pt x="37285" y="7686"/>
                  </a:lnTo>
                  <a:lnTo>
                    <a:pt x="36391" y="9274"/>
                  </a:lnTo>
                  <a:cubicBezTo>
                    <a:pt x="29119" y="13528"/>
                    <a:pt x="28375" y="14112"/>
                    <a:pt x="20779" y="18507"/>
                  </a:cubicBezTo>
                  <a:cubicBezTo>
                    <a:pt x="19331" y="19345"/>
                    <a:pt x="17664" y="19345"/>
                    <a:pt x="16201" y="1850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9" name="자유형: 도형 498">
              <a:extLst>
                <a:ext uri="{FF2B5EF4-FFF2-40B4-BE49-F238E27FC236}">
                  <a16:creationId xmlns:a16="http://schemas.microsoft.com/office/drawing/2014/main" id="{919C0E4A-A5BC-471B-BDE3-12C823E9D34D}"/>
                </a:ext>
              </a:extLst>
            </p:cNvPr>
            <p:cNvSpPr/>
            <p:nvPr/>
          </p:nvSpPr>
          <p:spPr>
            <a:xfrm flipV="1">
              <a:off x="4285421" y="1590618"/>
              <a:ext cx="37941" cy="22413"/>
            </a:xfrm>
            <a:custGeom>
              <a:avLst/>
              <a:gdLst>
                <a:gd name="connsiteX0" fmla="*/ 16201 w 37941"/>
                <a:gd name="connsiteY0" fmla="*/ 18333 h 22413"/>
                <a:gd name="connsiteX1" fmla="*/ 505 w 37941"/>
                <a:gd name="connsiteY1" fmla="*/ 9430 h 22413"/>
                <a:gd name="connsiteX2" fmla="*/ -448 w 37941"/>
                <a:gd name="connsiteY2" fmla="*/ 7830 h 22413"/>
                <a:gd name="connsiteX3" fmla="*/ 460 w 37941"/>
                <a:gd name="connsiteY3" fmla="*/ 6230 h 22413"/>
                <a:gd name="connsiteX4" fmla="*/ 16295 w 37941"/>
                <a:gd name="connsiteY4" fmla="*/ -2812 h 22413"/>
                <a:gd name="connsiteX5" fmla="*/ 20884 w 37941"/>
                <a:gd name="connsiteY5" fmla="*/ -2825 h 22413"/>
                <a:gd name="connsiteX6" fmla="*/ 36546 w 37941"/>
                <a:gd name="connsiteY6" fmla="*/ 6040 h 22413"/>
                <a:gd name="connsiteX7" fmla="*/ 37493 w 37941"/>
                <a:gd name="connsiteY7" fmla="*/ 7640 h 22413"/>
                <a:gd name="connsiteX8" fmla="*/ 36595 w 37941"/>
                <a:gd name="connsiteY8" fmla="*/ 9240 h 22413"/>
                <a:gd name="connsiteX9" fmla="*/ 20784 w 37941"/>
                <a:gd name="connsiteY9" fmla="*/ 18333 h 22413"/>
                <a:gd name="connsiteX10" fmla="*/ 16201 w 37941"/>
                <a:gd name="connsiteY10" fmla="*/ 18333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201" y="18333"/>
                  </a:moveTo>
                  <a:cubicBezTo>
                    <a:pt x="10996" y="15361"/>
                    <a:pt x="5762" y="12390"/>
                    <a:pt x="505" y="9430"/>
                  </a:cubicBezTo>
                  <a:lnTo>
                    <a:pt x="-448" y="7830"/>
                  </a:lnTo>
                  <a:lnTo>
                    <a:pt x="460" y="6230"/>
                  </a:lnTo>
                  <a:cubicBezTo>
                    <a:pt x="7787" y="2001"/>
                    <a:pt x="8744" y="1595"/>
                    <a:pt x="16295" y="-2812"/>
                  </a:cubicBezTo>
                  <a:cubicBezTo>
                    <a:pt x="17744" y="-3663"/>
                    <a:pt x="19410" y="-3663"/>
                    <a:pt x="20884" y="-2825"/>
                  </a:cubicBezTo>
                  <a:cubicBezTo>
                    <a:pt x="26118" y="147"/>
                    <a:pt x="31316" y="3068"/>
                    <a:pt x="36546" y="6040"/>
                  </a:cubicBezTo>
                  <a:lnTo>
                    <a:pt x="37493" y="7640"/>
                  </a:lnTo>
                  <a:lnTo>
                    <a:pt x="36595" y="9240"/>
                  </a:lnTo>
                  <a:cubicBezTo>
                    <a:pt x="29322" y="13482"/>
                    <a:pt x="28375" y="13939"/>
                    <a:pt x="20784" y="18333"/>
                  </a:cubicBezTo>
                  <a:cubicBezTo>
                    <a:pt x="19336" y="19171"/>
                    <a:pt x="17669" y="19171"/>
                    <a:pt x="16201" y="1833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0" name="자유형: 도형 499">
              <a:extLst>
                <a:ext uri="{FF2B5EF4-FFF2-40B4-BE49-F238E27FC236}">
                  <a16:creationId xmlns:a16="http://schemas.microsoft.com/office/drawing/2014/main" id="{5D0183C6-1D8E-4EAC-8E10-A09FD74CB5E2}"/>
                </a:ext>
              </a:extLst>
            </p:cNvPr>
            <p:cNvSpPr/>
            <p:nvPr/>
          </p:nvSpPr>
          <p:spPr>
            <a:xfrm flipV="1">
              <a:off x="4263574" y="1605261"/>
              <a:ext cx="37736" cy="22591"/>
            </a:xfrm>
            <a:custGeom>
              <a:avLst/>
              <a:gdLst>
                <a:gd name="connsiteX0" fmla="*/ 16216 w 37736"/>
                <a:gd name="connsiteY0" fmla="*/ 18524 h 22591"/>
                <a:gd name="connsiteX1" fmla="*/ 515 w 37736"/>
                <a:gd name="connsiteY1" fmla="*/ 9621 h 22591"/>
                <a:gd name="connsiteX2" fmla="*/ -433 w 37736"/>
                <a:gd name="connsiteY2" fmla="*/ 8021 h 22591"/>
                <a:gd name="connsiteX3" fmla="*/ 469 w 37736"/>
                <a:gd name="connsiteY3" fmla="*/ 6421 h 22591"/>
                <a:gd name="connsiteX4" fmla="*/ 16096 w 37736"/>
                <a:gd name="connsiteY4" fmla="*/ -2799 h 22591"/>
                <a:gd name="connsiteX5" fmla="*/ 20685 w 37736"/>
                <a:gd name="connsiteY5" fmla="*/ -2812 h 22591"/>
                <a:gd name="connsiteX6" fmla="*/ 36356 w 37736"/>
                <a:gd name="connsiteY6" fmla="*/ 6103 h 22591"/>
                <a:gd name="connsiteX7" fmla="*/ 37304 w 37736"/>
                <a:gd name="connsiteY7" fmla="*/ 7691 h 22591"/>
                <a:gd name="connsiteX8" fmla="*/ 36406 w 37736"/>
                <a:gd name="connsiteY8" fmla="*/ 9291 h 22591"/>
                <a:gd name="connsiteX9" fmla="*/ 20794 w 37736"/>
                <a:gd name="connsiteY9" fmla="*/ 18524 h 22591"/>
                <a:gd name="connsiteX10" fmla="*/ 16216 w 37736"/>
                <a:gd name="connsiteY10" fmla="*/ 18524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6" h="22591">
                  <a:moveTo>
                    <a:pt x="16216" y="18524"/>
                  </a:moveTo>
                  <a:cubicBezTo>
                    <a:pt x="11006" y="15552"/>
                    <a:pt x="5777" y="12580"/>
                    <a:pt x="515" y="9621"/>
                  </a:cubicBezTo>
                  <a:lnTo>
                    <a:pt x="-433" y="8021"/>
                  </a:lnTo>
                  <a:lnTo>
                    <a:pt x="469" y="6421"/>
                  </a:lnTo>
                  <a:cubicBezTo>
                    <a:pt x="7792" y="2192"/>
                    <a:pt x="8551" y="1607"/>
                    <a:pt x="16096" y="-2799"/>
                  </a:cubicBezTo>
                  <a:cubicBezTo>
                    <a:pt x="17545" y="-3650"/>
                    <a:pt x="19217" y="-3650"/>
                    <a:pt x="20685" y="-2812"/>
                  </a:cubicBezTo>
                  <a:cubicBezTo>
                    <a:pt x="25915" y="147"/>
                    <a:pt x="31123" y="3132"/>
                    <a:pt x="36356" y="6103"/>
                  </a:cubicBezTo>
                  <a:lnTo>
                    <a:pt x="37304" y="7691"/>
                  </a:lnTo>
                  <a:lnTo>
                    <a:pt x="36406" y="9291"/>
                  </a:lnTo>
                  <a:cubicBezTo>
                    <a:pt x="29134" y="13546"/>
                    <a:pt x="28390" y="14130"/>
                    <a:pt x="20794" y="18524"/>
                  </a:cubicBezTo>
                  <a:cubicBezTo>
                    <a:pt x="19346" y="19362"/>
                    <a:pt x="17679" y="19362"/>
                    <a:pt x="16216" y="1852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1" name="자유형: 도형 500">
              <a:extLst>
                <a:ext uri="{FF2B5EF4-FFF2-40B4-BE49-F238E27FC236}">
                  <a16:creationId xmlns:a16="http://schemas.microsoft.com/office/drawing/2014/main" id="{07FF1389-627D-48A5-A986-375EEF0DEE37}"/>
                </a:ext>
              </a:extLst>
            </p:cNvPr>
            <p:cNvSpPr/>
            <p:nvPr/>
          </p:nvSpPr>
          <p:spPr>
            <a:xfrm flipV="1">
              <a:off x="4263574" y="1603026"/>
              <a:ext cx="37936" cy="22409"/>
            </a:xfrm>
            <a:custGeom>
              <a:avLst/>
              <a:gdLst>
                <a:gd name="connsiteX0" fmla="*/ 16210 w 37936"/>
                <a:gd name="connsiteY0" fmla="*/ 18339 h 22409"/>
                <a:gd name="connsiteX1" fmla="*/ 514 w 37936"/>
                <a:gd name="connsiteY1" fmla="*/ 9437 h 22409"/>
                <a:gd name="connsiteX2" fmla="*/ -433 w 37936"/>
                <a:gd name="connsiteY2" fmla="*/ 7836 h 22409"/>
                <a:gd name="connsiteX3" fmla="*/ 469 w 37936"/>
                <a:gd name="connsiteY3" fmla="*/ 6236 h 22409"/>
                <a:gd name="connsiteX4" fmla="*/ 16304 w 37936"/>
                <a:gd name="connsiteY4" fmla="*/ -2806 h 22409"/>
                <a:gd name="connsiteX5" fmla="*/ 20894 w 37936"/>
                <a:gd name="connsiteY5" fmla="*/ -2819 h 22409"/>
                <a:gd name="connsiteX6" fmla="*/ 36556 w 37936"/>
                <a:gd name="connsiteY6" fmla="*/ 6059 h 22409"/>
                <a:gd name="connsiteX7" fmla="*/ 37503 w 37936"/>
                <a:gd name="connsiteY7" fmla="*/ 7646 h 22409"/>
                <a:gd name="connsiteX8" fmla="*/ 36605 w 37936"/>
                <a:gd name="connsiteY8" fmla="*/ 9246 h 22409"/>
                <a:gd name="connsiteX9" fmla="*/ 20794 w 37936"/>
                <a:gd name="connsiteY9" fmla="*/ 18339 h 22409"/>
                <a:gd name="connsiteX10" fmla="*/ 16210 w 37936"/>
                <a:gd name="connsiteY10" fmla="*/ 18339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9">
                  <a:moveTo>
                    <a:pt x="16210" y="18339"/>
                  </a:moveTo>
                  <a:cubicBezTo>
                    <a:pt x="11006" y="15367"/>
                    <a:pt x="5772" y="12409"/>
                    <a:pt x="514" y="9437"/>
                  </a:cubicBezTo>
                  <a:lnTo>
                    <a:pt x="-433" y="7836"/>
                  </a:lnTo>
                  <a:lnTo>
                    <a:pt x="469" y="6236"/>
                  </a:lnTo>
                  <a:cubicBezTo>
                    <a:pt x="7792" y="2020"/>
                    <a:pt x="8754" y="1601"/>
                    <a:pt x="16304" y="-2806"/>
                  </a:cubicBezTo>
                  <a:cubicBezTo>
                    <a:pt x="17753" y="-3644"/>
                    <a:pt x="19420" y="-3657"/>
                    <a:pt x="20894" y="-2819"/>
                  </a:cubicBezTo>
                  <a:cubicBezTo>
                    <a:pt x="26128" y="153"/>
                    <a:pt x="31326" y="3087"/>
                    <a:pt x="36556" y="6059"/>
                  </a:cubicBezTo>
                  <a:lnTo>
                    <a:pt x="37503" y="7646"/>
                  </a:lnTo>
                  <a:lnTo>
                    <a:pt x="36605" y="9246"/>
                  </a:lnTo>
                  <a:cubicBezTo>
                    <a:pt x="29332" y="13501"/>
                    <a:pt x="28385" y="13945"/>
                    <a:pt x="20794" y="18339"/>
                  </a:cubicBezTo>
                  <a:cubicBezTo>
                    <a:pt x="19346" y="19177"/>
                    <a:pt x="17679" y="19177"/>
                    <a:pt x="16210" y="1833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2" name="자유형: 도형 501">
              <a:extLst>
                <a:ext uri="{FF2B5EF4-FFF2-40B4-BE49-F238E27FC236}">
                  <a16:creationId xmlns:a16="http://schemas.microsoft.com/office/drawing/2014/main" id="{5C22B76C-609B-4001-B6B0-6C3A1331D935}"/>
                </a:ext>
              </a:extLst>
            </p:cNvPr>
            <p:cNvSpPr/>
            <p:nvPr/>
          </p:nvSpPr>
          <p:spPr>
            <a:xfrm flipV="1">
              <a:off x="4241721" y="1617668"/>
              <a:ext cx="37736" cy="22587"/>
            </a:xfrm>
            <a:custGeom>
              <a:avLst/>
              <a:gdLst>
                <a:gd name="connsiteX0" fmla="*/ 16230 w 37736"/>
                <a:gd name="connsiteY0" fmla="*/ 18530 h 22587"/>
                <a:gd name="connsiteX1" fmla="*/ 535 w 37736"/>
                <a:gd name="connsiteY1" fmla="*/ 9628 h 22587"/>
                <a:gd name="connsiteX2" fmla="*/ -418 w 37736"/>
                <a:gd name="connsiteY2" fmla="*/ 8027 h 22587"/>
                <a:gd name="connsiteX3" fmla="*/ 484 w 37736"/>
                <a:gd name="connsiteY3" fmla="*/ 6427 h 22587"/>
                <a:gd name="connsiteX4" fmla="*/ 16111 w 37736"/>
                <a:gd name="connsiteY4" fmla="*/ -2793 h 22587"/>
                <a:gd name="connsiteX5" fmla="*/ 20700 w 37736"/>
                <a:gd name="connsiteY5" fmla="*/ -2806 h 22587"/>
                <a:gd name="connsiteX6" fmla="*/ 36371 w 37736"/>
                <a:gd name="connsiteY6" fmla="*/ 6110 h 22587"/>
                <a:gd name="connsiteX7" fmla="*/ 37319 w 37736"/>
                <a:gd name="connsiteY7" fmla="*/ 7710 h 22587"/>
                <a:gd name="connsiteX8" fmla="*/ 36421 w 37736"/>
                <a:gd name="connsiteY8" fmla="*/ 9297 h 22587"/>
                <a:gd name="connsiteX9" fmla="*/ 20809 w 37736"/>
                <a:gd name="connsiteY9" fmla="*/ 18530 h 22587"/>
                <a:gd name="connsiteX10" fmla="*/ 16230 w 37736"/>
                <a:gd name="connsiteY10" fmla="*/ 18530 h 2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6" h="22587">
                  <a:moveTo>
                    <a:pt x="16230" y="18530"/>
                  </a:moveTo>
                  <a:cubicBezTo>
                    <a:pt x="11021" y="15559"/>
                    <a:pt x="5792" y="12587"/>
                    <a:pt x="535" y="9628"/>
                  </a:cubicBezTo>
                  <a:lnTo>
                    <a:pt x="-418" y="8027"/>
                  </a:lnTo>
                  <a:lnTo>
                    <a:pt x="484" y="6427"/>
                  </a:lnTo>
                  <a:cubicBezTo>
                    <a:pt x="7812" y="2211"/>
                    <a:pt x="8566" y="1614"/>
                    <a:pt x="16111" y="-2793"/>
                  </a:cubicBezTo>
                  <a:cubicBezTo>
                    <a:pt x="17560" y="-3631"/>
                    <a:pt x="19231" y="-3644"/>
                    <a:pt x="20700" y="-2806"/>
                  </a:cubicBezTo>
                  <a:cubicBezTo>
                    <a:pt x="25935" y="166"/>
                    <a:pt x="31143" y="3138"/>
                    <a:pt x="36371" y="6110"/>
                  </a:cubicBezTo>
                  <a:lnTo>
                    <a:pt x="37319" y="7710"/>
                  </a:lnTo>
                  <a:lnTo>
                    <a:pt x="36421" y="9297"/>
                  </a:lnTo>
                  <a:cubicBezTo>
                    <a:pt x="29149" y="13552"/>
                    <a:pt x="28405" y="14136"/>
                    <a:pt x="20809" y="18530"/>
                  </a:cubicBezTo>
                  <a:cubicBezTo>
                    <a:pt x="19361" y="19369"/>
                    <a:pt x="17694" y="19369"/>
                    <a:pt x="16230" y="1853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3" name="자유형: 도형 502">
              <a:extLst>
                <a:ext uri="{FF2B5EF4-FFF2-40B4-BE49-F238E27FC236}">
                  <a16:creationId xmlns:a16="http://schemas.microsoft.com/office/drawing/2014/main" id="{A6D8A2B5-3C33-4702-A038-FBEED6059038}"/>
                </a:ext>
              </a:extLst>
            </p:cNvPr>
            <p:cNvSpPr/>
            <p:nvPr/>
          </p:nvSpPr>
          <p:spPr>
            <a:xfrm flipV="1">
              <a:off x="4241721" y="1615422"/>
              <a:ext cx="37936" cy="22418"/>
            </a:xfrm>
            <a:custGeom>
              <a:avLst/>
              <a:gdLst>
                <a:gd name="connsiteX0" fmla="*/ 16225 w 37936"/>
                <a:gd name="connsiteY0" fmla="*/ 18349 h 22418"/>
                <a:gd name="connsiteX1" fmla="*/ 529 w 37936"/>
                <a:gd name="connsiteY1" fmla="*/ 9446 h 22418"/>
                <a:gd name="connsiteX2" fmla="*/ -418 w 37936"/>
                <a:gd name="connsiteY2" fmla="*/ 7859 h 22418"/>
                <a:gd name="connsiteX3" fmla="*/ 484 w 37936"/>
                <a:gd name="connsiteY3" fmla="*/ 6258 h 22418"/>
                <a:gd name="connsiteX4" fmla="*/ 16319 w 37936"/>
                <a:gd name="connsiteY4" fmla="*/ -2784 h 22418"/>
                <a:gd name="connsiteX5" fmla="*/ 20913 w 37936"/>
                <a:gd name="connsiteY5" fmla="*/ -2809 h 22418"/>
                <a:gd name="connsiteX6" fmla="*/ 36571 w 37936"/>
                <a:gd name="connsiteY6" fmla="*/ 6068 h 22418"/>
                <a:gd name="connsiteX7" fmla="*/ 37518 w 37936"/>
                <a:gd name="connsiteY7" fmla="*/ 7668 h 22418"/>
                <a:gd name="connsiteX8" fmla="*/ 36620 w 37936"/>
                <a:gd name="connsiteY8" fmla="*/ 9256 h 22418"/>
                <a:gd name="connsiteX9" fmla="*/ 20809 w 37936"/>
                <a:gd name="connsiteY9" fmla="*/ 18362 h 22418"/>
                <a:gd name="connsiteX10" fmla="*/ 16225 w 37936"/>
                <a:gd name="connsiteY10" fmla="*/ 18349 h 22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8">
                  <a:moveTo>
                    <a:pt x="16225" y="18349"/>
                  </a:moveTo>
                  <a:cubicBezTo>
                    <a:pt x="11021" y="15390"/>
                    <a:pt x="5787" y="12418"/>
                    <a:pt x="529" y="9446"/>
                  </a:cubicBezTo>
                  <a:lnTo>
                    <a:pt x="-418" y="7859"/>
                  </a:lnTo>
                  <a:lnTo>
                    <a:pt x="484" y="6258"/>
                  </a:lnTo>
                  <a:cubicBezTo>
                    <a:pt x="7812" y="2030"/>
                    <a:pt x="8769" y="1623"/>
                    <a:pt x="16319" y="-2784"/>
                  </a:cubicBezTo>
                  <a:cubicBezTo>
                    <a:pt x="17768" y="-3635"/>
                    <a:pt x="19435" y="-3648"/>
                    <a:pt x="20913" y="-2809"/>
                  </a:cubicBezTo>
                  <a:cubicBezTo>
                    <a:pt x="26143" y="162"/>
                    <a:pt x="31341" y="3096"/>
                    <a:pt x="36571" y="6068"/>
                  </a:cubicBezTo>
                  <a:lnTo>
                    <a:pt x="37518" y="7668"/>
                  </a:lnTo>
                  <a:lnTo>
                    <a:pt x="36620" y="9256"/>
                  </a:lnTo>
                  <a:cubicBezTo>
                    <a:pt x="29352" y="13510"/>
                    <a:pt x="28405" y="13967"/>
                    <a:pt x="20809" y="18362"/>
                  </a:cubicBezTo>
                  <a:cubicBezTo>
                    <a:pt x="19361" y="19200"/>
                    <a:pt x="17693" y="19200"/>
                    <a:pt x="16225" y="1834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4" name="자유형: 도형 503">
              <a:extLst>
                <a:ext uri="{FF2B5EF4-FFF2-40B4-BE49-F238E27FC236}">
                  <a16:creationId xmlns:a16="http://schemas.microsoft.com/office/drawing/2014/main" id="{9F4AC873-2B6F-4A2D-87EA-B3923E278D40}"/>
                </a:ext>
              </a:extLst>
            </p:cNvPr>
            <p:cNvSpPr/>
            <p:nvPr/>
          </p:nvSpPr>
          <p:spPr>
            <a:xfrm flipV="1">
              <a:off x="4219872" y="1630067"/>
              <a:ext cx="37732" cy="22590"/>
            </a:xfrm>
            <a:custGeom>
              <a:avLst/>
              <a:gdLst>
                <a:gd name="connsiteX0" fmla="*/ 16242 w 37732"/>
                <a:gd name="connsiteY0" fmla="*/ 18535 h 22590"/>
                <a:gd name="connsiteX1" fmla="*/ 544 w 37732"/>
                <a:gd name="connsiteY1" fmla="*/ 9645 h 22590"/>
                <a:gd name="connsiteX2" fmla="*/ -403 w 37732"/>
                <a:gd name="connsiteY2" fmla="*/ 8032 h 22590"/>
                <a:gd name="connsiteX3" fmla="*/ 505 w 37732"/>
                <a:gd name="connsiteY3" fmla="*/ 6445 h 22590"/>
                <a:gd name="connsiteX4" fmla="*/ 16132 w 37732"/>
                <a:gd name="connsiteY4" fmla="*/ -2788 h 22590"/>
                <a:gd name="connsiteX5" fmla="*/ 20721 w 37732"/>
                <a:gd name="connsiteY5" fmla="*/ -2788 h 22590"/>
                <a:gd name="connsiteX6" fmla="*/ 36382 w 37732"/>
                <a:gd name="connsiteY6" fmla="*/ 6127 h 22590"/>
                <a:gd name="connsiteX7" fmla="*/ 37330 w 37732"/>
                <a:gd name="connsiteY7" fmla="*/ 7715 h 22590"/>
                <a:gd name="connsiteX8" fmla="*/ 36437 w 37732"/>
                <a:gd name="connsiteY8" fmla="*/ 9315 h 22590"/>
                <a:gd name="connsiteX9" fmla="*/ 20825 w 37732"/>
                <a:gd name="connsiteY9" fmla="*/ 18535 h 22590"/>
                <a:gd name="connsiteX10" fmla="*/ 16242 w 37732"/>
                <a:gd name="connsiteY10" fmla="*/ 18535 h 2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0">
                  <a:moveTo>
                    <a:pt x="16242" y="18535"/>
                  </a:moveTo>
                  <a:cubicBezTo>
                    <a:pt x="11037" y="15576"/>
                    <a:pt x="5814" y="12604"/>
                    <a:pt x="544" y="9645"/>
                  </a:cubicBezTo>
                  <a:lnTo>
                    <a:pt x="-403" y="8032"/>
                  </a:lnTo>
                  <a:lnTo>
                    <a:pt x="505" y="6445"/>
                  </a:lnTo>
                  <a:cubicBezTo>
                    <a:pt x="7828" y="2216"/>
                    <a:pt x="8577" y="1631"/>
                    <a:pt x="16132" y="-2788"/>
                  </a:cubicBezTo>
                  <a:cubicBezTo>
                    <a:pt x="17576" y="-3626"/>
                    <a:pt x="19243" y="-3626"/>
                    <a:pt x="20721" y="-2788"/>
                  </a:cubicBezTo>
                  <a:cubicBezTo>
                    <a:pt x="25944" y="171"/>
                    <a:pt x="31164" y="3155"/>
                    <a:pt x="36382" y="6127"/>
                  </a:cubicBezTo>
                  <a:lnTo>
                    <a:pt x="37330" y="7715"/>
                  </a:lnTo>
                  <a:lnTo>
                    <a:pt x="36437" y="9315"/>
                  </a:lnTo>
                  <a:cubicBezTo>
                    <a:pt x="29165" y="13569"/>
                    <a:pt x="28421" y="14154"/>
                    <a:pt x="20825" y="18535"/>
                  </a:cubicBezTo>
                  <a:cubicBezTo>
                    <a:pt x="19382" y="19386"/>
                    <a:pt x="17710" y="19386"/>
                    <a:pt x="16242" y="1853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5" name="자유형: 도형 504">
              <a:extLst>
                <a:ext uri="{FF2B5EF4-FFF2-40B4-BE49-F238E27FC236}">
                  <a16:creationId xmlns:a16="http://schemas.microsoft.com/office/drawing/2014/main" id="{6C4A3D29-16B9-4C26-A12C-D0EBC17FAD3C}"/>
                </a:ext>
              </a:extLst>
            </p:cNvPr>
            <p:cNvSpPr/>
            <p:nvPr/>
          </p:nvSpPr>
          <p:spPr>
            <a:xfrm flipV="1">
              <a:off x="4219867" y="1627828"/>
              <a:ext cx="37937" cy="22409"/>
            </a:xfrm>
            <a:custGeom>
              <a:avLst/>
              <a:gdLst>
                <a:gd name="connsiteX0" fmla="*/ 16247 w 37937"/>
                <a:gd name="connsiteY0" fmla="*/ 18362 h 22409"/>
                <a:gd name="connsiteX1" fmla="*/ 549 w 37937"/>
                <a:gd name="connsiteY1" fmla="*/ 9459 h 22409"/>
                <a:gd name="connsiteX2" fmla="*/ -403 w 37937"/>
                <a:gd name="connsiteY2" fmla="*/ 7859 h 22409"/>
                <a:gd name="connsiteX3" fmla="*/ 510 w 37937"/>
                <a:gd name="connsiteY3" fmla="*/ 6258 h 22409"/>
                <a:gd name="connsiteX4" fmla="*/ 16341 w 37937"/>
                <a:gd name="connsiteY4" fmla="*/ -2784 h 22409"/>
                <a:gd name="connsiteX5" fmla="*/ 20929 w 37937"/>
                <a:gd name="connsiteY5" fmla="*/ -2797 h 22409"/>
                <a:gd name="connsiteX6" fmla="*/ 36591 w 37937"/>
                <a:gd name="connsiteY6" fmla="*/ 6081 h 22409"/>
                <a:gd name="connsiteX7" fmla="*/ 37534 w 37937"/>
                <a:gd name="connsiteY7" fmla="*/ 7668 h 22409"/>
                <a:gd name="connsiteX8" fmla="*/ 36640 w 37937"/>
                <a:gd name="connsiteY8" fmla="*/ 9268 h 22409"/>
                <a:gd name="connsiteX9" fmla="*/ 20830 w 37937"/>
                <a:gd name="connsiteY9" fmla="*/ 18362 h 22409"/>
                <a:gd name="connsiteX10" fmla="*/ 16247 w 37937"/>
                <a:gd name="connsiteY10" fmla="*/ 18362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7" h="22409">
                  <a:moveTo>
                    <a:pt x="16247" y="18362"/>
                  </a:moveTo>
                  <a:cubicBezTo>
                    <a:pt x="11037" y="15390"/>
                    <a:pt x="5808" y="12431"/>
                    <a:pt x="549" y="9459"/>
                  </a:cubicBezTo>
                  <a:lnTo>
                    <a:pt x="-403" y="7859"/>
                  </a:lnTo>
                  <a:lnTo>
                    <a:pt x="510" y="6258"/>
                  </a:lnTo>
                  <a:cubicBezTo>
                    <a:pt x="7828" y="2042"/>
                    <a:pt x="8795" y="1623"/>
                    <a:pt x="16341" y="-2784"/>
                  </a:cubicBezTo>
                  <a:cubicBezTo>
                    <a:pt x="17790" y="-3622"/>
                    <a:pt x="19461" y="-3635"/>
                    <a:pt x="20929" y="-2797"/>
                  </a:cubicBezTo>
                  <a:cubicBezTo>
                    <a:pt x="26163" y="175"/>
                    <a:pt x="31357" y="3109"/>
                    <a:pt x="36591" y="6081"/>
                  </a:cubicBezTo>
                  <a:lnTo>
                    <a:pt x="37534" y="7668"/>
                  </a:lnTo>
                  <a:lnTo>
                    <a:pt x="36640" y="9268"/>
                  </a:lnTo>
                  <a:cubicBezTo>
                    <a:pt x="29368" y="13523"/>
                    <a:pt x="28426" y="13967"/>
                    <a:pt x="20830" y="18362"/>
                  </a:cubicBezTo>
                  <a:cubicBezTo>
                    <a:pt x="19387" y="19200"/>
                    <a:pt x="17715" y="19200"/>
                    <a:pt x="16247" y="1836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6" name="자유형: 도형 505">
              <a:extLst>
                <a:ext uri="{FF2B5EF4-FFF2-40B4-BE49-F238E27FC236}">
                  <a16:creationId xmlns:a16="http://schemas.microsoft.com/office/drawing/2014/main" id="{55D3C0D2-EFC4-40B6-82C5-D9ACA7B90754}"/>
                </a:ext>
              </a:extLst>
            </p:cNvPr>
            <p:cNvSpPr/>
            <p:nvPr/>
          </p:nvSpPr>
          <p:spPr>
            <a:xfrm flipV="1">
              <a:off x="4198019" y="1642472"/>
              <a:ext cx="37743" cy="22591"/>
            </a:xfrm>
            <a:custGeom>
              <a:avLst/>
              <a:gdLst>
                <a:gd name="connsiteX0" fmla="*/ 16262 w 37743"/>
                <a:gd name="connsiteY0" fmla="*/ 18557 h 22591"/>
                <a:gd name="connsiteX1" fmla="*/ 559 w 37743"/>
                <a:gd name="connsiteY1" fmla="*/ 9654 h 22591"/>
                <a:gd name="connsiteX2" fmla="*/ -388 w 37743"/>
                <a:gd name="connsiteY2" fmla="*/ 8054 h 22591"/>
                <a:gd name="connsiteX3" fmla="*/ 520 w 37743"/>
                <a:gd name="connsiteY3" fmla="*/ 6454 h 22591"/>
                <a:gd name="connsiteX4" fmla="*/ 16147 w 37743"/>
                <a:gd name="connsiteY4" fmla="*/ -2766 h 22591"/>
                <a:gd name="connsiteX5" fmla="*/ 20736 w 37743"/>
                <a:gd name="connsiteY5" fmla="*/ -2779 h 22591"/>
                <a:gd name="connsiteX6" fmla="*/ 36402 w 37743"/>
                <a:gd name="connsiteY6" fmla="*/ 6136 h 22591"/>
                <a:gd name="connsiteX7" fmla="*/ 37355 w 37743"/>
                <a:gd name="connsiteY7" fmla="*/ 7724 h 22591"/>
                <a:gd name="connsiteX8" fmla="*/ 36452 w 37743"/>
                <a:gd name="connsiteY8" fmla="*/ 9311 h 22591"/>
                <a:gd name="connsiteX9" fmla="*/ 20845 w 37743"/>
                <a:gd name="connsiteY9" fmla="*/ 18557 h 22591"/>
                <a:gd name="connsiteX10" fmla="*/ 16262 w 37743"/>
                <a:gd name="connsiteY10" fmla="*/ 18557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91">
                  <a:moveTo>
                    <a:pt x="16262" y="18557"/>
                  </a:moveTo>
                  <a:cubicBezTo>
                    <a:pt x="11052" y="15586"/>
                    <a:pt x="5828" y="12614"/>
                    <a:pt x="559" y="9654"/>
                  </a:cubicBezTo>
                  <a:lnTo>
                    <a:pt x="-388" y="8054"/>
                  </a:lnTo>
                  <a:lnTo>
                    <a:pt x="520" y="6454"/>
                  </a:lnTo>
                  <a:cubicBezTo>
                    <a:pt x="7843" y="2225"/>
                    <a:pt x="8597" y="1641"/>
                    <a:pt x="16147" y="-2766"/>
                  </a:cubicBezTo>
                  <a:cubicBezTo>
                    <a:pt x="17591" y="-3617"/>
                    <a:pt x="19263" y="-3617"/>
                    <a:pt x="20736" y="-2779"/>
                  </a:cubicBezTo>
                  <a:cubicBezTo>
                    <a:pt x="25959" y="193"/>
                    <a:pt x="31179" y="3165"/>
                    <a:pt x="36402" y="6136"/>
                  </a:cubicBezTo>
                  <a:lnTo>
                    <a:pt x="37355" y="7724"/>
                  </a:lnTo>
                  <a:lnTo>
                    <a:pt x="36452" y="9311"/>
                  </a:lnTo>
                  <a:cubicBezTo>
                    <a:pt x="29180" y="13579"/>
                    <a:pt x="28436" y="14163"/>
                    <a:pt x="20845" y="18557"/>
                  </a:cubicBezTo>
                  <a:cubicBezTo>
                    <a:pt x="19396" y="19396"/>
                    <a:pt x="17725" y="19396"/>
                    <a:pt x="16262" y="1855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7" name="자유형: 도형 506">
              <a:extLst>
                <a:ext uri="{FF2B5EF4-FFF2-40B4-BE49-F238E27FC236}">
                  <a16:creationId xmlns:a16="http://schemas.microsoft.com/office/drawing/2014/main" id="{E917D01F-9D7A-4E33-922F-477729FEEC22}"/>
                </a:ext>
              </a:extLst>
            </p:cNvPr>
            <p:cNvSpPr/>
            <p:nvPr/>
          </p:nvSpPr>
          <p:spPr>
            <a:xfrm flipV="1">
              <a:off x="4198019" y="1640236"/>
              <a:ext cx="37941" cy="22402"/>
            </a:xfrm>
            <a:custGeom>
              <a:avLst/>
              <a:gdLst>
                <a:gd name="connsiteX0" fmla="*/ 16256 w 37941"/>
                <a:gd name="connsiteY0" fmla="*/ 18366 h 22402"/>
                <a:gd name="connsiteX1" fmla="*/ 559 w 37941"/>
                <a:gd name="connsiteY1" fmla="*/ 9463 h 22402"/>
                <a:gd name="connsiteX2" fmla="*/ -388 w 37941"/>
                <a:gd name="connsiteY2" fmla="*/ 7863 h 22402"/>
                <a:gd name="connsiteX3" fmla="*/ 520 w 37941"/>
                <a:gd name="connsiteY3" fmla="*/ 6263 h 22402"/>
                <a:gd name="connsiteX4" fmla="*/ 16350 w 37941"/>
                <a:gd name="connsiteY4" fmla="*/ -2767 h 22402"/>
                <a:gd name="connsiteX5" fmla="*/ 20944 w 37941"/>
                <a:gd name="connsiteY5" fmla="*/ -2792 h 22402"/>
                <a:gd name="connsiteX6" fmla="*/ 36601 w 37941"/>
                <a:gd name="connsiteY6" fmla="*/ 6085 h 22402"/>
                <a:gd name="connsiteX7" fmla="*/ 37553 w 37941"/>
                <a:gd name="connsiteY7" fmla="*/ 7673 h 22402"/>
                <a:gd name="connsiteX8" fmla="*/ 36650 w 37941"/>
                <a:gd name="connsiteY8" fmla="*/ 9273 h 22402"/>
                <a:gd name="connsiteX9" fmla="*/ 20840 w 37941"/>
                <a:gd name="connsiteY9" fmla="*/ 18366 h 22402"/>
                <a:gd name="connsiteX10" fmla="*/ 16256 w 37941"/>
                <a:gd name="connsiteY10" fmla="*/ 18366 h 2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2">
                  <a:moveTo>
                    <a:pt x="16256" y="18366"/>
                  </a:moveTo>
                  <a:cubicBezTo>
                    <a:pt x="11052" y="15394"/>
                    <a:pt x="5818" y="12435"/>
                    <a:pt x="559" y="9463"/>
                  </a:cubicBezTo>
                  <a:lnTo>
                    <a:pt x="-388" y="7863"/>
                  </a:lnTo>
                  <a:lnTo>
                    <a:pt x="520" y="6263"/>
                  </a:lnTo>
                  <a:cubicBezTo>
                    <a:pt x="7843" y="2047"/>
                    <a:pt x="8805" y="1627"/>
                    <a:pt x="16350" y="-2767"/>
                  </a:cubicBezTo>
                  <a:cubicBezTo>
                    <a:pt x="17799" y="-3617"/>
                    <a:pt x="19471" y="-3617"/>
                    <a:pt x="20944" y="-2792"/>
                  </a:cubicBezTo>
                  <a:cubicBezTo>
                    <a:pt x="26173" y="180"/>
                    <a:pt x="31377" y="3113"/>
                    <a:pt x="36601" y="6085"/>
                  </a:cubicBezTo>
                  <a:lnTo>
                    <a:pt x="37553" y="7673"/>
                  </a:lnTo>
                  <a:lnTo>
                    <a:pt x="36650" y="9273"/>
                  </a:lnTo>
                  <a:cubicBezTo>
                    <a:pt x="29378" y="13528"/>
                    <a:pt x="28436" y="13985"/>
                    <a:pt x="20840" y="18366"/>
                  </a:cubicBezTo>
                  <a:cubicBezTo>
                    <a:pt x="19396" y="19204"/>
                    <a:pt x="17724" y="19204"/>
                    <a:pt x="16256" y="1836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8" name="자유형: 도형 507">
              <a:extLst>
                <a:ext uri="{FF2B5EF4-FFF2-40B4-BE49-F238E27FC236}">
                  <a16:creationId xmlns:a16="http://schemas.microsoft.com/office/drawing/2014/main" id="{4D2AE344-8C06-4D38-8014-7967A7AE14AA}"/>
                </a:ext>
              </a:extLst>
            </p:cNvPr>
            <p:cNvSpPr/>
            <p:nvPr/>
          </p:nvSpPr>
          <p:spPr>
            <a:xfrm flipV="1">
              <a:off x="4176166" y="1654879"/>
              <a:ext cx="37743" cy="22585"/>
            </a:xfrm>
            <a:custGeom>
              <a:avLst/>
              <a:gdLst>
                <a:gd name="connsiteX0" fmla="*/ 16276 w 37743"/>
                <a:gd name="connsiteY0" fmla="*/ 18562 h 22585"/>
                <a:gd name="connsiteX1" fmla="*/ 584 w 37743"/>
                <a:gd name="connsiteY1" fmla="*/ 9659 h 22585"/>
                <a:gd name="connsiteX2" fmla="*/ -373 w 37743"/>
                <a:gd name="connsiteY2" fmla="*/ 8059 h 22585"/>
                <a:gd name="connsiteX3" fmla="*/ 540 w 37743"/>
                <a:gd name="connsiteY3" fmla="*/ 6459 h 22585"/>
                <a:gd name="connsiteX4" fmla="*/ 16162 w 37743"/>
                <a:gd name="connsiteY4" fmla="*/ -2761 h 22585"/>
                <a:gd name="connsiteX5" fmla="*/ 20751 w 37743"/>
                <a:gd name="connsiteY5" fmla="*/ -2761 h 22585"/>
                <a:gd name="connsiteX6" fmla="*/ 36428 w 37743"/>
                <a:gd name="connsiteY6" fmla="*/ 6141 h 22585"/>
                <a:gd name="connsiteX7" fmla="*/ 37370 w 37743"/>
                <a:gd name="connsiteY7" fmla="*/ 7741 h 22585"/>
                <a:gd name="connsiteX8" fmla="*/ 36467 w 37743"/>
                <a:gd name="connsiteY8" fmla="*/ 9329 h 22585"/>
                <a:gd name="connsiteX9" fmla="*/ 20860 w 37743"/>
                <a:gd name="connsiteY9" fmla="*/ 18562 h 22585"/>
                <a:gd name="connsiteX10" fmla="*/ 16276 w 37743"/>
                <a:gd name="connsiteY10" fmla="*/ 18562 h 2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85">
                  <a:moveTo>
                    <a:pt x="16276" y="18562"/>
                  </a:moveTo>
                  <a:cubicBezTo>
                    <a:pt x="11077" y="15590"/>
                    <a:pt x="5843" y="12618"/>
                    <a:pt x="584" y="9659"/>
                  </a:cubicBezTo>
                  <a:lnTo>
                    <a:pt x="-373" y="8059"/>
                  </a:lnTo>
                  <a:lnTo>
                    <a:pt x="540" y="6459"/>
                  </a:lnTo>
                  <a:cubicBezTo>
                    <a:pt x="7863" y="2230"/>
                    <a:pt x="8612" y="1646"/>
                    <a:pt x="16162" y="-2761"/>
                  </a:cubicBezTo>
                  <a:cubicBezTo>
                    <a:pt x="17610" y="-3600"/>
                    <a:pt x="19277" y="-3612"/>
                    <a:pt x="20751" y="-2761"/>
                  </a:cubicBezTo>
                  <a:cubicBezTo>
                    <a:pt x="25984" y="198"/>
                    <a:pt x="31194" y="3170"/>
                    <a:pt x="36428" y="6141"/>
                  </a:cubicBezTo>
                  <a:lnTo>
                    <a:pt x="37370" y="7741"/>
                  </a:lnTo>
                  <a:lnTo>
                    <a:pt x="36467" y="9329"/>
                  </a:lnTo>
                  <a:cubicBezTo>
                    <a:pt x="29195" y="13583"/>
                    <a:pt x="28451" y="14168"/>
                    <a:pt x="20860" y="18562"/>
                  </a:cubicBezTo>
                  <a:cubicBezTo>
                    <a:pt x="19411" y="19400"/>
                    <a:pt x="17750" y="19400"/>
                    <a:pt x="16276" y="1856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9" name="자유형: 도형 508">
              <a:extLst>
                <a:ext uri="{FF2B5EF4-FFF2-40B4-BE49-F238E27FC236}">
                  <a16:creationId xmlns:a16="http://schemas.microsoft.com/office/drawing/2014/main" id="{0A29C958-18D9-4F05-B11E-025190E1F545}"/>
                </a:ext>
              </a:extLst>
            </p:cNvPr>
            <p:cNvSpPr/>
            <p:nvPr/>
          </p:nvSpPr>
          <p:spPr>
            <a:xfrm flipV="1">
              <a:off x="4176166" y="1652633"/>
              <a:ext cx="37941" cy="22413"/>
            </a:xfrm>
            <a:custGeom>
              <a:avLst/>
              <a:gdLst>
                <a:gd name="connsiteX0" fmla="*/ 16276 w 37941"/>
                <a:gd name="connsiteY0" fmla="*/ 18377 h 22413"/>
                <a:gd name="connsiteX1" fmla="*/ 584 w 37941"/>
                <a:gd name="connsiteY1" fmla="*/ 9487 h 22413"/>
                <a:gd name="connsiteX2" fmla="*/ -373 w 37941"/>
                <a:gd name="connsiteY2" fmla="*/ 7887 h 22413"/>
                <a:gd name="connsiteX3" fmla="*/ 535 w 37941"/>
                <a:gd name="connsiteY3" fmla="*/ 6287 h 22413"/>
                <a:gd name="connsiteX4" fmla="*/ 16370 w 37941"/>
                <a:gd name="connsiteY4" fmla="*/ -2756 h 22413"/>
                <a:gd name="connsiteX5" fmla="*/ 20959 w 37941"/>
                <a:gd name="connsiteY5" fmla="*/ -2781 h 22413"/>
                <a:gd name="connsiteX6" fmla="*/ 36615 w 37941"/>
                <a:gd name="connsiteY6" fmla="*/ 6096 h 22413"/>
                <a:gd name="connsiteX7" fmla="*/ 37568 w 37941"/>
                <a:gd name="connsiteY7" fmla="*/ 7696 h 22413"/>
                <a:gd name="connsiteX8" fmla="*/ 36665 w 37941"/>
                <a:gd name="connsiteY8" fmla="*/ 9284 h 22413"/>
                <a:gd name="connsiteX9" fmla="*/ 20860 w 37941"/>
                <a:gd name="connsiteY9" fmla="*/ 18390 h 22413"/>
                <a:gd name="connsiteX10" fmla="*/ 16276 w 37941"/>
                <a:gd name="connsiteY10" fmla="*/ 18377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276" y="18377"/>
                  </a:moveTo>
                  <a:cubicBezTo>
                    <a:pt x="11077" y="15418"/>
                    <a:pt x="5843" y="12446"/>
                    <a:pt x="584" y="9487"/>
                  </a:cubicBezTo>
                  <a:lnTo>
                    <a:pt x="-373" y="7887"/>
                  </a:lnTo>
                  <a:lnTo>
                    <a:pt x="535" y="6287"/>
                  </a:lnTo>
                  <a:cubicBezTo>
                    <a:pt x="7863" y="2058"/>
                    <a:pt x="8825" y="1639"/>
                    <a:pt x="16370" y="-2756"/>
                  </a:cubicBezTo>
                  <a:cubicBezTo>
                    <a:pt x="17814" y="-3606"/>
                    <a:pt x="19486" y="-3606"/>
                    <a:pt x="20959" y="-2781"/>
                  </a:cubicBezTo>
                  <a:cubicBezTo>
                    <a:pt x="26187" y="191"/>
                    <a:pt x="31392" y="3124"/>
                    <a:pt x="36615" y="6096"/>
                  </a:cubicBezTo>
                  <a:lnTo>
                    <a:pt x="37568" y="7696"/>
                  </a:lnTo>
                  <a:lnTo>
                    <a:pt x="36665" y="9284"/>
                  </a:lnTo>
                  <a:cubicBezTo>
                    <a:pt x="29398" y="13539"/>
                    <a:pt x="28451" y="13996"/>
                    <a:pt x="20860" y="18390"/>
                  </a:cubicBezTo>
                  <a:cubicBezTo>
                    <a:pt x="19411" y="19228"/>
                    <a:pt x="17750" y="19228"/>
                    <a:pt x="16276" y="1837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0" name="자유형: 도형 509">
              <a:extLst>
                <a:ext uri="{FF2B5EF4-FFF2-40B4-BE49-F238E27FC236}">
                  <a16:creationId xmlns:a16="http://schemas.microsoft.com/office/drawing/2014/main" id="{A62277A2-4C8A-430B-B827-392F4F1ABC30}"/>
                </a:ext>
              </a:extLst>
            </p:cNvPr>
            <p:cNvSpPr/>
            <p:nvPr/>
          </p:nvSpPr>
          <p:spPr>
            <a:xfrm flipV="1">
              <a:off x="4154318" y="1667284"/>
              <a:ext cx="37738" cy="22582"/>
            </a:xfrm>
            <a:custGeom>
              <a:avLst/>
              <a:gdLst>
                <a:gd name="connsiteX0" fmla="*/ 16286 w 37738"/>
                <a:gd name="connsiteY0" fmla="*/ 18579 h 22582"/>
                <a:gd name="connsiteX1" fmla="*/ 594 w 37738"/>
                <a:gd name="connsiteY1" fmla="*/ 9677 h 22582"/>
                <a:gd name="connsiteX2" fmla="*/ -358 w 37738"/>
                <a:gd name="connsiteY2" fmla="*/ 8064 h 22582"/>
                <a:gd name="connsiteX3" fmla="*/ 550 w 37738"/>
                <a:gd name="connsiteY3" fmla="*/ 6476 h 22582"/>
                <a:gd name="connsiteX4" fmla="*/ 16177 w 37738"/>
                <a:gd name="connsiteY4" fmla="*/ -2744 h 22582"/>
                <a:gd name="connsiteX5" fmla="*/ 20766 w 37738"/>
                <a:gd name="connsiteY5" fmla="*/ -2757 h 22582"/>
                <a:gd name="connsiteX6" fmla="*/ 36437 w 37738"/>
                <a:gd name="connsiteY6" fmla="*/ 6159 h 22582"/>
                <a:gd name="connsiteX7" fmla="*/ 37380 w 37738"/>
                <a:gd name="connsiteY7" fmla="*/ 7746 h 22582"/>
                <a:gd name="connsiteX8" fmla="*/ 36487 w 37738"/>
                <a:gd name="connsiteY8" fmla="*/ 9347 h 22582"/>
                <a:gd name="connsiteX9" fmla="*/ 20870 w 37738"/>
                <a:gd name="connsiteY9" fmla="*/ 18579 h 22582"/>
                <a:gd name="connsiteX10" fmla="*/ 16286 w 37738"/>
                <a:gd name="connsiteY10" fmla="*/ 18579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2">
                  <a:moveTo>
                    <a:pt x="16286" y="18579"/>
                  </a:moveTo>
                  <a:cubicBezTo>
                    <a:pt x="11087" y="15608"/>
                    <a:pt x="5858" y="12636"/>
                    <a:pt x="594" y="9677"/>
                  </a:cubicBezTo>
                  <a:lnTo>
                    <a:pt x="-358" y="8064"/>
                  </a:lnTo>
                  <a:lnTo>
                    <a:pt x="550" y="6476"/>
                  </a:lnTo>
                  <a:cubicBezTo>
                    <a:pt x="7873" y="2247"/>
                    <a:pt x="8622" y="1663"/>
                    <a:pt x="16177" y="-2744"/>
                  </a:cubicBezTo>
                  <a:cubicBezTo>
                    <a:pt x="17620" y="-3595"/>
                    <a:pt x="19287" y="-3595"/>
                    <a:pt x="20766" y="-2757"/>
                  </a:cubicBezTo>
                  <a:cubicBezTo>
                    <a:pt x="25994" y="202"/>
                    <a:pt x="31209" y="3187"/>
                    <a:pt x="36437" y="6159"/>
                  </a:cubicBezTo>
                  <a:lnTo>
                    <a:pt x="37380" y="7746"/>
                  </a:lnTo>
                  <a:lnTo>
                    <a:pt x="36487" y="9347"/>
                  </a:lnTo>
                  <a:cubicBezTo>
                    <a:pt x="29209" y="13601"/>
                    <a:pt x="28466" y="14172"/>
                    <a:pt x="20870" y="18579"/>
                  </a:cubicBezTo>
                  <a:cubicBezTo>
                    <a:pt x="19426" y="19405"/>
                    <a:pt x="17759" y="19405"/>
                    <a:pt x="16286" y="1857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1" name="자유형: 도형 510">
              <a:extLst>
                <a:ext uri="{FF2B5EF4-FFF2-40B4-BE49-F238E27FC236}">
                  <a16:creationId xmlns:a16="http://schemas.microsoft.com/office/drawing/2014/main" id="{348B8696-5079-44FA-9CA8-03A130977718}"/>
                </a:ext>
              </a:extLst>
            </p:cNvPr>
            <p:cNvSpPr/>
            <p:nvPr/>
          </p:nvSpPr>
          <p:spPr>
            <a:xfrm flipV="1">
              <a:off x="4154318" y="1665039"/>
              <a:ext cx="37936" cy="22413"/>
            </a:xfrm>
            <a:custGeom>
              <a:avLst/>
              <a:gdLst>
                <a:gd name="connsiteX0" fmla="*/ 16286 w 37936"/>
                <a:gd name="connsiteY0" fmla="*/ 18399 h 22413"/>
                <a:gd name="connsiteX1" fmla="*/ 594 w 37936"/>
                <a:gd name="connsiteY1" fmla="*/ 9497 h 22413"/>
                <a:gd name="connsiteX2" fmla="*/ -358 w 37936"/>
                <a:gd name="connsiteY2" fmla="*/ 7896 h 22413"/>
                <a:gd name="connsiteX3" fmla="*/ 550 w 37936"/>
                <a:gd name="connsiteY3" fmla="*/ 6296 h 22413"/>
                <a:gd name="connsiteX4" fmla="*/ 16380 w 37936"/>
                <a:gd name="connsiteY4" fmla="*/ -2746 h 22413"/>
                <a:gd name="connsiteX5" fmla="*/ 20969 w 37936"/>
                <a:gd name="connsiteY5" fmla="*/ -2759 h 22413"/>
                <a:gd name="connsiteX6" fmla="*/ 36635 w 37936"/>
                <a:gd name="connsiteY6" fmla="*/ 6118 h 22413"/>
                <a:gd name="connsiteX7" fmla="*/ 37578 w 37936"/>
                <a:gd name="connsiteY7" fmla="*/ 7706 h 22413"/>
                <a:gd name="connsiteX8" fmla="*/ 36685 w 37936"/>
                <a:gd name="connsiteY8" fmla="*/ 9306 h 22413"/>
                <a:gd name="connsiteX9" fmla="*/ 20870 w 37936"/>
                <a:gd name="connsiteY9" fmla="*/ 18399 h 22413"/>
                <a:gd name="connsiteX10" fmla="*/ 16286 w 37936"/>
                <a:gd name="connsiteY10" fmla="*/ 18399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286" y="18399"/>
                  </a:moveTo>
                  <a:cubicBezTo>
                    <a:pt x="11087" y="15428"/>
                    <a:pt x="5853" y="12468"/>
                    <a:pt x="594" y="9497"/>
                  </a:cubicBezTo>
                  <a:lnTo>
                    <a:pt x="-358" y="7896"/>
                  </a:lnTo>
                  <a:lnTo>
                    <a:pt x="550" y="6296"/>
                  </a:lnTo>
                  <a:cubicBezTo>
                    <a:pt x="7872" y="2080"/>
                    <a:pt x="8834" y="1661"/>
                    <a:pt x="16380" y="-2746"/>
                  </a:cubicBezTo>
                  <a:cubicBezTo>
                    <a:pt x="17833" y="-3597"/>
                    <a:pt x="19501" y="-3597"/>
                    <a:pt x="20969" y="-2759"/>
                  </a:cubicBezTo>
                  <a:cubicBezTo>
                    <a:pt x="26202" y="213"/>
                    <a:pt x="31397" y="3147"/>
                    <a:pt x="36635" y="6118"/>
                  </a:cubicBezTo>
                  <a:lnTo>
                    <a:pt x="37578" y="7706"/>
                  </a:lnTo>
                  <a:lnTo>
                    <a:pt x="36685" y="9306"/>
                  </a:lnTo>
                  <a:cubicBezTo>
                    <a:pt x="29408" y="13561"/>
                    <a:pt x="28460" y="14005"/>
                    <a:pt x="20870" y="18399"/>
                  </a:cubicBezTo>
                  <a:cubicBezTo>
                    <a:pt x="19426" y="19238"/>
                    <a:pt x="17759" y="19238"/>
                    <a:pt x="16286" y="1839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2" name="자유형: 도형 511">
              <a:extLst>
                <a:ext uri="{FF2B5EF4-FFF2-40B4-BE49-F238E27FC236}">
                  <a16:creationId xmlns:a16="http://schemas.microsoft.com/office/drawing/2014/main" id="{867A6A9A-0C91-464F-87FF-A6FABA2B842E}"/>
                </a:ext>
              </a:extLst>
            </p:cNvPr>
            <p:cNvSpPr/>
            <p:nvPr/>
          </p:nvSpPr>
          <p:spPr>
            <a:xfrm flipV="1">
              <a:off x="4132465" y="1679683"/>
              <a:ext cx="37743" cy="22591"/>
            </a:xfrm>
            <a:custGeom>
              <a:avLst/>
              <a:gdLst>
                <a:gd name="connsiteX0" fmla="*/ 16310 w 37743"/>
                <a:gd name="connsiteY0" fmla="*/ 18591 h 22591"/>
                <a:gd name="connsiteX1" fmla="*/ 609 w 37743"/>
                <a:gd name="connsiteY1" fmla="*/ 9688 h 22591"/>
                <a:gd name="connsiteX2" fmla="*/ -343 w 37743"/>
                <a:gd name="connsiteY2" fmla="*/ 8088 h 22591"/>
                <a:gd name="connsiteX3" fmla="*/ 565 w 37743"/>
                <a:gd name="connsiteY3" fmla="*/ 6487 h 22591"/>
                <a:gd name="connsiteX4" fmla="*/ 16192 w 37743"/>
                <a:gd name="connsiteY4" fmla="*/ -2733 h 22591"/>
                <a:gd name="connsiteX5" fmla="*/ 20780 w 37743"/>
                <a:gd name="connsiteY5" fmla="*/ -2745 h 22591"/>
                <a:gd name="connsiteX6" fmla="*/ 36452 w 37743"/>
                <a:gd name="connsiteY6" fmla="*/ 6170 h 22591"/>
                <a:gd name="connsiteX7" fmla="*/ 37400 w 37743"/>
                <a:gd name="connsiteY7" fmla="*/ 7757 h 22591"/>
                <a:gd name="connsiteX8" fmla="*/ 36502 w 37743"/>
                <a:gd name="connsiteY8" fmla="*/ 9358 h 22591"/>
                <a:gd name="connsiteX9" fmla="*/ 20890 w 37743"/>
                <a:gd name="connsiteY9" fmla="*/ 18591 h 22591"/>
                <a:gd name="connsiteX10" fmla="*/ 16310 w 37743"/>
                <a:gd name="connsiteY10" fmla="*/ 18591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91">
                  <a:moveTo>
                    <a:pt x="16310" y="18591"/>
                  </a:moveTo>
                  <a:cubicBezTo>
                    <a:pt x="11102" y="15619"/>
                    <a:pt x="5873" y="12647"/>
                    <a:pt x="609" y="9688"/>
                  </a:cubicBezTo>
                  <a:lnTo>
                    <a:pt x="-343" y="8088"/>
                  </a:lnTo>
                  <a:lnTo>
                    <a:pt x="565" y="6487"/>
                  </a:lnTo>
                  <a:cubicBezTo>
                    <a:pt x="7887" y="2258"/>
                    <a:pt x="8646" y="1674"/>
                    <a:pt x="16192" y="-2733"/>
                  </a:cubicBezTo>
                  <a:cubicBezTo>
                    <a:pt x="17635" y="-3584"/>
                    <a:pt x="19312" y="-3584"/>
                    <a:pt x="20780" y="-2745"/>
                  </a:cubicBezTo>
                  <a:cubicBezTo>
                    <a:pt x="26009" y="226"/>
                    <a:pt x="31224" y="3198"/>
                    <a:pt x="36452" y="6170"/>
                  </a:cubicBezTo>
                  <a:lnTo>
                    <a:pt x="37400" y="7757"/>
                  </a:lnTo>
                  <a:lnTo>
                    <a:pt x="36502" y="9358"/>
                  </a:lnTo>
                  <a:cubicBezTo>
                    <a:pt x="29223" y="13612"/>
                    <a:pt x="28479" y="14196"/>
                    <a:pt x="20890" y="18591"/>
                  </a:cubicBezTo>
                  <a:cubicBezTo>
                    <a:pt x="19441" y="19429"/>
                    <a:pt x="17774" y="19429"/>
                    <a:pt x="16310" y="1859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3" name="자유형: 도형 512">
              <a:extLst>
                <a:ext uri="{FF2B5EF4-FFF2-40B4-BE49-F238E27FC236}">
                  <a16:creationId xmlns:a16="http://schemas.microsoft.com/office/drawing/2014/main" id="{C4D0B6EA-53FA-4744-BEAC-A2023C9499A9}"/>
                </a:ext>
              </a:extLst>
            </p:cNvPr>
            <p:cNvSpPr/>
            <p:nvPr/>
          </p:nvSpPr>
          <p:spPr>
            <a:xfrm flipV="1">
              <a:off x="4132465" y="1677446"/>
              <a:ext cx="37941" cy="22415"/>
            </a:xfrm>
            <a:custGeom>
              <a:avLst/>
              <a:gdLst>
                <a:gd name="connsiteX0" fmla="*/ 16301 w 37941"/>
                <a:gd name="connsiteY0" fmla="*/ 18410 h 22415"/>
                <a:gd name="connsiteX1" fmla="*/ 609 w 37941"/>
                <a:gd name="connsiteY1" fmla="*/ 9520 h 22415"/>
                <a:gd name="connsiteX2" fmla="*/ -344 w 37941"/>
                <a:gd name="connsiteY2" fmla="*/ 7920 h 22415"/>
                <a:gd name="connsiteX3" fmla="*/ 565 w 37941"/>
                <a:gd name="connsiteY3" fmla="*/ 6320 h 22415"/>
                <a:gd name="connsiteX4" fmla="*/ 16395 w 37941"/>
                <a:gd name="connsiteY4" fmla="*/ -2735 h 22415"/>
                <a:gd name="connsiteX5" fmla="*/ 20989 w 37941"/>
                <a:gd name="connsiteY5" fmla="*/ -2748 h 22415"/>
                <a:gd name="connsiteX6" fmla="*/ 36650 w 37941"/>
                <a:gd name="connsiteY6" fmla="*/ 6130 h 22415"/>
                <a:gd name="connsiteX7" fmla="*/ 37598 w 37941"/>
                <a:gd name="connsiteY7" fmla="*/ 7717 h 22415"/>
                <a:gd name="connsiteX8" fmla="*/ 36700 w 37941"/>
                <a:gd name="connsiteY8" fmla="*/ 9317 h 22415"/>
                <a:gd name="connsiteX9" fmla="*/ 20885 w 37941"/>
                <a:gd name="connsiteY9" fmla="*/ 18423 h 22415"/>
                <a:gd name="connsiteX10" fmla="*/ 16301 w 37941"/>
                <a:gd name="connsiteY10" fmla="*/ 18410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5">
                  <a:moveTo>
                    <a:pt x="16301" y="18410"/>
                  </a:moveTo>
                  <a:cubicBezTo>
                    <a:pt x="11102" y="15439"/>
                    <a:pt x="5868" y="12480"/>
                    <a:pt x="609" y="9520"/>
                  </a:cubicBezTo>
                  <a:lnTo>
                    <a:pt x="-344" y="7920"/>
                  </a:lnTo>
                  <a:lnTo>
                    <a:pt x="565" y="6320"/>
                  </a:lnTo>
                  <a:cubicBezTo>
                    <a:pt x="7887" y="2091"/>
                    <a:pt x="8849" y="1672"/>
                    <a:pt x="16395" y="-2735"/>
                  </a:cubicBezTo>
                  <a:cubicBezTo>
                    <a:pt x="17848" y="-3586"/>
                    <a:pt x="19515" y="-3586"/>
                    <a:pt x="20989" y="-2748"/>
                  </a:cubicBezTo>
                  <a:cubicBezTo>
                    <a:pt x="26217" y="224"/>
                    <a:pt x="31422" y="3158"/>
                    <a:pt x="36650" y="6130"/>
                  </a:cubicBezTo>
                  <a:lnTo>
                    <a:pt x="37598" y="7717"/>
                  </a:lnTo>
                  <a:lnTo>
                    <a:pt x="36700" y="9317"/>
                  </a:lnTo>
                  <a:cubicBezTo>
                    <a:pt x="29423" y="13572"/>
                    <a:pt x="28479" y="14029"/>
                    <a:pt x="20885" y="18423"/>
                  </a:cubicBezTo>
                  <a:cubicBezTo>
                    <a:pt x="19441" y="19249"/>
                    <a:pt x="17774" y="19249"/>
                    <a:pt x="16301" y="1841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4" name="자유형: 도형 513">
              <a:extLst>
                <a:ext uri="{FF2B5EF4-FFF2-40B4-BE49-F238E27FC236}">
                  <a16:creationId xmlns:a16="http://schemas.microsoft.com/office/drawing/2014/main" id="{DFB9B47C-C4FE-49D3-BD19-7FF318C5343A}"/>
                </a:ext>
              </a:extLst>
            </p:cNvPr>
            <p:cNvSpPr/>
            <p:nvPr/>
          </p:nvSpPr>
          <p:spPr>
            <a:xfrm flipV="1">
              <a:off x="4110622" y="1692090"/>
              <a:ext cx="37732" cy="22591"/>
            </a:xfrm>
            <a:custGeom>
              <a:avLst/>
              <a:gdLst>
                <a:gd name="connsiteX0" fmla="*/ 16315 w 37732"/>
                <a:gd name="connsiteY0" fmla="*/ 18602 h 22591"/>
                <a:gd name="connsiteX1" fmla="*/ 619 w 37732"/>
                <a:gd name="connsiteY1" fmla="*/ 9699 h 22591"/>
                <a:gd name="connsiteX2" fmla="*/ -329 w 37732"/>
                <a:gd name="connsiteY2" fmla="*/ 8099 h 22591"/>
                <a:gd name="connsiteX3" fmla="*/ 574 w 37732"/>
                <a:gd name="connsiteY3" fmla="*/ 6499 h 22591"/>
                <a:gd name="connsiteX4" fmla="*/ 16197 w 37732"/>
                <a:gd name="connsiteY4" fmla="*/ -2722 h 22591"/>
                <a:gd name="connsiteX5" fmla="*/ 20790 w 37732"/>
                <a:gd name="connsiteY5" fmla="*/ -2734 h 22591"/>
                <a:gd name="connsiteX6" fmla="*/ 36457 w 37732"/>
                <a:gd name="connsiteY6" fmla="*/ 6181 h 22591"/>
                <a:gd name="connsiteX7" fmla="*/ 37404 w 37732"/>
                <a:gd name="connsiteY7" fmla="*/ 7781 h 22591"/>
                <a:gd name="connsiteX8" fmla="*/ 36512 w 37732"/>
                <a:gd name="connsiteY8" fmla="*/ 9369 h 22591"/>
                <a:gd name="connsiteX9" fmla="*/ 20894 w 37732"/>
                <a:gd name="connsiteY9" fmla="*/ 18602 h 22591"/>
                <a:gd name="connsiteX10" fmla="*/ 16315 w 37732"/>
                <a:gd name="connsiteY10" fmla="*/ 18602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1">
                  <a:moveTo>
                    <a:pt x="16315" y="18602"/>
                  </a:moveTo>
                  <a:cubicBezTo>
                    <a:pt x="11112" y="15630"/>
                    <a:pt x="5878" y="12671"/>
                    <a:pt x="619" y="9699"/>
                  </a:cubicBezTo>
                  <a:lnTo>
                    <a:pt x="-329" y="8099"/>
                  </a:lnTo>
                  <a:lnTo>
                    <a:pt x="574" y="6499"/>
                  </a:lnTo>
                  <a:cubicBezTo>
                    <a:pt x="7897" y="2269"/>
                    <a:pt x="8650" y="1698"/>
                    <a:pt x="16197" y="-2722"/>
                  </a:cubicBezTo>
                  <a:cubicBezTo>
                    <a:pt x="17639" y="-3573"/>
                    <a:pt x="19317" y="-3573"/>
                    <a:pt x="20790" y="-2734"/>
                  </a:cubicBezTo>
                  <a:cubicBezTo>
                    <a:pt x="26019" y="237"/>
                    <a:pt x="31228" y="3209"/>
                    <a:pt x="36457" y="6181"/>
                  </a:cubicBezTo>
                  <a:lnTo>
                    <a:pt x="37404" y="7781"/>
                  </a:lnTo>
                  <a:lnTo>
                    <a:pt x="36512" y="9369"/>
                  </a:lnTo>
                  <a:cubicBezTo>
                    <a:pt x="29238" y="13623"/>
                    <a:pt x="28494" y="14207"/>
                    <a:pt x="20894" y="18602"/>
                  </a:cubicBezTo>
                  <a:cubicBezTo>
                    <a:pt x="19445" y="19440"/>
                    <a:pt x="17784" y="19440"/>
                    <a:pt x="16315" y="1860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5" name="자유형: 도형 514">
              <a:extLst>
                <a:ext uri="{FF2B5EF4-FFF2-40B4-BE49-F238E27FC236}">
                  <a16:creationId xmlns:a16="http://schemas.microsoft.com/office/drawing/2014/main" id="{4DFF30C5-40DF-4BAD-AC0F-C5312046A933}"/>
                </a:ext>
              </a:extLst>
            </p:cNvPr>
            <p:cNvSpPr/>
            <p:nvPr/>
          </p:nvSpPr>
          <p:spPr>
            <a:xfrm flipV="1">
              <a:off x="4110612" y="1689843"/>
              <a:ext cx="37946" cy="22417"/>
            </a:xfrm>
            <a:custGeom>
              <a:avLst/>
              <a:gdLst>
                <a:gd name="connsiteX0" fmla="*/ 16325 w 37946"/>
                <a:gd name="connsiteY0" fmla="*/ 18425 h 22417"/>
                <a:gd name="connsiteX1" fmla="*/ 629 w 37946"/>
                <a:gd name="connsiteY1" fmla="*/ 9522 h 22417"/>
                <a:gd name="connsiteX2" fmla="*/ -329 w 37946"/>
                <a:gd name="connsiteY2" fmla="*/ 7922 h 22417"/>
                <a:gd name="connsiteX3" fmla="*/ 579 w 37946"/>
                <a:gd name="connsiteY3" fmla="*/ 6322 h 22417"/>
                <a:gd name="connsiteX4" fmla="*/ 16415 w 37946"/>
                <a:gd name="connsiteY4" fmla="*/ -2734 h 22417"/>
                <a:gd name="connsiteX5" fmla="*/ 21004 w 37946"/>
                <a:gd name="connsiteY5" fmla="*/ -2746 h 22417"/>
                <a:gd name="connsiteX6" fmla="*/ 36670 w 37946"/>
                <a:gd name="connsiteY6" fmla="*/ 6144 h 22417"/>
                <a:gd name="connsiteX7" fmla="*/ 37618 w 37946"/>
                <a:gd name="connsiteY7" fmla="*/ 7731 h 22417"/>
                <a:gd name="connsiteX8" fmla="*/ 36720 w 37946"/>
                <a:gd name="connsiteY8" fmla="*/ 9319 h 22417"/>
                <a:gd name="connsiteX9" fmla="*/ 20905 w 37946"/>
                <a:gd name="connsiteY9" fmla="*/ 18425 h 22417"/>
                <a:gd name="connsiteX10" fmla="*/ 16325 w 37946"/>
                <a:gd name="connsiteY10" fmla="*/ 18425 h 2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6" h="22417">
                  <a:moveTo>
                    <a:pt x="16325" y="18425"/>
                  </a:moveTo>
                  <a:cubicBezTo>
                    <a:pt x="11122" y="15453"/>
                    <a:pt x="5888" y="12494"/>
                    <a:pt x="629" y="9522"/>
                  </a:cubicBezTo>
                  <a:lnTo>
                    <a:pt x="-329" y="7922"/>
                  </a:lnTo>
                  <a:lnTo>
                    <a:pt x="579" y="6322"/>
                  </a:lnTo>
                  <a:cubicBezTo>
                    <a:pt x="7902" y="2093"/>
                    <a:pt x="8869" y="1673"/>
                    <a:pt x="16415" y="-2734"/>
                  </a:cubicBezTo>
                  <a:cubicBezTo>
                    <a:pt x="17863" y="-3572"/>
                    <a:pt x="19535" y="-3572"/>
                    <a:pt x="21004" y="-2746"/>
                  </a:cubicBezTo>
                  <a:cubicBezTo>
                    <a:pt x="26232" y="226"/>
                    <a:pt x="31437" y="3172"/>
                    <a:pt x="36670" y="6144"/>
                  </a:cubicBezTo>
                  <a:lnTo>
                    <a:pt x="37618" y="7731"/>
                  </a:lnTo>
                  <a:lnTo>
                    <a:pt x="36720" y="9319"/>
                  </a:lnTo>
                  <a:cubicBezTo>
                    <a:pt x="29447" y="13573"/>
                    <a:pt x="28494" y="14030"/>
                    <a:pt x="20905" y="18425"/>
                  </a:cubicBezTo>
                  <a:cubicBezTo>
                    <a:pt x="19455" y="19263"/>
                    <a:pt x="17794" y="19263"/>
                    <a:pt x="16325" y="1842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6" name="자유형: 도형 515">
              <a:extLst>
                <a:ext uri="{FF2B5EF4-FFF2-40B4-BE49-F238E27FC236}">
                  <a16:creationId xmlns:a16="http://schemas.microsoft.com/office/drawing/2014/main" id="{96794F41-32E8-481D-B864-41BFF0265E50}"/>
                </a:ext>
              </a:extLst>
            </p:cNvPr>
            <p:cNvSpPr/>
            <p:nvPr/>
          </p:nvSpPr>
          <p:spPr>
            <a:xfrm flipV="1">
              <a:off x="4088770" y="1704498"/>
              <a:ext cx="37738" cy="22579"/>
            </a:xfrm>
            <a:custGeom>
              <a:avLst/>
              <a:gdLst>
                <a:gd name="connsiteX0" fmla="*/ 16330 w 37738"/>
                <a:gd name="connsiteY0" fmla="*/ 18600 h 22579"/>
                <a:gd name="connsiteX1" fmla="*/ 639 w 37738"/>
                <a:gd name="connsiteY1" fmla="*/ 9697 h 22579"/>
                <a:gd name="connsiteX2" fmla="*/ -314 w 37738"/>
                <a:gd name="connsiteY2" fmla="*/ 8097 h 22579"/>
                <a:gd name="connsiteX3" fmla="*/ 589 w 37738"/>
                <a:gd name="connsiteY3" fmla="*/ 6497 h 22579"/>
                <a:gd name="connsiteX4" fmla="*/ 16217 w 37738"/>
                <a:gd name="connsiteY4" fmla="*/ -2711 h 22579"/>
                <a:gd name="connsiteX5" fmla="*/ 20805 w 37738"/>
                <a:gd name="connsiteY5" fmla="*/ -2723 h 22579"/>
                <a:gd name="connsiteX6" fmla="*/ 36477 w 37738"/>
                <a:gd name="connsiteY6" fmla="*/ 6179 h 22579"/>
                <a:gd name="connsiteX7" fmla="*/ 37424 w 37738"/>
                <a:gd name="connsiteY7" fmla="*/ 7780 h 22579"/>
                <a:gd name="connsiteX8" fmla="*/ 36527 w 37738"/>
                <a:gd name="connsiteY8" fmla="*/ 9380 h 22579"/>
                <a:gd name="connsiteX9" fmla="*/ 20920 w 37738"/>
                <a:gd name="connsiteY9" fmla="*/ 18600 h 22579"/>
                <a:gd name="connsiteX10" fmla="*/ 16330 w 37738"/>
                <a:gd name="connsiteY10" fmla="*/ 18600 h 2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79">
                  <a:moveTo>
                    <a:pt x="16330" y="18600"/>
                  </a:moveTo>
                  <a:cubicBezTo>
                    <a:pt x="11127" y="15641"/>
                    <a:pt x="5898" y="12669"/>
                    <a:pt x="639" y="9697"/>
                  </a:cubicBezTo>
                  <a:lnTo>
                    <a:pt x="-314" y="8097"/>
                  </a:lnTo>
                  <a:lnTo>
                    <a:pt x="589" y="6497"/>
                  </a:lnTo>
                  <a:cubicBezTo>
                    <a:pt x="7911" y="2280"/>
                    <a:pt x="8665" y="1696"/>
                    <a:pt x="16217" y="-2711"/>
                  </a:cubicBezTo>
                  <a:cubicBezTo>
                    <a:pt x="17659" y="-3562"/>
                    <a:pt x="19332" y="-3562"/>
                    <a:pt x="20805" y="-2723"/>
                  </a:cubicBezTo>
                  <a:cubicBezTo>
                    <a:pt x="26034" y="248"/>
                    <a:pt x="31247" y="3207"/>
                    <a:pt x="36477" y="6179"/>
                  </a:cubicBezTo>
                  <a:lnTo>
                    <a:pt x="37424" y="7780"/>
                  </a:lnTo>
                  <a:lnTo>
                    <a:pt x="36527" y="9380"/>
                  </a:lnTo>
                  <a:cubicBezTo>
                    <a:pt x="29253" y="13634"/>
                    <a:pt x="28509" y="14206"/>
                    <a:pt x="20920" y="18600"/>
                  </a:cubicBezTo>
                  <a:cubicBezTo>
                    <a:pt x="19465" y="19438"/>
                    <a:pt x="17799" y="19438"/>
                    <a:pt x="16330" y="1860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7" name="자유형: 도형 516">
              <a:extLst>
                <a:ext uri="{FF2B5EF4-FFF2-40B4-BE49-F238E27FC236}">
                  <a16:creationId xmlns:a16="http://schemas.microsoft.com/office/drawing/2014/main" id="{FC7416FC-BE0D-41E8-AD4D-BEA54946FBCF}"/>
                </a:ext>
              </a:extLst>
            </p:cNvPr>
            <p:cNvSpPr/>
            <p:nvPr/>
          </p:nvSpPr>
          <p:spPr>
            <a:xfrm flipV="1">
              <a:off x="4088770" y="1702250"/>
              <a:ext cx="37936" cy="22413"/>
            </a:xfrm>
            <a:custGeom>
              <a:avLst/>
              <a:gdLst>
                <a:gd name="connsiteX0" fmla="*/ 16330 w 37936"/>
                <a:gd name="connsiteY0" fmla="*/ 18433 h 22413"/>
                <a:gd name="connsiteX1" fmla="*/ 634 w 37936"/>
                <a:gd name="connsiteY1" fmla="*/ 9530 h 22413"/>
                <a:gd name="connsiteX2" fmla="*/ -314 w 37936"/>
                <a:gd name="connsiteY2" fmla="*/ 7930 h 22413"/>
                <a:gd name="connsiteX3" fmla="*/ 589 w 37936"/>
                <a:gd name="connsiteY3" fmla="*/ 6330 h 22413"/>
                <a:gd name="connsiteX4" fmla="*/ 16420 w 37936"/>
                <a:gd name="connsiteY4" fmla="*/ -2713 h 22413"/>
                <a:gd name="connsiteX5" fmla="*/ 21019 w 37936"/>
                <a:gd name="connsiteY5" fmla="*/ -2726 h 22413"/>
                <a:gd name="connsiteX6" fmla="*/ 36675 w 37936"/>
                <a:gd name="connsiteY6" fmla="*/ 6139 h 22413"/>
                <a:gd name="connsiteX7" fmla="*/ 37622 w 37936"/>
                <a:gd name="connsiteY7" fmla="*/ 7739 h 22413"/>
                <a:gd name="connsiteX8" fmla="*/ 36725 w 37936"/>
                <a:gd name="connsiteY8" fmla="*/ 9339 h 22413"/>
                <a:gd name="connsiteX9" fmla="*/ 20909 w 37936"/>
                <a:gd name="connsiteY9" fmla="*/ 18433 h 22413"/>
                <a:gd name="connsiteX10" fmla="*/ 16330 w 37936"/>
                <a:gd name="connsiteY10" fmla="*/ 18433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330" y="18433"/>
                  </a:moveTo>
                  <a:cubicBezTo>
                    <a:pt x="11126" y="15461"/>
                    <a:pt x="5893" y="12489"/>
                    <a:pt x="634" y="9530"/>
                  </a:cubicBezTo>
                  <a:lnTo>
                    <a:pt x="-314" y="7930"/>
                  </a:lnTo>
                  <a:lnTo>
                    <a:pt x="589" y="6330"/>
                  </a:lnTo>
                  <a:cubicBezTo>
                    <a:pt x="7911" y="2113"/>
                    <a:pt x="8874" y="1694"/>
                    <a:pt x="16420" y="-2713"/>
                  </a:cubicBezTo>
                  <a:cubicBezTo>
                    <a:pt x="17873" y="-3564"/>
                    <a:pt x="19540" y="-3564"/>
                    <a:pt x="21019" y="-2726"/>
                  </a:cubicBezTo>
                  <a:cubicBezTo>
                    <a:pt x="26242" y="234"/>
                    <a:pt x="31446" y="3180"/>
                    <a:pt x="36675" y="6139"/>
                  </a:cubicBezTo>
                  <a:lnTo>
                    <a:pt x="37622" y="7739"/>
                  </a:lnTo>
                  <a:lnTo>
                    <a:pt x="36725" y="9339"/>
                  </a:lnTo>
                  <a:cubicBezTo>
                    <a:pt x="29451" y="13594"/>
                    <a:pt x="28509" y="14038"/>
                    <a:pt x="20909" y="18433"/>
                  </a:cubicBezTo>
                  <a:cubicBezTo>
                    <a:pt x="19465" y="19271"/>
                    <a:pt x="17799" y="19271"/>
                    <a:pt x="16330" y="1843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8" name="자유형: 도형 517">
              <a:extLst>
                <a:ext uri="{FF2B5EF4-FFF2-40B4-BE49-F238E27FC236}">
                  <a16:creationId xmlns:a16="http://schemas.microsoft.com/office/drawing/2014/main" id="{0874DBF7-9B22-4068-B28C-ABB4BD9C2F95}"/>
                </a:ext>
              </a:extLst>
            </p:cNvPr>
            <p:cNvSpPr/>
            <p:nvPr/>
          </p:nvSpPr>
          <p:spPr>
            <a:xfrm flipV="1">
              <a:off x="4066917" y="1716894"/>
              <a:ext cx="37738" cy="22591"/>
            </a:xfrm>
            <a:custGeom>
              <a:avLst/>
              <a:gdLst>
                <a:gd name="connsiteX0" fmla="*/ 16345 w 37738"/>
                <a:gd name="connsiteY0" fmla="*/ 18624 h 22591"/>
                <a:gd name="connsiteX1" fmla="*/ 654 w 37738"/>
                <a:gd name="connsiteY1" fmla="*/ 9708 h 22591"/>
                <a:gd name="connsiteX2" fmla="*/ -299 w 37738"/>
                <a:gd name="connsiteY2" fmla="*/ 8121 h 22591"/>
                <a:gd name="connsiteX3" fmla="*/ 609 w 37738"/>
                <a:gd name="connsiteY3" fmla="*/ 6520 h 22591"/>
                <a:gd name="connsiteX4" fmla="*/ 16232 w 37738"/>
                <a:gd name="connsiteY4" fmla="*/ -2700 h 22591"/>
                <a:gd name="connsiteX5" fmla="*/ 20820 w 37738"/>
                <a:gd name="connsiteY5" fmla="*/ -2712 h 22591"/>
                <a:gd name="connsiteX6" fmla="*/ 36492 w 37738"/>
                <a:gd name="connsiteY6" fmla="*/ 6203 h 22591"/>
                <a:gd name="connsiteX7" fmla="*/ 37439 w 37738"/>
                <a:gd name="connsiteY7" fmla="*/ 7790 h 22591"/>
                <a:gd name="connsiteX8" fmla="*/ 36541 w 37738"/>
                <a:gd name="connsiteY8" fmla="*/ 9391 h 22591"/>
                <a:gd name="connsiteX9" fmla="*/ 20934 w 37738"/>
                <a:gd name="connsiteY9" fmla="*/ 18624 h 22591"/>
                <a:gd name="connsiteX10" fmla="*/ 16345 w 37738"/>
                <a:gd name="connsiteY10" fmla="*/ 18624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91">
                  <a:moveTo>
                    <a:pt x="16345" y="18624"/>
                  </a:moveTo>
                  <a:cubicBezTo>
                    <a:pt x="11147" y="15652"/>
                    <a:pt x="5913" y="12680"/>
                    <a:pt x="654" y="9708"/>
                  </a:cubicBezTo>
                  <a:lnTo>
                    <a:pt x="-299" y="8121"/>
                  </a:lnTo>
                  <a:lnTo>
                    <a:pt x="609" y="6520"/>
                  </a:lnTo>
                  <a:cubicBezTo>
                    <a:pt x="7926" y="2291"/>
                    <a:pt x="8685" y="1707"/>
                    <a:pt x="16232" y="-2700"/>
                  </a:cubicBezTo>
                  <a:cubicBezTo>
                    <a:pt x="17685" y="-3551"/>
                    <a:pt x="19352" y="-3551"/>
                    <a:pt x="20820" y="-2712"/>
                  </a:cubicBezTo>
                  <a:cubicBezTo>
                    <a:pt x="26054" y="259"/>
                    <a:pt x="31262" y="3231"/>
                    <a:pt x="36492" y="6203"/>
                  </a:cubicBezTo>
                  <a:lnTo>
                    <a:pt x="37439" y="7790"/>
                  </a:lnTo>
                  <a:lnTo>
                    <a:pt x="36541" y="9391"/>
                  </a:lnTo>
                  <a:cubicBezTo>
                    <a:pt x="29268" y="13645"/>
                    <a:pt x="28524" y="14229"/>
                    <a:pt x="20934" y="18624"/>
                  </a:cubicBezTo>
                  <a:cubicBezTo>
                    <a:pt x="19480" y="19462"/>
                    <a:pt x="17814" y="19462"/>
                    <a:pt x="16345" y="1862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9" name="자유형: 도형 518">
              <a:extLst>
                <a:ext uri="{FF2B5EF4-FFF2-40B4-BE49-F238E27FC236}">
                  <a16:creationId xmlns:a16="http://schemas.microsoft.com/office/drawing/2014/main" id="{DDE17E5F-483A-4B6C-88B7-D4D57F59B7F6}"/>
                </a:ext>
              </a:extLst>
            </p:cNvPr>
            <p:cNvSpPr/>
            <p:nvPr/>
          </p:nvSpPr>
          <p:spPr>
            <a:xfrm flipV="1">
              <a:off x="4066917" y="1714646"/>
              <a:ext cx="37936" cy="22415"/>
            </a:xfrm>
            <a:custGeom>
              <a:avLst/>
              <a:gdLst>
                <a:gd name="connsiteX0" fmla="*/ 16345 w 37936"/>
                <a:gd name="connsiteY0" fmla="*/ 18445 h 22415"/>
                <a:gd name="connsiteX1" fmla="*/ 654 w 37936"/>
                <a:gd name="connsiteY1" fmla="*/ 9530 h 22415"/>
                <a:gd name="connsiteX2" fmla="*/ -299 w 37936"/>
                <a:gd name="connsiteY2" fmla="*/ 7930 h 22415"/>
                <a:gd name="connsiteX3" fmla="*/ 604 w 37936"/>
                <a:gd name="connsiteY3" fmla="*/ 6330 h 22415"/>
                <a:gd name="connsiteX4" fmla="*/ 16444 w 37936"/>
                <a:gd name="connsiteY4" fmla="*/ -2713 h 22415"/>
                <a:gd name="connsiteX5" fmla="*/ 21033 w 37936"/>
                <a:gd name="connsiteY5" fmla="*/ -2713 h 22415"/>
                <a:gd name="connsiteX6" fmla="*/ 36690 w 37936"/>
                <a:gd name="connsiteY6" fmla="*/ 6152 h 22415"/>
                <a:gd name="connsiteX7" fmla="*/ 37637 w 37936"/>
                <a:gd name="connsiteY7" fmla="*/ 7739 h 22415"/>
                <a:gd name="connsiteX8" fmla="*/ 36740 w 37936"/>
                <a:gd name="connsiteY8" fmla="*/ 9339 h 22415"/>
                <a:gd name="connsiteX9" fmla="*/ 20924 w 37936"/>
                <a:gd name="connsiteY9" fmla="*/ 18445 h 22415"/>
                <a:gd name="connsiteX10" fmla="*/ 16345 w 37936"/>
                <a:gd name="connsiteY10" fmla="*/ 18445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5">
                  <a:moveTo>
                    <a:pt x="16345" y="18445"/>
                  </a:moveTo>
                  <a:cubicBezTo>
                    <a:pt x="11141" y="15473"/>
                    <a:pt x="5908" y="12502"/>
                    <a:pt x="654" y="9530"/>
                  </a:cubicBezTo>
                  <a:lnTo>
                    <a:pt x="-299" y="7930"/>
                  </a:lnTo>
                  <a:lnTo>
                    <a:pt x="604" y="6330"/>
                  </a:lnTo>
                  <a:cubicBezTo>
                    <a:pt x="7926" y="2113"/>
                    <a:pt x="8894" y="1694"/>
                    <a:pt x="16444" y="-2713"/>
                  </a:cubicBezTo>
                  <a:cubicBezTo>
                    <a:pt x="17888" y="-3551"/>
                    <a:pt x="19555" y="-3551"/>
                    <a:pt x="21033" y="-2713"/>
                  </a:cubicBezTo>
                  <a:cubicBezTo>
                    <a:pt x="26257" y="246"/>
                    <a:pt x="31461" y="3180"/>
                    <a:pt x="36690" y="6152"/>
                  </a:cubicBezTo>
                  <a:lnTo>
                    <a:pt x="37637" y="7739"/>
                  </a:lnTo>
                  <a:lnTo>
                    <a:pt x="36740" y="9339"/>
                  </a:lnTo>
                  <a:cubicBezTo>
                    <a:pt x="29466" y="13594"/>
                    <a:pt x="28524" y="14051"/>
                    <a:pt x="20924" y="18445"/>
                  </a:cubicBezTo>
                  <a:cubicBezTo>
                    <a:pt x="19480" y="19283"/>
                    <a:pt x="17814" y="19283"/>
                    <a:pt x="16345" y="1844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0" name="자유형: 도형 519">
              <a:extLst>
                <a:ext uri="{FF2B5EF4-FFF2-40B4-BE49-F238E27FC236}">
                  <a16:creationId xmlns:a16="http://schemas.microsoft.com/office/drawing/2014/main" id="{F5109A24-AC3D-470C-8A44-C75A2927EA5E}"/>
                </a:ext>
              </a:extLst>
            </p:cNvPr>
            <p:cNvSpPr/>
            <p:nvPr/>
          </p:nvSpPr>
          <p:spPr>
            <a:xfrm flipV="1">
              <a:off x="4045069" y="1729302"/>
              <a:ext cx="37732" cy="22580"/>
            </a:xfrm>
            <a:custGeom>
              <a:avLst/>
              <a:gdLst>
                <a:gd name="connsiteX0" fmla="*/ 16360 w 37732"/>
                <a:gd name="connsiteY0" fmla="*/ 18624 h 22580"/>
                <a:gd name="connsiteX1" fmla="*/ 664 w 37732"/>
                <a:gd name="connsiteY1" fmla="*/ 9721 h 22580"/>
                <a:gd name="connsiteX2" fmla="*/ -284 w 37732"/>
                <a:gd name="connsiteY2" fmla="*/ 8133 h 22580"/>
                <a:gd name="connsiteX3" fmla="*/ 619 w 37732"/>
                <a:gd name="connsiteY3" fmla="*/ 6520 h 22580"/>
                <a:gd name="connsiteX4" fmla="*/ 16240 w 37732"/>
                <a:gd name="connsiteY4" fmla="*/ -2687 h 22580"/>
                <a:gd name="connsiteX5" fmla="*/ 20835 w 37732"/>
                <a:gd name="connsiteY5" fmla="*/ -2713 h 22580"/>
                <a:gd name="connsiteX6" fmla="*/ 36502 w 37732"/>
                <a:gd name="connsiteY6" fmla="*/ 6203 h 22580"/>
                <a:gd name="connsiteX7" fmla="*/ 37449 w 37732"/>
                <a:gd name="connsiteY7" fmla="*/ 7803 h 22580"/>
                <a:gd name="connsiteX8" fmla="*/ 36556 w 37732"/>
                <a:gd name="connsiteY8" fmla="*/ 9403 h 22580"/>
                <a:gd name="connsiteX9" fmla="*/ 20944 w 37732"/>
                <a:gd name="connsiteY9" fmla="*/ 18624 h 22580"/>
                <a:gd name="connsiteX10" fmla="*/ 16360 w 37732"/>
                <a:gd name="connsiteY10" fmla="*/ 18624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0">
                  <a:moveTo>
                    <a:pt x="16360" y="18624"/>
                  </a:moveTo>
                  <a:cubicBezTo>
                    <a:pt x="11156" y="15652"/>
                    <a:pt x="5921" y="12692"/>
                    <a:pt x="664" y="9721"/>
                  </a:cubicBezTo>
                  <a:lnTo>
                    <a:pt x="-284" y="8133"/>
                  </a:lnTo>
                  <a:lnTo>
                    <a:pt x="619" y="6520"/>
                  </a:lnTo>
                  <a:cubicBezTo>
                    <a:pt x="7946" y="2304"/>
                    <a:pt x="8695" y="1707"/>
                    <a:pt x="16240" y="-2687"/>
                  </a:cubicBezTo>
                  <a:cubicBezTo>
                    <a:pt x="17689" y="-3538"/>
                    <a:pt x="19362" y="-3538"/>
                    <a:pt x="20835" y="-2713"/>
                  </a:cubicBezTo>
                  <a:cubicBezTo>
                    <a:pt x="26064" y="259"/>
                    <a:pt x="31272" y="3231"/>
                    <a:pt x="36502" y="6203"/>
                  </a:cubicBezTo>
                  <a:lnTo>
                    <a:pt x="37449" y="7803"/>
                  </a:lnTo>
                  <a:lnTo>
                    <a:pt x="36556" y="9403"/>
                  </a:lnTo>
                  <a:cubicBezTo>
                    <a:pt x="29283" y="13645"/>
                    <a:pt x="28539" y="14229"/>
                    <a:pt x="20944" y="18624"/>
                  </a:cubicBezTo>
                  <a:cubicBezTo>
                    <a:pt x="19490" y="19462"/>
                    <a:pt x="17828" y="19462"/>
                    <a:pt x="16360" y="1862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1" name="자유형: 도형 520">
              <a:extLst>
                <a:ext uri="{FF2B5EF4-FFF2-40B4-BE49-F238E27FC236}">
                  <a16:creationId xmlns:a16="http://schemas.microsoft.com/office/drawing/2014/main" id="{B2FACC29-7686-4031-B22A-6E6EC4CA0813}"/>
                </a:ext>
              </a:extLst>
            </p:cNvPr>
            <p:cNvSpPr/>
            <p:nvPr/>
          </p:nvSpPr>
          <p:spPr>
            <a:xfrm flipV="1">
              <a:off x="4045064" y="1727054"/>
              <a:ext cx="37936" cy="22415"/>
            </a:xfrm>
            <a:custGeom>
              <a:avLst/>
              <a:gdLst>
                <a:gd name="connsiteX0" fmla="*/ 16365 w 37936"/>
                <a:gd name="connsiteY0" fmla="*/ 18456 h 22415"/>
                <a:gd name="connsiteX1" fmla="*/ 669 w 37936"/>
                <a:gd name="connsiteY1" fmla="*/ 9554 h 22415"/>
                <a:gd name="connsiteX2" fmla="*/ -284 w 37936"/>
                <a:gd name="connsiteY2" fmla="*/ 7954 h 22415"/>
                <a:gd name="connsiteX3" fmla="*/ 619 w 37936"/>
                <a:gd name="connsiteY3" fmla="*/ 6353 h 22415"/>
                <a:gd name="connsiteX4" fmla="*/ 16459 w 37936"/>
                <a:gd name="connsiteY4" fmla="*/ -2702 h 22415"/>
                <a:gd name="connsiteX5" fmla="*/ 21048 w 37936"/>
                <a:gd name="connsiteY5" fmla="*/ -2702 h 22415"/>
                <a:gd name="connsiteX6" fmla="*/ 36710 w 37936"/>
                <a:gd name="connsiteY6" fmla="*/ 6163 h 22415"/>
                <a:gd name="connsiteX7" fmla="*/ 37652 w 37936"/>
                <a:gd name="connsiteY7" fmla="*/ 7763 h 22415"/>
                <a:gd name="connsiteX8" fmla="*/ 36760 w 37936"/>
                <a:gd name="connsiteY8" fmla="*/ 9350 h 22415"/>
                <a:gd name="connsiteX9" fmla="*/ 20949 w 37936"/>
                <a:gd name="connsiteY9" fmla="*/ 18456 h 22415"/>
                <a:gd name="connsiteX10" fmla="*/ 16365 w 37936"/>
                <a:gd name="connsiteY10" fmla="*/ 18456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5">
                  <a:moveTo>
                    <a:pt x="16365" y="18456"/>
                  </a:moveTo>
                  <a:cubicBezTo>
                    <a:pt x="11156" y="15485"/>
                    <a:pt x="5926" y="12513"/>
                    <a:pt x="669" y="9554"/>
                  </a:cubicBezTo>
                  <a:lnTo>
                    <a:pt x="-284" y="7954"/>
                  </a:lnTo>
                  <a:lnTo>
                    <a:pt x="619" y="6353"/>
                  </a:lnTo>
                  <a:cubicBezTo>
                    <a:pt x="7941" y="2124"/>
                    <a:pt x="8908" y="1718"/>
                    <a:pt x="16459" y="-2702"/>
                  </a:cubicBezTo>
                  <a:cubicBezTo>
                    <a:pt x="17908" y="-3540"/>
                    <a:pt x="19575" y="-3540"/>
                    <a:pt x="21048" y="-2702"/>
                  </a:cubicBezTo>
                  <a:cubicBezTo>
                    <a:pt x="26282" y="257"/>
                    <a:pt x="31476" y="3191"/>
                    <a:pt x="36710" y="6163"/>
                  </a:cubicBezTo>
                  <a:lnTo>
                    <a:pt x="37652" y="7763"/>
                  </a:lnTo>
                  <a:lnTo>
                    <a:pt x="36760" y="9350"/>
                  </a:lnTo>
                  <a:cubicBezTo>
                    <a:pt x="29486" y="13605"/>
                    <a:pt x="28539" y="14062"/>
                    <a:pt x="20949" y="18456"/>
                  </a:cubicBezTo>
                  <a:cubicBezTo>
                    <a:pt x="19495" y="19295"/>
                    <a:pt x="17829" y="19295"/>
                    <a:pt x="16365" y="1845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2" name="자유형: 도형 521">
              <a:extLst>
                <a:ext uri="{FF2B5EF4-FFF2-40B4-BE49-F238E27FC236}">
                  <a16:creationId xmlns:a16="http://schemas.microsoft.com/office/drawing/2014/main" id="{DC462FE5-9D4D-4324-9AAA-E03D23B7DB55}"/>
                </a:ext>
              </a:extLst>
            </p:cNvPr>
            <p:cNvSpPr/>
            <p:nvPr/>
          </p:nvSpPr>
          <p:spPr>
            <a:xfrm flipV="1">
              <a:off x="4023216" y="1741698"/>
              <a:ext cx="37738" cy="22591"/>
            </a:xfrm>
            <a:custGeom>
              <a:avLst/>
              <a:gdLst>
                <a:gd name="connsiteX0" fmla="*/ 16380 w 37738"/>
                <a:gd name="connsiteY0" fmla="*/ 18635 h 22591"/>
                <a:gd name="connsiteX1" fmla="*/ 679 w 37738"/>
                <a:gd name="connsiteY1" fmla="*/ 9732 h 22591"/>
                <a:gd name="connsiteX2" fmla="*/ -269 w 37738"/>
                <a:gd name="connsiteY2" fmla="*/ 8144 h 22591"/>
                <a:gd name="connsiteX3" fmla="*/ 634 w 37738"/>
                <a:gd name="connsiteY3" fmla="*/ 6531 h 22591"/>
                <a:gd name="connsiteX4" fmla="*/ 16260 w 37738"/>
                <a:gd name="connsiteY4" fmla="*/ -2676 h 22591"/>
                <a:gd name="connsiteX5" fmla="*/ 20850 w 37738"/>
                <a:gd name="connsiteY5" fmla="*/ -2701 h 22591"/>
                <a:gd name="connsiteX6" fmla="*/ 36521 w 37738"/>
                <a:gd name="connsiteY6" fmla="*/ 6227 h 22591"/>
                <a:gd name="connsiteX7" fmla="*/ 37469 w 37738"/>
                <a:gd name="connsiteY7" fmla="*/ 7814 h 22591"/>
                <a:gd name="connsiteX8" fmla="*/ 36571 w 37738"/>
                <a:gd name="connsiteY8" fmla="*/ 9414 h 22591"/>
                <a:gd name="connsiteX9" fmla="*/ 20963 w 37738"/>
                <a:gd name="connsiteY9" fmla="*/ 18647 h 22591"/>
                <a:gd name="connsiteX10" fmla="*/ 16380 w 37738"/>
                <a:gd name="connsiteY10" fmla="*/ 18635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91">
                  <a:moveTo>
                    <a:pt x="16380" y="18635"/>
                  </a:moveTo>
                  <a:cubicBezTo>
                    <a:pt x="11171" y="15675"/>
                    <a:pt x="5941" y="12704"/>
                    <a:pt x="679" y="9732"/>
                  </a:cubicBezTo>
                  <a:lnTo>
                    <a:pt x="-269" y="8144"/>
                  </a:lnTo>
                  <a:lnTo>
                    <a:pt x="634" y="6531"/>
                  </a:lnTo>
                  <a:cubicBezTo>
                    <a:pt x="7961" y="2315"/>
                    <a:pt x="8715" y="1718"/>
                    <a:pt x="16260" y="-2676"/>
                  </a:cubicBezTo>
                  <a:cubicBezTo>
                    <a:pt x="17704" y="-3527"/>
                    <a:pt x="19376" y="-3527"/>
                    <a:pt x="20850" y="-2701"/>
                  </a:cubicBezTo>
                  <a:cubicBezTo>
                    <a:pt x="26079" y="270"/>
                    <a:pt x="31292" y="3255"/>
                    <a:pt x="36521" y="6227"/>
                  </a:cubicBezTo>
                  <a:lnTo>
                    <a:pt x="37469" y="7814"/>
                  </a:lnTo>
                  <a:lnTo>
                    <a:pt x="36571" y="9414"/>
                  </a:lnTo>
                  <a:cubicBezTo>
                    <a:pt x="29298" y="13669"/>
                    <a:pt x="28554" y="14240"/>
                    <a:pt x="20963" y="18647"/>
                  </a:cubicBezTo>
                  <a:cubicBezTo>
                    <a:pt x="19510" y="19485"/>
                    <a:pt x="17843" y="19485"/>
                    <a:pt x="16380" y="1863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3" name="자유형: 도형 522">
              <a:extLst>
                <a:ext uri="{FF2B5EF4-FFF2-40B4-BE49-F238E27FC236}">
                  <a16:creationId xmlns:a16="http://schemas.microsoft.com/office/drawing/2014/main" id="{D6E47630-9162-4799-99A3-58275D2412A1}"/>
                </a:ext>
              </a:extLst>
            </p:cNvPr>
            <p:cNvSpPr/>
            <p:nvPr/>
          </p:nvSpPr>
          <p:spPr>
            <a:xfrm flipV="1">
              <a:off x="4023216" y="1739462"/>
              <a:ext cx="37936" cy="22413"/>
            </a:xfrm>
            <a:custGeom>
              <a:avLst/>
              <a:gdLst>
                <a:gd name="connsiteX0" fmla="*/ 16374 w 37936"/>
                <a:gd name="connsiteY0" fmla="*/ 18466 h 22413"/>
                <a:gd name="connsiteX1" fmla="*/ 678 w 37936"/>
                <a:gd name="connsiteY1" fmla="*/ 9563 h 22413"/>
                <a:gd name="connsiteX2" fmla="*/ -269 w 37936"/>
                <a:gd name="connsiteY2" fmla="*/ 7976 h 22413"/>
                <a:gd name="connsiteX3" fmla="*/ 634 w 37936"/>
                <a:gd name="connsiteY3" fmla="*/ 6363 h 22413"/>
                <a:gd name="connsiteX4" fmla="*/ 16468 w 37936"/>
                <a:gd name="connsiteY4" fmla="*/ -2680 h 22413"/>
                <a:gd name="connsiteX5" fmla="*/ 21063 w 37936"/>
                <a:gd name="connsiteY5" fmla="*/ -2692 h 22413"/>
                <a:gd name="connsiteX6" fmla="*/ 36720 w 37936"/>
                <a:gd name="connsiteY6" fmla="*/ 6185 h 22413"/>
                <a:gd name="connsiteX7" fmla="*/ 37667 w 37936"/>
                <a:gd name="connsiteY7" fmla="*/ 7772 h 22413"/>
                <a:gd name="connsiteX8" fmla="*/ 36769 w 37936"/>
                <a:gd name="connsiteY8" fmla="*/ 9373 h 22413"/>
                <a:gd name="connsiteX9" fmla="*/ 20959 w 37936"/>
                <a:gd name="connsiteY9" fmla="*/ 18466 h 22413"/>
                <a:gd name="connsiteX10" fmla="*/ 16374 w 37936"/>
                <a:gd name="connsiteY10" fmla="*/ 18466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374" y="18466"/>
                  </a:moveTo>
                  <a:cubicBezTo>
                    <a:pt x="11171" y="15494"/>
                    <a:pt x="5936" y="12535"/>
                    <a:pt x="678" y="9563"/>
                  </a:cubicBezTo>
                  <a:lnTo>
                    <a:pt x="-269" y="7976"/>
                  </a:lnTo>
                  <a:lnTo>
                    <a:pt x="634" y="6363"/>
                  </a:lnTo>
                  <a:cubicBezTo>
                    <a:pt x="7961" y="2146"/>
                    <a:pt x="8918" y="1727"/>
                    <a:pt x="16468" y="-2680"/>
                  </a:cubicBezTo>
                  <a:cubicBezTo>
                    <a:pt x="17917" y="-3531"/>
                    <a:pt x="19585" y="-3531"/>
                    <a:pt x="21063" y="-2692"/>
                  </a:cubicBezTo>
                  <a:cubicBezTo>
                    <a:pt x="26292" y="279"/>
                    <a:pt x="31491" y="3213"/>
                    <a:pt x="36720" y="6185"/>
                  </a:cubicBezTo>
                  <a:lnTo>
                    <a:pt x="37667" y="7772"/>
                  </a:lnTo>
                  <a:lnTo>
                    <a:pt x="36769" y="9373"/>
                  </a:lnTo>
                  <a:cubicBezTo>
                    <a:pt x="29496" y="13614"/>
                    <a:pt x="28549" y="14072"/>
                    <a:pt x="20959" y="18466"/>
                  </a:cubicBezTo>
                  <a:cubicBezTo>
                    <a:pt x="19505" y="19304"/>
                    <a:pt x="17843" y="19304"/>
                    <a:pt x="16374" y="1846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4" name="자유형: 도형 523">
              <a:extLst>
                <a:ext uri="{FF2B5EF4-FFF2-40B4-BE49-F238E27FC236}">
                  <a16:creationId xmlns:a16="http://schemas.microsoft.com/office/drawing/2014/main" id="{B096ED2C-34BA-46BF-837F-841F6D0DFD90}"/>
                </a:ext>
              </a:extLst>
            </p:cNvPr>
            <p:cNvSpPr/>
            <p:nvPr/>
          </p:nvSpPr>
          <p:spPr>
            <a:xfrm flipV="1">
              <a:off x="4001368" y="1754105"/>
              <a:ext cx="37732" cy="22586"/>
            </a:xfrm>
            <a:custGeom>
              <a:avLst/>
              <a:gdLst>
                <a:gd name="connsiteX0" fmla="*/ 16389 w 37732"/>
                <a:gd name="connsiteY0" fmla="*/ 18652 h 22586"/>
                <a:gd name="connsiteX1" fmla="*/ 693 w 37732"/>
                <a:gd name="connsiteY1" fmla="*/ 9737 h 22586"/>
                <a:gd name="connsiteX2" fmla="*/ -254 w 37732"/>
                <a:gd name="connsiteY2" fmla="*/ 8149 h 22586"/>
                <a:gd name="connsiteX3" fmla="*/ 653 w 37732"/>
                <a:gd name="connsiteY3" fmla="*/ 6549 h 22586"/>
                <a:gd name="connsiteX4" fmla="*/ 16270 w 37732"/>
                <a:gd name="connsiteY4" fmla="*/ -2671 h 22586"/>
                <a:gd name="connsiteX5" fmla="*/ 20869 w 37732"/>
                <a:gd name="connsiteY5" fmla="*/ -2684 h 22586"/>
                <a:gd name="connsiteX6" fmla="*/ 36530 w 37732"/>
                <a:gd name="connsiteY6" fmla="*/ 6219 h 22586"/>
                <a:gd name="connsiteX7" fmla="*/ 37479 w 37732"/>
                <a:gd name="connsiteY7" fmla="*/ 7819 h 22586"/>
                <a:gd name="connsiteX8" fmla="*/ 36585 w 37732"/>
                <a:gd name="connsiteY8" fmla="*/ 9419 h 22586"/>
                <a:gd name="connsiteX9" fmla="*/ 20973 w 37732"/>
                <a:gd name="connsiteY9" fmla="*/ 18652 h 22586"/>
                <a:gd name="connsiteX10" fmla="*/ 16389 w 37732"/>
                <a:gd name="connsiteY10" fmla="*/ 18652 h 22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6">
                  <a:moveTo>
                    <a:pt x="16389" y="18652"/>
                  </a:moveTo>
                  <a:cubicBezTo>
                    <a:pt x="11185" y="15680"/>
                    <a:pt x="5951" y="12709"/>
                    <a:pt x="693" y="9737"/>
                  </a:cubicBezTo>
                  <a:lnTo>
                    <a:pt x="-254" y="8149"/>
                  </a:lnTo>
                  <a:lnTo>
                    <a:pt x="653" y="6549"/>
                  </a:lnTo>
                  <a:cubicBezTo>
                    <a:pt x="7976" y="2320"/>
                    <a:pt x="8725" y="1736"/>
                    <a:pt x="16270" y="-2671"/>
                  </a:cubicBezTo>
                  <a:cubicBezTo>
                    <a:pt x="17719" y="-3509"/>
                    <a:pt x="19390" y="-3522"/>
                    <a:pt x="20869" y="-2684"/>
                  </a:cubicBezTo>
                  <a:cubicBezTo>
                    <a:pt x="26093" y="288"/>
                    <a:pt x="31302" y="3259"/>
                    <a:pt x="36530" y="6219"/>
                  </a:cubicBezTo>
                  <a:lnTo>
                    <a:pt x="37479" y="7819"/>
                  </a:lnTo>
                  <a:lnTo>
                    <a:pt x="36585" y="9419"/>
                  </a:lnTo>
                  <a:cubicBezTo>
                    <a:pt x="29313" y="13674"/>
                    <a:pt x="28569" y="14258"/>
                    <a:pt x="20973" y="18652"/>
                  </a:cubicBezTo>
                  <a:cubicBezTo>
                    <a:pt x="19530" y="19490"/>
                    <a:pt x="17858" y="19490"/>
                    <a:pt x="16389" y="1865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5" name="자유형: 도형 524">
              <a:extLst>
                <a:ext uri="{FF2B5EF4-FFF2-40B4-BE49-F238E27FC236}">
                  <a16:creationId xmlns:a16="http://schemas.microsoft.com/office/drawing/2014/main" id="{660A8469-CA64-497B-AF69-FC624DBDFCFF}"/>
                </a:ext>
              </a:extLst>
            </p:cNvPr>
            <p:cNvSpPr/>
            <p:nvPr/>
          </p:nvSpPr>
          <p:spPr>
            <a:xfrm flipV="1">
              <a:off x="4001363" y="1751866"/>
              <a:ext cx="37936" cy="22415"/>
            </a:xfrm>
            <a:custGeom>
              <a:avLst/>
              <a:gdLst>
                <a:gd name="connsiteX0" fmla="*/ 16394 w 37936"/>
                <a:gd name="connsiteY0" fmla="*/ 18488 h 22415"/>
                <a:gd name="connsiteX1" fmla="*/ 698 w 37936"/>
                <a:gd name="connsiteY1" fmla="*/ 9573 h 22415"/>
                <a:gd name="connsiteX2" fmla="*/ -254 w 37936"/>
                <a:gd name="connsiteY2" fmla="*/ 7985 h 22415"/>
                <a:gd name="connsiteX3" fmla="*/ 658 w 37936"/>
                <a:gd name="connsiteY3" fmla="*/ 6372 h 22415"/>
                <a:gd name="connsiteX4" fmla="*/ 16488 w 37936"/>
                <a:gd name="connsiteY4" fmla="*/ -2670 h 22415"/>
                <a:gd name="connsiteX5" fmla="*/ 21078 w 37936"/>
                <a:gd name="connsiteY5" fmla="*/ -2670 h 22415"/>
                <a:gd name="connsiteX6" fmla="*/ 36740 w 37936"/>
                <a:gd name="connsiteY6" fmla="*/ 6195 h 22415"/>
                <a:gd name="connsiteX7" fmla="*/ 37682 w 37936"/>
                <a:gd name="connsiteY7" fmla="*/ 7782 h 22415"/>
                <a:gd name="connsiteX8" fmla="*/ 36789 w 37936"/>
                <a:gd name="connsiteY8" fmla="*/ 9382 h 22415"/>
                <a:gd name="connsiteX9" fmla="*/ 20978 w 37936"/>
                <a:gd name="connsiteY9" fmla="*/ 18488 h 22415"/>
                <a:gd name="connsiteX10" fmla="*/ 16394 w 37936"/>
                <a:gd name="connsiteY10" fmla="*/ 18488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5">
                  <a:moveTo>
                    <a:pt x="16394" y="18488"/>
                  </a:moveTo>
                  <a:cubicBezTo>
                    <a:pt x="11190" y="15516"/>
                    <a:pt x="5956" y="12545"/>
                    <a:pt x="698" y="9573"/>
                  </a:cubicBezTo>
                  <a:lnTo>
                    <a:pt x="-254" y="7985"/>
                  </a:lnTo>
                  <a:lnTo>
                    <a:pt x="658" y="6372"/>
                  </a:lnTo>
                  <a:cubicBezTo>
                    <a:pt x="7976" y="2156"/>
                    <a:pt x="8943" y="1750"/>
                    <a:pt x="16488" y="-2670"/>
                  </a:cubicBezTo>
                  <a:cubicBezTo>
                    <a:pt x="17932" y="-3521"/>
                    <a:pt x="19609" y="-3521"/>
                    <a:pt x="21078" y="-2670"/>
                  </a:cubicBezTo>
                  <a:cubicBezTo>
                    <a:pt x="26307" y="289"/>
                    <a:pt x="31506" y="3223"/>
                    <a:pt x="36740" y="6195"/>
                  </a:cubicBezTo>
                  <a:lnTo>
                    <a:pt x="37682" y="7782"/>
                  </a:lnTo>
                  <a:lnTo>
                    <a:pt x="36789" y="9382"/>
                  </a:lnTo>
                  <a:cubicBezTo>
                    <a:pt x="29516" y="13624"/>
                    <a:pt x="28569" y="14094"/>
                    <a:pt x="20978" y="18488"/>
                  </a:cubicBezTo>
                  <a:cubicBezTo>
                    <a:pt x="19525" y="19314"/>
                    <a:pt x="17857" y="19314"/>
                    <a:pt x="16394" y="1848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6" name="자유형: 도형 525">
              <a:extLst>
                <a:ext uri="{FF2B5EF4-FFF2-40B4-BE49-F238E27FC236}">
                  <a16:creationId xmlns:a16="http://schemas.microsoft.com/office/drawing/2014/main" id="{4585D234-D287-49FF-AA64-A01F29B83B93}"/>
                </a:ext>
              </a:extLst>
            </p:cNvPr>
            <p:cNvSpPr/>
            <p:nvPr/>
          </p:nvSpPr>
          <p:spPr>
            <a:xfrm flipV="1">
              <a:off x="3979515" y="1766513"/>
              <a:ext cx="37732" cy="22586"/>
            </a:xfrm>
            <a:custGeom>
              <a:avLst/>
              <a:gdLst>
                <a:gd name="connsiteX0" fmla="*/ 16404 w 37732"/>
                <a:gd name="connsiteY0" fmla="*/ 18663 h 22586"/>
                <a:gd name="connsiteX1" fmla="*/ 708 w 37732"/>
                <a:gd name="connsiteY1" fmla="*/ 9760 h 22586"/>
                <a:gd name="connsiteX2" fmla="*/ -239 w 37732"/>
                <a:gd name="connsiteY2" fmla="*/ 8160 h 22586"/>
                <a:gd name="connsiteX3" fmla="*/ 668 w 37732"/>
                <a:gd name="connsiteY3" fmla="*/ 6560 h 22586"/>
                <a:gd name="connsiteX4" fmla="*/ 16285 w 37732"/>
                <a:gd name="connsiteY4" fmla="*/ -2660 h 22586"/>
                <a:gd name="connsiteX5" fmla="*/ 20884 w 37732"/>
                <a:gd name="connsiteY5" fmla="*/ -2673 h 22586"/>
                <a:gd name="connsiteX6" fmla="*/ 36550 w 37732"/>
                <a:gd name="connsiteY6" fmla="*/ 6255 h 22586"/>
                <a:gd name="connsiteX7" fmla="*/ 37494 w 37732"/>
                <a:gd name="connsiteY7" fmla="*/ 7843 h 22586"/>
                <a:gd name="connsiteX8" fmla="*/ 36600 w 37732"/>
                <a:gd name="connsiteY8" fmla="*/ 9430 h 22586"/>
                <a:gd name="connsiteX9" fmla="*/ 20988 w 37732"/>
                <a:gd name="connsiteY9" fmla="*/ 18663 h 22586"/>
                <a:gd name="connsiteX10" fmla="*/ 16404 w 37732"/>
                <a:gd name="connsiteY10" fmla="*/ 18663 h 22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6">
                  <a:moveTo>
                    <a:pt x="16404" y="18663"/>
                  </a:moveTo>
                  <a:cubicBezTo>
                    <a:pt x="11200" y="15691"/>
                    <a:pt x="5966" y="12732"/>
                    <a:pt x="708" y="9760"/>
                  </a:cubicBezTo>
                  <a:lnTo>
                    <a:pt x="-239" y="8160"/>
                  </a:lnTo>
                  <a:lnTo>
                    <a:pt x="668" y="6560"/>
                  </a:lnTo>
                  <a:cubicBezTo>
                    <a:pt x="7991" y="2331"/>
                    <a:pt x="8740" y="1747"/>
                    <a:pt x="16285" y="-2660"/>
                  </a:cubicBezTo>
                  <a:cubicBezTo>
                    <a:pt x="17739" y="-3498"/>
                    <a:pt x="19405" y="-3511"/>
                    <a:pt x="20884" y="-2673"/>
                  </a:cubicBezTo>
                  <a:cubicBezTo>
                    <a:pt x="26117" y="299"/>
                    <a:pt x="31317" y="3283"/>
                    <a:pt x="36550" y="6255"/>
                  </a:cubicBezTo>
                  <a:lnTo>
                    <a:pt x="37494" y="7843"/>
                  </a:lnTo>
                  <a:lnTo>
                    <a:pt x="36600" y="9430"/>
                  </a:lnTo>
                  <a:cubicBezTo>
                    <a:pt x="29328" y="13698"/>
                    <a:pt x="28584" y="14269"/>
                    <a:pt x="20988" y="18663"/>
                  </a:cubicBezTo>
                  <a:cubicBezTo>
                    <a:pt x="19545" y="19501"/>
                    <a:pt x="17872" y="19501"/>
                    <a:pt x="16404" y="1866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7" name="자유형: 도형 526">
              <a:extLst>
                <a:ext uri="{FF2B5EF4-FFF2-40B4-BE49-F238E27FC236}">
                  <a16:creationId xmlns:a16="http://schemas.microsoft.com/office/drawing/2014/main" id="{2508A7C3-F2D0-4508-AB35-12CB71CB6D40}"/>
                </a:ext>
              </a:extLst>
            </p:cNvPr>
            <p:cNvSpPr/>
            <p:nvPr/>
          </p:nvSpPr>
          <p:spPr>
            <a:xfrm flipV="1">
              <a:off x="3979515" y="1764265"/>
              <a:ext cx="37931" cy="22415"/>
            </a:xfrm>
            <a:custGeom>
              <a:avLst/>
              <a:gdLst>
                <a:gd name="connsiteX0" fmla="*/ 16404 w 37931"/>
                <a:gd name="connsiteY0" fmla="*/ 18490 h 22415"/>
                <a:gd name="connsiteX1" fmla="*/ 708 w 37931"/>
                <a:gd name="connsiteY1" fmla="*/ 9587 h 22415"/>
                <a:gd name="connsiteX2" fmla="*/ -239 w 37931"/>
                <a:gd name="connsiteY2" fmla="*/ 7987 h 22415"/>
                <a:gd name="connsiteX3" fmla="*/ 668 w 37931"/>
                <a:gd name="connsiteY3" fmla="*/ 6386 h 22415"/>
                <a:gd name="connsiteX4" fmla="*/ 16498 w 37931"/>
                <a:gd name="connsiteY4" fmla="*/ -2656 h 22415"/>
                <a:gd name="connsiteX5" fmla="*/ 21088 w 37931"/>
                <a:gd name="connsiteY5" fmla="*/ -2681 h 22415"/>
                <a:gd name="connsiteX6" fmla="*/ 36750 w 37931"/>
                <a:gd name="connsiteY6" fmla="*/ 6196 h 22415"/>
                <a:gd name="connsiteX7" fmla="*/ 37692 w 37931"/>
                <a:gd name="connsiteY7" fmla="*/ 7784 h 22415"/>
                <a:gd name="connsiteX8" fmla="*/ 36799 w 37931"/>
                <a:gd name="connsiteY8" fmla="*/ 9397 h 22415"/>
                <a:gd name="connsiteX9" fmla="*/ 20988 w 37931"/>
                <a:gd name="connsiteY9" fmla="*/ 18490 h 22415"/>
                <a:gd name="connsiteX10" fmla="*/ 16404 w 37931"/>
                <a:gd name="connsiteY10" fmla="*/ 18490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1" h="22415">
                  <a:moveTo>
                    <a:pt x="16404" y="18490"/>
                  </a:moveTo>
                  <a:cubicBezTo>
                    <a:pt x="11200" y="15518"/>
                    <a:pt x="5966" y="12546"/>
                    <a:pt x="708" y="9587"/>
                  </a:cubicBezTo>
                  <a:lnTo>
                    <a:pt x="-239" y="7987"/>
                  </a:lnTo>
                  <a:lnTo>
                    <a:pt x="668" y="6386"/>
                  </a:lnTo>
                  <a:cubicBezTo>
                    <a:pt x="7990" y="2157"/>
                    <a:pt x="8953" y="1751"/>
                    <a:pt x="16498" y="-2656"/>
                  </a:cubicBezTo>
                  <a:cubicBezTo>
                    <a:pt x="17947" y="-3507"/>
                    <a:pt x="19619" y="-3507"/>
                    <a:pt x="21088" y="-2681"/>
                  </a:cubicBezTo>
                  <a:cubicBezTo>
                    <a:pt x="26322" y="290"/>
                    <a:pt x="31525" y="3237"/>
                    <a:pt x="36750" y="6196"/>
                  </a:cubicBezTo>
                  <a:lnTo>
                    <a:pt x="37692" y="7784"/>
                  </a:lnTo>
                  <a:lnTo>
                    <a:pt x="36799" y="9397"/>
                  </a:lnTo>
                  <a:cubicBezTo>
                    <a:pt x="29526" y="13638"/>
                    <a:pt x="28584" y="14095"/>
                    <a:pt x="20988" y="18490"/>
                  </a:cubicBezTo>
                  <a:cubicBezTo>
                    <a:pt x="19535" y="19328"/>
                    <a:pt x="17867" y="19328"/>
                    <a:pt x="16404" y="1849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8" name="자유형: 도형 527">
              <a:extLst>
                <a:ext uri="{FF2B5EF4-FFF2-40B4-BE49-F238E27FC236}">
                  <a16:creationId xmlns:a16="http://schemas.microsoft.com/office/drawing/2014/main" id="{DC0AC48F-8746-4960-959A-31BC7B7791C1}"/>
                </a:ext>
              </a:extLst>
            </p:cNvPr>
            <p:cNvSpPr/>
            <p:nvPr/>
          </p:nvSpPr>
          <p:spPr>
            <a:xfrm flipV="1">
              <a:off x="3957662" y="1778920"/>
              <a:ext cx="37741" cy="22580"/>
            </a:xfrm>
            <a:custGeom>
              <a:avLst/>
              <a:gdLst>
                <a:gd name="connsiteX0" fmla="*/ 16424 w 37741"/>
                <a:gd name="connsiteY0" fmla="*/ 18668 h 22580"/>
                <a:gd name="connsiteX1" fmla="*/ 732 w 37741"/>
                <a:gd name="connsiteY1" fmla="*/ 9765 h 22580"/>
                <a:gd name="connsiteX2" fmla="*/ -224 w 37741"/>
                <a:gd name="connsiteY2" fmla="*/ 8165 h 22580"/>
                <a:gd name="connsiteX3" fmla="*/ 688 w 37741"/>
                <a:gd name="connsiteY3" fmla="*/ 6565 h 22580"/>
                <a:gd name="connsiteX4" fmla="*/ 16310 w 37741"/>
                <a:gd name="connsiteY4" fmla="*/ -2643 h 22580"/>
                <a:gd name="connsiteX5" fmla="*/ 20904 w 37741"/>
                <a:gd name="connsiteY5" fmla="*/ -2668 h 22580"/>
                <a:gd name="connsiteX6" fmla="*/ 36565 w 37741"/>
                <a:gd name="connsiteY6" fmla="*/ 6247 h 22580"/>
                <a:gd name="connsiteX7" fmla="*/ 37518 w 37741"/>
                <a:gd name="connsiteY7" fmla="*/ 7847 h 22580"/>
                <a:gd name="connsiteX8" fmla="*/ 36615 w 37741"/>
                <a:gd name="connsiteY8" fmla="*/ 9448 h 22580"/>
                <a:gd name="connsiteX9" fmla="*/ 21008 w 37741"/>
                <a:gd name="connsiteY9" fmla="*/ 18668 h 22580"/>
                <a:gd name="connsiteX10" fmla="*/ 16424 w 37741"/>
                <a:gd name="connsiteY10" fmla="*/ 18668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1" h="22580">
                  <a:moveTo>
                    <a:pt x="16424" y="18668"/>
                  </a:moveTo>
                  <a:cubicBezTo>
                    <a:pt x="11225" y="15696"/>
                    <a:pt x="5991" y="12737"/>
                    <a:pt x="732" y="9765"/>
                  </a:cubicBezTo>
                  <a:lnTo>
                    <a:pt x="-224" y="8165"/>
                  </a:lnTo>
                  <a:lnTo>
                    <a:pt x="688" y="6565"/>
                  </a:lnTo>
                  <a:cubicBezTo>
                    <a:pt x="8011" y="2348"/>
                    <a:pt x="8760" y="1751"/>
                    <a:pt x="16310" y="-2643"/>
                  </a:cubicBezTo>
                  <a:cubicBezTo>
                    <a:pt x="17759" y="-3494"/>
                    <a:pt x="19425" y="-3494"/>
                    <a:pt x="20904" y="-2668"/>
                  </a:cubicBezTo>
                  <a:cubicBezTo>
                    <a:pt x="26132" y="304"/>
                    <a:pt x="31337" y="3288"/>
                    <a:pt x="36565" y="6247"/>
                  </a:cubicBezTo>
                  <a:lnTo>
                    <a:pt x="37518" y="7847"/>
                  </a:lnTo>
                  <a:lnTo>
                    <a:pt x="36615" y="9448"/>
                  </a:lnTo>
                  <a:cubicBezTo>
                    <a:pt x="29348" y="13690"/>
                    <a:pt x="28604" y="14274"/>
                    <a:pt x="21008" y="18668"/>
                  </a:cubicBezTo>
                  <a:cubicBezTo>
                    <a:pt x="19560" y="19506"/>
                    <a:pt x="17897" y="19506"/>
                    <a:pt x="16424" y="1866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9" name="자유형: 도형 528">
              <a:extLst>
                <a:ext uri="{FF2B5EF4-FFF2-40B4-BE49-F238E27FC236}">
                  <a16:creationId xmlns:a16="http://schemas.microsoft.com/office/drawing/2014/main" id="{E0B58EFA-C784-4864-AF78-CF71D3A5A609}"/>
                </a:ext>
              </a:extLst>
            </p:cNvPr>
            <p:cNvSpPr/>
            <p:nvPr/>
          </p:nvSpPr>
          <p:spPr>
            <a:xfrm flipV="1">
              <a:off x="3957662" y="1776673"/>
              <a:ext cx="37941" cy="22413"/>
            </a:xfrm>
            <a:custGeom>
              <a:avLst/>
              <a:gdLst>
                <a:gd name="connsiteX0" fmla="*/ 16424 w 37941"/>
                <a:gd name="connsiteY0" fmla="*/ 18499 h 22413"/>
                <a:gd name="connsiteX1" fmla="*/ 732 w 37941"/>
                <a:gd name="connsiteY1" fmla="*/ 9596 h 22413"/>
                <a:gd name="connsiteX2" fmla="*/ -224 w 37941"/>
                <a:gd name="connsiteY2" fmla="*/ 7996 h 22413"/>
                <a:gd name="connsiteX3" fmla="*/ 688 w 37941"/>
                <a:gd name="connsiteY3" fmla="*/ 6396 h 22413"/>
                <a:gd name="connsiteX4" fmla="*/ 16518 w 37941"/>
                <a:gd name="connsiteY4" fmla="*/ -2646 h 22413"/>
                <a:gd name="connsiteX5" fmla="*/ 21107 w 37941"/>
                <a:gd name="connsiteY5" fmla="*/ -2659 h 22413"/>
                <a:gd name="connsiteX6" fmla="*/ 36765 w 37941"/>
                <a:gd name="connsiteY6" fmla="*/ 6206 h 22413"/>
                <a:gd name="connsiteX7" fmla="*/ 37717 w 37941"/>
                <a:gd name="connsiteY7" fmla="*/ 7806 h 22413"/>
                <a:gd name="connsiteX8" fmla="*/ 36814 w 37941"/>
                <a:gd name="connsiteY8" fmla="*/ 9406 h 22413"/>
                <a:gd name="connsiteX9" fmla="*/ 21003 w 37941"/>
                <a:gd name="connsiteY9" fmla="*/ 18499 h 22413"/>
                <a:gd name="connsiteX10" fmla="*/ 16424 w 37941"/>
                <a:gd name="connsiteY10" fmla="*/ 18499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424" y="18499"/>
                  </a:moveTo>
                  <a:cubicBezTo>
                    <a:pt x="11215" y="15527"/>
                    <a:pt x="5981" y="12556"/>
                    <a:pt x="732" y="9596"/>
                  </a:cubicBezTo>
                  <a:lnTo>
                    <a:pt x="-224" y="7996"/>
                  </a:lnTo>
                  <a:lnTo>
                    <a:pt x="688" y="6396"/>
                  </a:lnTo>
                  <a:cubicBezTo>
                    <a:pt x="8010" y="2167"/>
                    <a:pt x="8973" y="1761"/>
                    <a:pt x="16518" y="-2646"/>
                  </a:cubicBezTo>
                  <a:cubicBezTo>
                    <a:pt x="17962" y="-3497"/>
                    <a:pt x="19634" y="-3497"/>
                    <a:pt x="21107" y="-2659"/>
                  </a:cubicBezTo>
                  <a:cubicBezTo>
                    <a:pt x="26337" y="313"/>
                    <a:pt x="31540" y="3246"/>
                    <a:pt x="36765" y="6206"/>
                  </a:cubicBezTo>
                  <a:lnTo>
                    <a:pt x="37717" y="7806"/>
                  </a:lnTo>
                  <a:lnTo>
                    <a:pt x="36814" y="9406"/>
                  </a:lnTo>
                  <a:cubicBezTo>
                    <a:pt x="29541" y="13648"/>
                    <a:pt x="28598" y="14118"/>
                    <a:pt x="21003" y="18499"/>
                  </a:cubicBezTo>
                  <a:cubicBezTo>
                    <a:pt x="19560" y="19337"/>
                    <a:pt x="17897" y="19337"/>
                    <a:pt x="16424" y="1849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0" name="자유형: 도형 529">
              <a:extLst>
                <a:ext uri="{FF2B5EF4-FFF2-40B4-BE49-F238E27FC236}">
                  <a16:creationId xmlns:a16="http://schemas.microsoft.com/office/drawing/2014/main" id="{CF11EDDD-25CA-4C0B-930D-E6DF1244CD5A}"/>
                </a:ext>
              </a:extLst>
            </p:cNvPr>
            <p:cNvSpPr/>
            <p:nvPr/>
          </p:nvSpPr>
          <p:spPr>
            <a:xfrm flipV="1">
              <a:off x="4307284" y="1605527"/>
              <a:ext cx="37741" cy="22580"/>
            </a:xfrm>
            <a:custGeom>
              <a:avLst/>
              <a:gdLst>
                <a:gd name="connsiteX0" fmla="*/ 16181 w 37741"/>
                <a:gd name="connsiteY0" fmla="*/ 18513 h 22580"/>
                <a:gd name="connsiteX1" fmla="*/ 494 w 37741"/>
                <a:gd name="connsiteY1" fmla="*/ 9610 h 22580"/>
                <a:gd name="connsiteX2" fmla="*/ -463 w 37741"/>
                <a:gd name="connsiteY2" fmla="*/ 8023 h 22580"/>
                <a:gd name="connsiteX3" fmla="*/ 444 w 37741"/>
                <a:gd name="connsiteY3" fmla="*/ 6410 h 22580"/>
                <a:gd name="connsiteX4" fmla="*/ 16071 w 37741"/>
                <a:gd name="connsiteY4" fmla="*/ -2798 h 22580"/>
                <a:gd name="connsiteX5" fmla="*/ 20660 w 37741"/>
                <a:gd name="connsiteY5" fmla="*/ -2823 h 22580"/>
                <a:gd name="connsiteX6" fmla="*/ 36327 w 37741"/>
                <a:gd name="connsiteY6" fmla="*/ 6092 h 22580"/>
                <a:gd name="connsiteX7" fmla="*/ 37279 w 37741"/>
                <a:gd name="connsiteY7" fmla="*/ 7693 h 22580"/>
                <a:gd name="connsiteX8" fmla="*/ 36376 w 37741"/>
                <a:gd name="connsiteY8" fmla="*/ 9280 h 22580"/>
                <a:gd name="connsiteX9" fmla="*/ 20764 w 37741"/>
                <a:gd name="connsiteY9" fmla="*/ 18513 h 22580"/>
                <a:gd name="connsiteX10" fmla="*/ 16181 w 37741"/>
                <a:gd name="connsiteY10" fmla="*/ 18513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1" h="22580">
                  <a:moveTo>
                    <a:pt x="16181" y="18513"/>
                  </a:moveTo>
                  <a:cubicBezTo>
                    <a:pt x="10976" y="15554"/>
                    <a:pt x="5753" y="12582"/>
                    <a:pt x="494" y="9610"/>
                  </a:cubicBezTo>
                  <a:lnTo>
                    <a:pt x="-463" y="8023"/>
                  </a:lnTo>
                  <a:lnTo>
                    <a:pt x="444" y="6410"/>
                  </a:lnTo>
                  <a:cubicBezTo>
                    <a:pt x="7767" y="2193"/>
                    <a:pt x="8521" y="1597"/>
                    <a:pt x="16071" y="-2798"/>
                  </a:cubicBezTo>
                  <a:cubicBezTo>
                    <a:pt x="17515" y="-3648"/>
                    <a:pt x="19182" y="-3648"/>
                    <a:pt x="20660" y="-2823"/>
                  </a:cubicBezTo>
                  <a:cubicBezTo>
                    <a:pt x="25885" y="149"/>
                    <a:pt x="31103" y="3121"/>
                    <a:pt x="36327" y="6092"/>
                  </a:cubicBezTo>
                  <a:lnTo>
                    <a:pt x="37279" y="7693"/>
                  </a:lnTo>
                  <a:lnTo>
                    <a:pt x="36376" y="9280"/>
                  </a:lnTo>
                  <a:cubicBezTo>
                    <a:pt x="29104" y="13535"/>
                    <a:pt x="28360" y="14119"/>
                    <a:pt x="20764" y="18513"/>
                  </a:cubicBezTo>
                  <a:cubicBezTo>
                    <a:pt x="19321" y="19351"/>
                    <a:pt x="17659" y="19351"/>
                    <a:pt x="16181" y="1851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1" name="자유형: 도형 530">
              <a:extLst>
                <a:ext uri="{FF2B5EF4-FFF2-40B4-BE49-F238E27FC236}">
                  <a16:creationId xmlns:a16="http://schemas.microsoft.com/office/drawing/2014/main" id="{79F1FCF6-336B-480A-B6CC-55F862A6606D}"/>
                </a:ext>
              </a:extLst>
            </p:cNvPr>
            <p:cNvSpPr/>
            <p:nvPr/>
          </p:nvSpPr>
          <p:spPr>
            <a:xfrm flipV="1">
              <a:off x="4307284" y="1603279"/>
              <a:ext cx="37941" cy="22413"/>
            </a:xfrm>
            <a:custGeom>
              <a:avLst/>
              <a:gdLst>
                <a:gd name="connsiteX0" fmla="*/ 16181 w 37941"/>
                <a:gd name="connsiteY0" fmla="*/ 18344 h 22413"/>
                <a:gd name="connsiteX1" fmla="*/ 485 w 37941"/>
                <a:gd name="connsiteY1" fmla="*/ 9442 h 22413"/>
                <a:gd name="connsiteX2" fmla="*/ -463 w 37941"/>
                <a:gd name="connsiteY2" fmla="*/ 7841 h 22413"/>
                <a:gd name="connsiteX3" fmla="*/ 444 w 37941"/>
                <a:gd name="connsiteY3" fmla="*/ 6241 h 22413"/>
                <a:gd name="connsiteX4" fmla="*/ 16275 w 37941"/>
                <a:gd name="connsiteY4" fmla="*/ -2801 h 22413"/>
                <a:gd name="connsiteX5" fmla="*/ 20863 w 37941"/>
                <a:gd name="connsiteY5" fmla="*/ -2814 h 22413"/>
                <a:gd name="connsiteX6" fmla="*/ 36526 w 37941"/>
                <a:gd name="connsiteY6" fmla="*/ 6051 h 22413"/>
                <a:gd name="connsiteX7" fmla="*/ 37478 w 37941"/>
                <a:gd name="connsiteY7" fmla="*/ 7651 h 22413"/>
                <a:gd name="connsiteX8" fmla="*/ 36575 w 37941"/>
                <a:gd name="connsiteY8" fmla="*/ 9251 h 22413"/>
                <a:gd name="connsiteX9" fmla="*/ 20764 w 37941"/>
                <a:gd name="connsiteY9" fmla="*/ 18344 h 22413"/>
                <a:gd name="connsiteX10" fmla="*/ 16181 w 37941"/>
                <a:gd name="connsiteY10" fmla="*/ 18344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181" y="18344"/>
                  </a:moveTo>
                  <a:cubicBezTo>
                    <a:pt x="10976" y="15372"/>
                    <a:pt x="5742" y="12401"/>
                    <a:pt x="485" y="9442"/>
                  </a:cubicBezTo>
                  <a:lnTo>
                    <a:pt x="-463" y="7841"/>
                  </a:lnTo>
                  <a:lnTo>
                    <a:pt x="444" y="6241"/>
                  </a:lnTo>
                  <a:cubicBezTo>
                    <a:pt x="7767" y="2025"/>
                    <a:pt x="8730" y="1606"/>
                    <a:pt x="16275" y="-2801"/>
                  </a:cubicBezTo>
                  <a:cubicBezTo>
                    <a:pt x="17719" y="-3652"/>
                    <a:pt x="19395" y="-3652"/>
                    <a:pt x="20863" y="-2814"/>
                  </a:cubicBezTo>
                  <a:cubicBezTo>
                    <a:pt x="26098" y="145"/>
                    <a:pt x="31301" y="3092"/>
                    <a:pt x="36526" y="6051"/>
                  </a:cubicBezTo>
                  <a:lnTo>
                    <a:pt x="37478" y="7651"/>
                  </a:lnTo>
                  <a:lnTo>
                    <a:pt x="36575" y="9251"/>
                  </a:lnTo>
                  <a:cubicBezTo>
                    <a:pt x="29302" y="13493"/>
                    <a:pt x="28355" y="13950"/>
                    <a:pt x="20764" y="18344"/>
                  </a:cubicBezTo>
                  <a:cubicBezTo>
                    <a:pt x="19321" y="19182"/>
                    <a:pt x="17649" y="19182"/>
                    <a:pt x="16181" y="1834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2" name="자유형: 도형 531">
              <a:extLst>
                <a:ext uri="{FF2B5EF4-FFF2-40B4-BE49-F238E27FC236}">
                  <a16:creationId xmlns:a16="http://schemas.microsoft.com/office/drawing/2014/main" id="{AECBAFE5-C67C-4050-B197-6069BA81987D}"/>
                </a:ext>
              </a:extLst>
            </p:cNvPr>
            <p:cNvSpPr/>
            <p:nvPr/>
          </p:nvSpPr>
          <p:spPr>
            <a:xfrm flipV="1">
              <a:off x="4285430" y="1617923"/>
              <a:ext cx="37732" cy="22591"/>
            </a:xfrm>
            <a:custGeom>
              <a:avLst/>
              <a:gdLst>
                <a:gd name="connsiteX0" fmla="*/ 16197 w 37732"/>
                <a:gd name="connsiteY0" fmla="*/ 18535 h 22591"/>
                <a:gd name="connsiteX1" fmla="*/ 501 w 37732"/>
                <a:gd name="connsiteY1" fmla="*/ 9620 h 22591"/>
                <a:gd name="connsiteX2" fmla="*/ -448 w 37732"/>
                <a:gd name="connsiteY2" fmla="*/ 8032 h 22591"/>
                <a:gd name="connsiteX3" fmla="*/ 460 w 37732"/>
                <a:gd name="connsiteY3" fmla="*/ 6419 h 22591"/>
                <a:gd name="connsiteX4" fmla="*/ 16082 w 37732"/>
                <a:gd name="connsiteY4" fmla="*/ -2788 h 22591"/>
                <a:gd name="connsiteX5" fmla="*/ 20676 w 37732"/>
                <a:gd name="connsiteY5" fmla="*/ -2801 h 22591"/>
                <a:gd name="connsiteX6" fmla="*/ 36343 w 37732"/>
                <a:gd name="connsiteY6" fmla="*/ 6115 h 22591"/>
                <a:gd name="connsiteX7" fmla="*/ 37285 w 37732"/>
                <a:gd name="connsiteY7" fmla="*/ 7702 h 22591"/>
                <a:gd name="connsiteX8" fmla="*/ 36392 w 37732"/>
                <a:gd name="connsiteY8" fmla="*/ 9302 h 22591"/>
                <a:gd name="connsiteX9" fmla="*/ 20780 w 37732"/>
                <a:gd name="connsiteY9" fmla="*/ 18535 h 22591"/>
                <a:gd name="connsiteX10" fmla="*/ 16197 w 37732"/>
                <a:gd name="connsiteY10" fmla="*/ 18535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1">
                  <a:moveTo>
                    <a:pt x="16197" y="18535"/>
                  </a:moveTo>
                  <a:cubicBezTo>
                    <a:pt x="10992" y="15563"/>
                    <a:pt x="5764" y="12592"/>
                    <a:pt x="501" y="9620"/>
                  </a:cubicBezTo>
                  <a:lnTo>
                    <a:pt x="-448" y="8032"/>
                  </a:lnTo>
                  <a:lnTo>
                    <a:pt x="460" y="6419"/>
                  </a:lnTo>
                  <a:cubicBezTo>
                    <a:pt x="7783" y="2203"/>
                    <a:pt x="8532" y="1619"/>
                    <a:pt x="16082" y="-2788"/>
                  </a:cubicBezTo>
                  <a:cubicBezTo>
                    <a:pt x="17532" y="-3639"/>
                    <a:pt x="19198" y="-3639"/>
                    <a:pt x="20676" y="-2801"/>
                  </a:cubicBezTo>
                  <a:cubicBezTo>
                    <a:pt x="25901" y="171"/>
                    <a:pt x="31109" y="3143"/>
                    <a:pt x="36343" y="6115"/>
                  </a:cubicBezTo>
                  <a:lnTo>
                    <a:pt x="37285" y="7702"/>
                  </a:lnTo>
                  <a:lnTo>
                    <a:pt x="36392" y="9302"/>
                  </a:lnTo>
                  <a:cubicBezTo>
                    <a:pt x="29120" y="13557"/>
                    <a:pt x="28376" y="14141"/>
                    <a:pt x="20780" y="18535"/>
                  </a:cubicBezTo>
                  <a:cubicBezTo>
                    <a:pt x="19338" y="19373"/>
                    <a:pt x="17665" y="19373"/>
                    <a:pt x="16197" y="1853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3" name="자유형: 도형 532">
              <a:extLst>
                <a:ext uri="{FF2B5EF4-FFF2-40B4-BE49-F238E27FC236}">
                  <a16:creationId xmlns:a16="http://schemas.microsoft.com/office/drawing/2014/main" id="{5148C207-12F9-493F-B35B-97D09956FD8F}"/>
                </a:ext>
              </a:extLst>
            </p:cNvPr>
            <p:cNvSpPr/>
            <p:nvPr/>
          </p:nvSpPr>
          <p:spPr>
            <a:xfrm flipV="1">
              <a:off x="4285430" y="1615675"/>
              <a:ext cx="37932" cy="22421"/>
            </a:xfrm>
            <a:custGeom>
              <a:avLst/>
              <a:gdLst>
                <a:gd name="connsiteX0" fmla="*/ 16197 w 37932"/>
                <a:gd name="connsiteY0" fmla="*/ 18363 h 22421"/>
                <a:gd name="connsiteX1" fmla="*/ 501 w 37932"/>
                <a:gd name="connsiteY1" fmla="*/ 9448 h 22421"/>
                <a:gd name="connsiteX2" fmla="*/ -448 w 37932"/>
                <a:gd name="connsiteY2" fmla="*/ 7860 h 22421"/>
                <a:gd name="connsiteX3" fmla="*/ 460 w 37932"/>
                <a:gd name="connsiteY3" fmla="*/ 6248 h 22421"/>
                <a:gd name="connsiteX4" fmla="*/ 16291 w 37932"/>
                <a:gd name="connsiteY4" fmla="*/ -2795 h 22421"/>
                <a:gd name="connsiteX5" fmla="*/ 20879 w 37932"/>
                <a:gd name="connsiteY5" fmla="*/ -2807 h 22421"/>
                <a:gd name="connsiteX6" fmla="*/ 36541 w 37932"/>
                <a:gd name="connsiteY6" fmla="*/ 6070 h 22421"/>
                <a:gd name="connsiteX7" fmla="*/ 37484 w 37932"/>
                <a:gd name="connsiteY7" fmla="*/ 7657 h 22421"/>
                <a:gd name="connsiteX8" fmla="*/ 36592 w 37932"/>
                <a:gd name="connsiteY8" fmla="*/ 9258 h 22421"/>
                <a:gd name="connsiteX9" fmla="*/ 20780 w 37932"/>
                <a:gd name="connsiteY9" fmla="*/ 18363 h 22421"/>
                <a:gd name="connsiteX10" fmla="*/ 16197 w 37932"/>
                <a:gd name="connsiteY10" fmla="*/ 18363 h 22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2" h="22421">
                  <a:moveTo>
                    <a:pt x="16197" y="18363"/>
                  </a:moveTo>
                  <a:cubicBezTo>
                    <a:pt x="10992" y="15391"/>
                    <a:pt x="5759" y="12420"/>
                    <a:pt x="501" y="9448"/>
                  </a:cubicBezTo>
                  <a:lnTo>
                    <a:pt x="-448" y="7860"/>
                  </a:lnTo>
                  <a:lnTo>
                    <a:pt x="460" y="6248"/>
                  </a:lnTo>
                  <a:cubicBezTo>
                    <a:pt x="7783" y="2031"/>
                    <a:pt x="8746" y="1612"/>
                    <a:pt x="16291" y="-2795"/>
                  </a:cubicBezTo>
                  <a:cubicBezTo>
                    <a:pt x="17740" y="-3633"/>
                    <a:pt x="19411" y="-3646"/>
                    <a:pt x="20879" y="-2807"/>
                  </a:cubicBezTo>
                  <a:cubicBezTo>
                    <a:pt x="26114" y="164"/>
                    <a:pt x="31317" y="3098"/>
                    <a:pt x="36541" y="6070"/>
                  </a:cubicBezTo>
                  <a:lnTo>
                    <a:pt x="37484" y="7657"/>
                  </a:lnTo>
                  <a:lnTo>
                    <a:pt x="36592" y="9258"/>
                  </a:lnTo>
                  <a:cubicBezTo>
                    <a:pt x="29318" y="13512"/>
                    <a:pt x="28376" y="13957"/>
                    <a:pt x="20780" y="18363"/>
                  </a:cubicBezTo>
                  <a:cubicBezTo>
                    <a:pt x="19327" y="19201"/>
                    <a:pt x="17665" y="19201"/>
                    <a:pt x="16197" y="1836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4" name="자유형: 도형 533">
              <a:extLst>
                <a:ext uri="{FF2B5EF4-FFF2-40B4-BE49-F238E27FC236}">
                  <a16:creationId xmlns:a16="http://schemas.microsoft.com/office/drawing/2014/main" id="{C716E07E-973C-444C-9599-30536DBFFD63}"/>
                </a:ext>
              </a:extLst>
            </p:cNvPr>
            <p:cNvSpPr/>
            <p:nvPr/>
          </p:nvSpPr>
          <p:spPr>
            <a:xfrm flipV="1">
              <a:off x="4263577" y="1630331"/>
              <a:ext cx="37743" cy="22580"/>
            </a:xfrm>
            <a:custGeom>
              <a:avLst/>
              <a:gdLst>
                <a:gd name="connsiteX0" fmla="*/ 16217 w 37743"/>
                <a:gd name="connsiteY0" fmla="*/ 18535 h 22580"/>
                <a:gd name="connsiteX1" fmla="*/ 525 w 37743"/>
                <a:gd name="connsiteY1" fmla="*/ 9633 h 22580"/>
                <a:gd name="connsiteX2" fmla="*/ -433 w 37743"/>
                <a:gd name="connsiteY2" fmla="*/ 8032 h 22580"/>
                <a:gd name="connsiteX3" fmla="*/ 480 w 37743"/>
                <a:gd name="connsiteY3" fmla="*/ 6432 h 22580"/>
                <a:gd name="connsiteX4" fmla="*/ 16102 w 37743"/>
                <a:gd name="connsiteY4" fmla="*/ -2775 h 22580"/>
                <a:gd name="connsiteX5" fmla="*/ 20691 w 37743"/>
                <a:gd name="connsiteY5" fmla="*/ -2801 h 22580"/>
                <a:gd name="connsiteX6" fmla="*/ 36358 w 37743"/>
                <a:gd name="connsiteY6" fmla="*/ 6115 h 22580"/>
                <a:gd name="connsiteX7" fmla="*/ 37310 w 37743"/>
                <a:gd name="connsiteY7" fmla="*/ 7715 h 22580"/>
                <a:gd name="connsiteX8" fmla="*/ 36407 w 37743"/>
                <a:gd name="connsiteY8" fmla="*/ 9302 h 22580"/>
                <a:gd name="connsiteX9" fmla="*/ 20800 w 37743"/>
                <a:gd name="connsiteY9" fmla="*/ 18535 h 22580"/>
                <a:gd name="connsiteX10" fmla="*/ 16217 w 37743"/>
                <a:gd name="connsiteY10" fmla="*/ 18535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80">
                  <a:moveTo>
                    <a:pt x="16217" y="18535"/>
                  </a:moveTo>
                  <a:cubicBezTo>
                    <a:pt x="11007" y="15563"/>
                    <a:pt x="5784" y="12592"/>
                    <a:pt x="525" y="9633"/>
                  </a:cubicBezTo>
                  <a:lnTo>
                    <a:pt x="-433" y="8032"/>
                  </a:lnTo>
                  <a:lnTo>
                    <a:pt x="480" y="6432"/>
                  </a:lnTo>
                  <a:cubicBezTo>
                    <a:pt x="7803" y="2216"/>
                    <a:pt x="8552" y="1619"/>
                    <a:pt x="16102" y="-2775"/>
                  </a:cubicBezTo>
                  <a:cubicBezTo>
                    <a:pt x="17546" y="-3626"/>
                    <a:pt x="19218" y="-3626"/>
                    <a:pt x="20691" y="-2801"/>
                  </a:cubicBezTo>
                  <a:cubicBezTo>
                    <a:pt x="25925" y="171"/>
                    <a:pt x="31134" y="3143"/>
                    <a:pt x="36358" y="6115"/>
                  </a:cubicBezTo>
                  <a:lnTo>
                    <a:pt x="37310" y="7715"/>
                  </a:lnTo>
                  <a:lnTo>
                    <a:pt x="36407" y="9302"/>
                  </a:lnTo>
                  <a:cubicBezTo>
                    <a:pt x="29140" y="13557"/>
                    <a:pt x="28396" y="14141"/>
                    <a:pt x="20800" y="18535"/>
                  </a:cubicBezTo>
                  <a:cubicBezTo>
                    <a:pt x="19352" y="19373"/>
                    <a:pt x="17690" y="19373"/>
                    <a:pt x="16217" y="1853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5" name="자유형: 도형 534">
              <a:extLst>
                <a:ext uri="{FF2B5EF4-FFF2-40B4-BE49-F238E27FC236}">
                  <a16:creationId xmlns:a16="http://schemas.microsoft.com/office/drawing/2014/main" id="{55E92EA3-E488-43F3-BFC0-79647809BB99}"/>
                </a:ext>
              </a:extLst>
            </p:cNvPr>
            <p:cNvSpPr/>
            <p:nvPr/>
          </p:nvSpPr>
          <p:spPr>
            <a:xfrm flipV="1">
              <a:off x="4263577" y="1628083"/>
              <a:ext cx="37941" cy="22415"/>
            </a:xfrm>
            <a:custGeom>
              <a:avLst/>
              <a:gdLst>
                <a:gd name="connsiteX0" fmla="*/ 16217 w 37941"/>
                <a:gd name="connsiteY0" fmla="*/ 18368 h 22415"/>
                <a:gd name="connsiteX1" fmla="*/ 516 w 37941"/>
                <a:gd name="connsiteY1" fmla="*/ 9453 h 22415"/>
                <a:gd name="connsiteX2" fmla="*/ -433 w 37941"/>
                <a:gd name="connsiteY2" fmla="*/ 7865 h 22415"/>
                <a:gd name="connsiteX3" fmla="*/ 475 w 37941"/>
                <a:gd name="connsiteY3" fmla="*/ 6265 h 22415"/>
                <a:gd name="connsiteX4" fmla="*/ 16311 w 37941"/>
                <a:gd name="connsiteY4" fmla="*/ -2790 h 22415"/>
                <a:gd name="connsiteX5" fmla="*/ 20899 w 37941"/>
                <a:gd name="connsiteY5" fmla="*/ -2790 h 22415"/>
                <a:gd name="connsiteX6" fmla="*/ 36566 w 37941"/>
                <a:gd name="connsiteY6" fmla="*/ 6075 h 22415"/>
                <a:gd name="connsiteX7" fmla="*/ 37508 w 37941"/>
                <a:gd name="connsiteY7" fmla="*/ 7675 h 22415"/>
                <a:gd name="connsiteX8" fmla="*/ 36607 w 37941"/>
                <a:gd name="connsiteY8" fmla="*/ 9275 h 22415"/>
                <a:gd name="connsiteX9" fmla="*/ 20800 w 37941"/>
                <a:gd name="connsiteY9" fmla="*/ 18368 h 22415"/>
                <a:gd name="connsiteX10" fmla="*/ 16217 w 37941"/>
                <a:gd name="connsiteY10" fmla="*/ 18368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5">
                  <a:moveTo>
                    <a:pt x="16217" y="18368"/>
                  </a:moveTo>
                  <a:cubicBezTo>
                    <a:pt x="11007" y="15396"/>
                    <a:pt x="5784" y="12425"/>
                    <a:pt x="516" y="9453"/>
                  </a:cubicBezTo>
                  <a:lnTo>
                    <a:pt x="-433" y="7865"/>
                  </a:lnTo>
                  <a:lnTo>
                    <a:pt x="475" y="6265"/>
                  </a:lnTo>
                  <a:cubicBezTo>
                    <a:pt x="7798" y="2036"/>
                    <a:pt x="8761" y="1630"/>
                    <a:pt x="16311" y="-2790"/>
                  </a:cubicBezTo>
                  <a:cubicBezTo>
                    <a:pt x="17755" y="-3628"/>
                    <a:pt x="19426" y="-3628"/>
                    <a:pt x="20899" y="-2790"/>
                  </a:cubicBezTo>
                  <a:cubicBezTo>
                    <a:pt x="26129" y="169"/>
                    <a:pt x="31332" y="3115"/>
                    <a:pt x="36566" y="6075"/>
                  </a:cubicBezTo>
                  <a:lnTo>
                    <a:pt x="37508" y="7675"/>
                  </a:lnTo>
                  <a:lnTo>
                    <a:pt x="36607" y="9275"/>
                  </a:lnTo>
                  <a:cubicBezTo>
                    <a:pt x="29338" y="13517"/>
                    <a:pt x="28391" y="13974"/>
                    <a:pt x="20800" y="18368"/>
                  </a:cubicBezTo>
                  <a:cubicBezTo>
                    <a:pt x="19352" y="19206"/>
                    <a:pt x="17680" y="19206"/>
                    <a:pt x="16217" y="1836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6" name="자유형: 도형 535">
              <a:extLst>
                <a:ext uri="{FF2B5EF4-FFF2-40B4-BE49-F238E27FC236}">
                  <a16:creationId xmlns:a16="http://schemas.microsoft.com/office/drawing/2014/main" id="{1EC5349B-A6AA-4FB3-9499-D8006B66FB5C}"/>
                </a:ext>
              </a:extLst>
            </p:cNvPr>
            <p:cNvSpPr/>
            <p:nvPr/>
          </p:nvSpPr>
          <p:spPr>
            <a:xfrm flipV="1">
              <a:off x="4241730" y="1642729"/>
              <a:ext cx="37743" cy="22590"/>
            </a:xfrm>
            <a:custGeom>
              <a:avLst/>
              <a:gdLst>
                <a:gd name="connsiteX0" fmla="*/ 16237 w 37743"/>
                <a:gd name="connsiteY0" fmla="*/ 18546 h 22590"/>
                <a:gd name="connsiteX1" fmla="*/ 540 w 37743"/>
                <a:gd name="connsiteY1" fmla="*/ 9644 h 22590"/>
                <a:gd name="connsiteX2" fmla="*/ -418 w 37743"/>
                <a:gd name="connsiteY2" fmla="*/ 8056 h 22590"/>
                <a:gd name="connsiteX3" fmla="*/ 490 w 37743"/>
                <a:gd name="connsiteY3" fmla="*/ 6443 h 22590"/>
                <a:gd name="connsiteX4" fmla="*/ 16117 w 37743"/>
                <a:gd name="connsiteY4" fmla="*/ -2764 h 22590"/>
                <a:gd name="connsiteX5" fmla="*/ 20706 w 37743"/>
                <a:gd name="connsiteY5" fmla="*/ -2790 h 22590"/>
                <a:gd name="connsiteX6" fmla="*/ 36378 w 37743"/>
                <a:gd name="connsiteY6" fmla="*/ 6138 h 22590"/>
                <a:gd name="connsiteX7" fmla="*/ 37325 w 37743"/>
                <a:gd name="connsiteY7" fmla="*/ 7726 h 22590"/>
                <a:gd name="connsiteX8" fmla="*/ 36427 w 37743"/>
                <a:gd name="connsiteY8" fmla="*/ 9326 h 22590"/>
                <a:gd name="connsiteX9" fmla="*/ 20810 w 37743"/>
                <a:gd name="connsiteY9" fmla="*/ 18546 h 22590"/>
                <a:gd name="connsiteX10" fmla="*/ 16237 w 37743"/>
                <a:gd name="connsiteY10" fmla="*/ 18546 h 2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90">
                  <a:moveTo>
                    <a:pt x="16237" y="18546"/>
                  </a:moveTo>
                  <a:cubicBezTo>
                    <a:pt x="11027" y="15587"/>
                    <a:pt x="5799" y="12615"/>
                    <a:pt x="540" y="9644"/>
                  </a:cubicBezTo>
                  <a:lnTo>
                    <a:pt x="-418" y="8056"/>
                  </a:lnTo>
                  <a:lnTo>
                    <a:pt x="490" y="6443"/>
                  </a:lnTo>
                  <a:cubicBezTo>
                    <a:pt x="7813" y="2227"/>
                    <a:pt x="8571" y="1630"/>
                    <a:pt x="16117" y="-2764"/>
                  </a:cubicBezTo>
                  <a:cubicBezTo>
                    <a:pt x="17561" y="-3615"/>
                    <a:pt x="19238" y="-3615"/>
                    <a:pt x="20706" y="-2790"/>
                  </a:cubicBezTo>
                  <a:cubicBezTo>
                    <a:pt x="25935" y="182"/>
                    <a:pt x="31149" y="3167"/>
                    <a:pt x="36378" y="6138"/>
                  </a:cubicBezTo>
                  <a:lnTo>
                    <a:pt x="37325" y="7726"/>
                  </a:lnTo>
                  <a:lnTo>
                    <a:pt x="36427" y="9326"/>
                  </a:lnTo>
                  <a:cubicBezTo>
                    <a:pt x="29150" y="13581"/>
                    <a:pt x="28406" y="14152"/>
                    <a:pt x="20810" y="18546"/>
                  </a:cubicBezTo>
                  <a:cubicBezTo>
                    <a:pt x="19366" y="19397"/>
                    <a:pt x="17700" y="19397"/>
                    <a:pt x="16237" y="1854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7" name="자유형: 도형 536">
              <a:extLst>
                <a:ext uri="{FF2B5EF4-FFF2-40B4-BE49-F238E27FC236}">
                  <a16:creationId xmlns:a16="http://schemas.microsoft.com/office/drawing/2014/main" id="{416BABA5-AF4F-4F3C-879A-F388B2D67B6F}"/>
                </a:ext>
              </a:extLst>
            </p:cNvPr>
            <p:cNvSpPr/>
            <p:nvPr/>
          </p:nvSpPr>
          <p:spPr>
            <a:xfrm flipV="1">
              <a:off x="4241730" y="1640491"/>
              <a:ext cx="37941" cy="22413"/>
            </a:xfrm>
            <a:custGeom>
              <a:avLst/>
              <a:gdLst>
                <a:gd name="connsiteX0" fmla="*/ 16227 w 37941"/>
                <a:gd name="connsiteY0" fmla="*/ 18378 h 22413"/>
                <a:gd name="connsiteX1" fmla="*/ 534 w 37941"/>
                <a:gd name="connsiteY1" fmla="*/ 9475 h 22413"/>
                <a:gd name="connsiteX2" fmla="*/ -418 w 37941"/>
                <a:gd name="connsiteY2" fmla="*/ 7875 h 22413"/>
                <a:gd name="connsiteX3" fmla="*/ 490 w 37941"/>
                <a:gd name="connsiteY3" fmla="*/ 6274 h 22413"/>
                <a:gd name="connsiteX4" fmla="*/ 16321 w 37941"/>
                <a:gd name="connsiteY4" fmla="*/ -2768 h 22413"/>
                <a:gd name="connsiteX5" fmla="*/ 20909 w 37941"/>
                <a:gd name="connsiteY5" fmla="*/ -2781 h 22413"/>
                <a:gd name="connsiteX6" fmla="*/ 36576 w 37941"/>
                <a:gd name="connsiteY6" fmla="*/ 6084 h 22413"/>
                <a:gd name="connsiteX7" fmla="*/ 37523 w 37941"/>
                <a:gd name="connsiteY7" fmla="*/ 7684 h 22413"/>
                <a:gd name="connsiteX8" fmla="*/ 36625 w 37941"/>
                <a:gd name="connsiteY8" fmla="*/ 9284 h 22413"/>
                <a:gd name="connsiteX9" fmla="*/ 20810 w 37941"/>
                <a:gd name="connsiteY9" fmla="*/ 18378 h 22413"/>
                <a:gd name="connsiteX10" fmla="*/ 16227 w 37941"/>
                <a:gd name="connsiteY10" fmla="*/ 18378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227" y="18378"/>
                  </a:moveTo>
                  <a:cubicBezTo>
                    <a:pt x="11027" y="15406"/>
                    <a:pt x="5793" y="12434"/>
                    <a:pt x="534" y="9475"/>
                  </a:cubicBezTo>
                  <a:lnTo>
                    <a:pt x="-418" y="7875"/>
                  </a:lnTo>
                  <a:lnTo>
                    <a:pt x="490" y="6274"/>
                  </a:lnTo>
                  <a:cubicBezTo>
                    <a:pt x="7813" y="2058"/>
                    <a:pt x="8775" y="1639"/>
                    <a:pt x="16321" y="-2768"/>
                  </a:cubicBezTo>
                  <a:cubicBezTo>
                    <a:pt x="17775" y="-3619"/>
                    <a:pt x="19441" y="-3619"/>
                    <a:pt x="20909" y="-2781"/>
                  </a:cubicBezTo>
                  <a:cubicBezTo>
                    <a:pt x="26143" y="191"/>
                    <a:pt x="31347" y="3125"/>
                    <a:pt x="36576" y="6084"/>
                  </a:cubicBezTo>
                  <a:lnTo>
                    <a:pt x="37523" y="7684"/>
                  </a:lnTo>
                  <a:lnTo>
                    <a:pt x="36625" y="9284"/>
                  </a:lnTo>
                  <a:cubicBezTo>
                    <a:pt x="29348" y="13526"/>
                    <a:pt x="28401" y="13983"/>
                    <a:pt x="20810" y="18378"/>
                  </a:cubicBezTo>
                  <a:cubicBezTo>
                    <a:pt x="19366" y="19216"/>
                    <a:pt x="17700" y="19216"/>
                    <a:pt x="16227" y="1837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8" name="자유형: 도형 537">
              <a:extLst>
                <a:ext uri="{FF2B5EF4-FFF2-40B4-BE49-F238E27FC236}">
                  <a16:creationId xmlns:a16="http://schemas.microsoft.com/office/drawing/2014/main" id="{5B9A1B04-DBE0-4D14-BF21-77800EE0B2CC}"/>
                </a:ext>
              </a:extLst>
            </p:cNvPr>
            <p:cNvSpPr/>
            <p:nvPr/>
          </p:nvSpPr>
          <p:spPr>
            <a:xfrm flipV="1">
              <a:off x="4219877" y="1655133"/>
              <a:ext cx="37743" cy="22587"/>
            </a:xfrm>
            <a:custGeom>
              <a:avLst/>
              <a:gdLst>
                <a:gd name="connsiteX0" fmla="*/ 16252 w 37743"/>
                <a:gd name="connsiteY0" fmla="*/ 18564 h 22587"/>
                <a:gd name="connsiteX1" fmla="*/ 554 w 37743"/>
                <a:gd name="connsiteY1" fmla="*/ 9648 h 22587"/>
                <a:gd name="connsiteX2" fmla="*/ -403 w 37743"/>
                <a:gd name="connsiteY2" fmla="*/ 8061 h 22587"/>
                <a:gd name="connsiteX3" fmla="*/ 510 w 37743"/>
                <a:gd name="connsiteY3" fmla="*/ 6461 h 22587"/>
                <a:gd name="connsiteX4" fmla="*/ 16132 w 37743"/>
                <a:gd name="connsiteY4" fmla="*/ -2760 h 22587"/>
                <a:gd name="connsiteX5" fmla="*/ 20726 w 37743"/>
                <a:gd name="connsiteY5" fmla="*/ -2772 h 22587"/>
                <a:gd name="connsiteX6" fmla="*/ 36393 w 37743"/>
                <a:gd name="connsiteY6" fmla="*/ 6143 h 22587"/>
                <a:gd name="connsiteX7" fmla="*/ 37340 w 37743"/>
                <a:gd name="connsiteY7" fmla="*/ 7731 h 22587"/>
                <a:gd name="connsiteX8" fmla="*/ 36437 w 37743"/>
                <a:gd name="connsiteY8" fmla="*/ 9331 h 22587"/>
                <a:gd name="connsiteX9" fmla="*/ 20825 w 37743"/>
                <a:gd name="connsiteY9" fmla="*/ 18564 h 22587"/>
                <a:gd name="connsiteX10" fmla="*/ 16252 w 37743"/>
                <a:gd name="connsiteY10" fmla="*/ 18564 h 2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87">
                  <a:moveTo>
                    <a:pt x="16252" y="18564"/>
                  </a:moveTo>
                  <a:cubicBezTo>
                    <a:pt x="11037" y="15592"/>
                    <a:pt x="5814" y="12620"/>
                    <a:pt x="554" y="9648"/>
                  </a:cubicBezTo>
                  <a:lnTo>
                    <a:pt x="-403" y="8061"/>
                  </a:lnTo>
                  <a:lnTo>
                    <a:pt x="510" y="6461"/>
                  </a:lnTo>
                  <a:cubicBezTo>
                    <a:pt x="7833" y="2232"/>
                    <a:pt x="8586" y="1647"/>
                    <a:pt x="16132" y="-2760"/>
                  </a:cubicBezTo>
                  <a:cubicBezTo>
                    <a:pt x="17576" y="-3598"/>
                    <a:pt x="19253" y="-3610"/>
                    <a:pt x="20726" y="-2772"/>
                  </a:cubicBezTo>
                  <a:cubicBezTo>
                    <a:pt x="25949" y="200"/>
                    <a:pt x="31164" y="3171"/>
                    <a:pt x="36393" y="6143"/>
                  </a:cubicBezTo>
                  <a:lnTo>
                    <a:pt x="37340" y="7731"/>
                  </a:lnTo>
                  <a:lnTo>
                    <a:pt x="36437" y="9331"/>
                  </a:lnTo>
                  <a:cubicBezTo>
                    <a:pt x="29165" y="13585"/>
                    <a:pt x="28421" y="14170"/>
                    <a:pt x="20825" y="18564"/>
                  </a:cubicBezTo>
                  <a:cubicBezTo>
                    <a:pt x="19381" y="19402"/>
                    <a:pt x="17715" y="19402"/>
                    <a:pt x="16252" y="1856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9" name="자유형: 도형 538">
              <a:extLst>
                <a:ext uri="{FF2B5EF4-FFF2-40B4-BE49-F238E27FC236}">
                  <a16:creationId xmlns:a16="http://schemas.microsoft.com/office/drawing/2014/main" id="{9D30D140-7525-4C4C-8A18-162E040EC969}"/>
                </a:ext>
              </a:extLst>
            </p:cNvPr>
            <p:cNvSpPr/>
            <p:nvPr/>
          </p:nvSpPr>
          <p:spPr>
            <a:xfrm flipV="1">
              <a:off x="4219877" y="1652898"/>
              <a:ext cx="37941" cy="22414"/>
            </a:xfrm>
            <a:custGeom>
              <a:avLst/>
              <a:gdLst>
                <a:gd name="connsiteX0" fmla="*/ 16241 w 37941"/>
                <a:gd name="connsiteY0" fmla="*/ 18389 h 22414"/>
                <a:gd name="connsiteX1" fmla="*/ 549 w 37941"/>
                <a:gd name="connsiteY1" fmla="*/ 9486 h 22414"/>
                <a:gd name="connsiteX2" fmla="*/ -403 w 37941"/>
                <a:gd name="connsiteY2" fmla="*/ 7898 h 22414"/>
                <a:gd name="connsiteX3" fmla="*/ 505 w 37941"/>
                <a:gd name="connsiteY3" fmla="*/ 6285 h 22414"/>
                <a:gd name="connsiteX4" fmla="*/ 16335 w 37941"/>
                <a:gd name="connsiteY4" fmla="*/ -2757 h 22414"/>
                <a:gd name="connsiteX5" fmla="*/ 20929 w 37941"/>
                <a:gd name="connsiteY5" fmla="*/ -2769 h 22414"/>
                <a:gd name="connsiteX6" fmla="*/ 36591 w 37941"/>
                <a:gd name="connsiteY6" fmla="*/ 6108 h 22414"/>
                <a:gd name="connsiteX7" fmla="*/ 37538 w 37941"/>
                <a:gd name="connsiteY7" fmla="*/ 7708 h 22414"/>
                <a:gd name="connsiteX8" fmla="*/ 36640 w 37941"/>
                <a:gd name="connsiteY8" fmla="*/ 9296 h 22414"/>
                <a:gd name="connsiteX9" fmla="*/ 20825 w 37941"/>
                <a:gd name="connsiteY9" fmla="*/ 18389 h 22414"/>
                <a:gd name="connsiteX10" fmla="*/ 16241 w 37941"/>
                <a:gd name="connsiteY10" fmla="*/ 18389 h 2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4">
                  <a:moveTo>
                    <a:pt x="16241" y="18389"/>
                  </a:moveTo>
                  <a:cubicBezTo>
                    <a:pt x="11037" y="15429"/>
                    <a:pt x="5808" y="12458"/>
                    <a:pt x="549" y="9486"/>
                  </a:cubicBezTo>
                  <a:lnTo>
                    <a:pt x="-403" y="7898"/>
                  </a:lnTo>
                  <a:lnTo>
                    <a:pt x="505" y="6285"/>
                  </a:lnTo>
                  <a:cubicBezTo>
                    <a:pt x="7828" y="2069"/>
                    <a:pt x="8794" y="1663"/>
                    <a:pt x="16335" y="-2757"/>
                  </a:cubicBezTo>
                  <a:cubicBezTo>
                    <a:pt x="17790" y="-3608"/>
                    <a:pt x="19456" y="-3608"/>
                    <a:pt x="20929" y="-2769"/>
                  </a:cubicBezTo>
                  <a:cubicBezTo>
                    <a:pt x="26158" y="202"/>
                    <a:pt x="31362" y="3136"/>
                    <a:pt x="36591" y="6108"/>
                  </a:cubicBezTo>
                  <a:lnTo>
                    <a:pt x="37538" y="7708"/>
                  </a:lnTo>
                  <a:lnTo>
                    <a:pt x="36640" y="9296"/>
                  </a:lnTo>
                  <a:cubicBezTo>
                    <a:pt x="29373" y="13537"/>
                    <a:pt x="28421" y="14007"/>
                    <a:pt x="20825" y="18389"/>
                  </a:cubicBezTo>
                  <a:cubicBezTo>
                    <a:pt x="19381" y="19227"/>
                    <a:pt x="17715" y="19227"/>
                    <a:pt x="16241" y="1838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0" name="자유형: 도형 539">
              <a:extLst>
                <a:ext uri="{FF2B5EF4-FFF2-40B4-BE49-F238E27FC236}">
                  <a16:creationId xmlns:a16="http://schemas.microsoft.com/office/drawing/2014/main" id="{419DFCEB-A402-42F7-993F-0324CDCBBFD3}"/>
                </a:ext>
              </a:extLst>
            </p:cNvPr>
            <p:cNvSpPr/>
            <p:nvPr/>
          </p:nvSpPr>
          <p:spPr>
            <a:xfrm flipV="1">
              <a:off x="4198024" y="1667541"/>
              <a:ext cx="37743" cy="22591"/>
            </a:xfrm>
            <a:custGeom>
              <a:avLst/>
              <a:gdLst>
                <a:gd name="connsiteX0" fmla="*/ 16267 w 37743"/>
                <a:gd name="connsiteY0" fmla="*/ 18580 h 22591"/>
                <a:gd name="connsiteX1" fmla="*/ 569 w 37743"/>
                <a:gd name="connsiteY1" fmla="*/ 9677 h 22591"/>
                <a:gd name="connsiteX2" fmla="*/ -388 w 37743"/>
                <a:gd name="connsiteY2" fmla="*/ 8077 h 22591"/>
                <a:gd name="connsiteX3" fmla="*/ 525 w 37743"/>
                <a:gd name="connsiteY3" fmla="*/ 6476 h 22591"/>
                <a:gd name="connsiteX4" fmla="*/ 16147 w 37743"/>
                <a:gd name="connsiteY4" fmla="*/ -2744 h 22591"/>
                <a:gd name="connsiteX5" fmla="*/ 20741 w 37743"/>
                <a:gd name="connsiteY5" fmla="*/ -2757 h 22591"/>
                <a:gd name="connsiteX6" fmla="*/ 36408 w 37743"/>
                <a:gd name="connsiteY6" fmla="*/ 6159 h 22591"/>
                <a:gd name="connsiteX7" fmla="*/ 37355 w 37743"/>
                <a:gd name="connsiteY7" fmla="*/ 7759 h 22591"/>
                <a:gd name="connsiteX8" fmla="*/ 36457 w 37743"/>
                <a:gd name="connsiteY8" fmla="*/ 9347 h 22591"/>
                <a:gd name="connsiteX9" fmla="*/ 20845 w 37743"/>
                <a:gd name="connsiteY9" fmla="*/ 18580 h 22591"/>
                <a:gd name="connsiteX10" fmla="*/ 16267 w 37743"/>
                <a:gd name="connsiteY10" fmla="*/ 18580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91">
                  <a:moveTo>
                    <a:pt x="16267" y="18580"/>
                  </a:moveTo>
                  <a:cubicBezTo>
                    <a:pt x="11057" y="15608"/>
                    <a:pt x="5828" y="12649"/>
                    <a:pt x="569" y="9677"/>
                  </a:cubicBezTo>
                  <a:lnTo>
                    <a:pt x="-388" y="8077"/>
                  </a:lnTo>
                  <a:lnTo>
                    <a:pt x="525" y="6476"/>
                  </a:lnTo>
                  <a:cubicBezTo>
                    <a:pt x="7848" y="2247"/>
                    <a:pt x="8601" y="1676"/>
                    <a:pt x="16147" y="-2744"/>
                  </a:cubicBezTo>
                  <a:cubicBezTo>
                    <a:pt x="17595" y="-3595"/>
                    <a:pt x="19268" y="-3595"/>
                    <a:pt x="20741" y="-2757"/>
                  </a:cubicBezTo>
                  <a:cubicBezTo>
                    <a:pt x="25969" y="215"/>
                    <a:pt x="31179" y="3187"/>
                    <a:pt x="36408" y="6159"/>
                  </a:cubicBezTo>
                  <a:lnTo>
                    <a:pt x="37355" y="7759"/>
                  </a:lnTo>
                  <a:lnTo>
                    <a:pt x="36457" y="9347"/>
                  </a:lnTo>
                  <a:cubicBezTo>
                    <a:pt x="29189" y="13601"/>
                    <a:pt x="28445" y="14185"/>
                    <a:pt x="20845" y="18580"/>
                  </a:cubicBezTo>
                  <a:cubicBezTo>
                    <a:pt x="19396" y="19418"/>
                    <a:pt x="17735" y="19418"/>
                    <a:pt x="16267" y="1858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1" name="자유형: 도형 540">
              <a:extLst>
                <a:ext uri="{FF2B5EF4-FFF2-40B4-BE49-F238E27FC236}">
                  <a16:creationId xmlns:a16="http://schemas.microsoft.com/office/drawing/2014/main" id="{EFF863CC-D74F-48B8-B04F-8DEB3232C523}"/>
                </a:ext>
              </a:extLst>
            </p:cNvPr>
            <p:cNvSpPr/>
            <p:nvPr/>
          </p:nvSpPr>
          <p:spPr>
            <a:xfrm flipV="1">
              <a:off x="4198024" y="1665293"/>
              <a:ext cx="37941" cy="22414"/>
            </a:xfrm>
            <a:custGeom>
              <a:avLst/>
              <a:gdLst>
                <a:gd name="connsiteX0" fmla="*/ 16267 w 37941"/>
                <a:gd name="connsiteY0" fmla="*/ 18400 h 22414"/>
                <a:gd name="connsiteX1" fmla="*/ 564 w 37941"/>
                <a:gd name="connsiteY1" fmla="*/ 9497 h 22414"/>
                <a:gd name="connsiteX2" fmla="*/ -388 w 37941"/>
                <a:gd name="connsiteY2" fmla="*/ 7897 h 22414"/>
                <a:gd name="connsiteX3" fmla="*/ 525 w 37941"/>
                <a:gd name="connsiteY3" fmla="*/ 6297 h 22414"/>
                <a:gd name="connsiteX4" fmla="*/ 16355 w 37941"/>
                <a:gd name="connsiteY4" fmla="*/ -2746 h 22414"/>
                <a:gd name="connsiteX5" fmla="*/ 20944 w 37941"/>
                <a:gd name="connsiteY5" fmla="*/ -2758 h 22414"/>
                <a:gd name="connsiteX6" fmla="*/ 36606 w 37941"/>
                <a:gd name="connsiteY6" fmla="*/ 6106 h 22414"/>
                <a:gd name="connsiteX7" fmla="*/ 37553 w 37941"/>
                <a:gd name="connsiteY7" fmla="*/ 7694 h 22414"/>
                <a:gd name="connsiteX8" fmla="*/ 36655 w 37941"/>
                <a:gd name="connsiteY8" fmla="*/ 9294 h 22414"/>
                <a:gd name="connsiteX9" fmla="*/ 20840 w 37941"/>
                <a:gd name="connsiteY9" fmla="*/ 18400 h 22414"/>
                <a:gd name="connsiteX10" fmla="*/ 16267 w 37941"/>
                <a:gd name="connsiteY10" fmla="*/ 18400 h 2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4">
                  <a:moveTo>
                    <a:pt x="16267" y="18400"/>
                  </a:moveTo>
                  <a:cubicBezTo>
                    <a:pt x="11057" y="15428"/>
                    <a:pt x="5828" y="12456"/>
                    <a:pt x="564" y="9497"/>
                  </a:cubicBezTo>
                  <a:lnTo>
                    <a:pt x="-388" y="7897"/>
                  </a:lnTo>
                  <a:lnTo>
                    <a:pt x="525" y="6297"/>
                  </a:lnTo>
                  <a:cubicBezTo>
                    <a:pt x="7843" y="2068"/>
                    <a:pt x="8809" y="1661"/>
                    <a:pt x="16355" y="-2746"/>
                  </a:cubicBezTo>
                  <a:cubicBezTo>
                    <a:pt x="17803" y="-3597"/>
                    <a:pt x="19476" y="-3597"/>
                    <a:pt x="20944" y="-2758"/>
                  </a:cubicBezTo>
                  <a:cubicBezTo>
                    <a:pt x="26178" y="201"/>
                    <a:pt x="31382" y="3134"/>
                    <a:pt x="36606" y="6106"/>
                  </a:cubicBezTo>
                  <a:lnTo>
                    <a:pt x="37553" y="7694"/>
                  </a:lnTo>
                  <a:lnTo>
                    <a:pt x="36655" y="9294"/>
                  </a:lnTo>
                  <a:cubicBezTo>
                    <a:pt x="29388" y="13548"/>
                    <a:pt x="28436" y="13993"/>
                    <a:pt x="20840" y="18400"/>
                  </a:cubicBezTo>
                  <a:cubicBezTo>
                    <a:pt x="19396" y="19238"/>
                    <a:pt x="17730" y="19238"/>
                    <a:pt x="16267" y="1840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2" name="자유형: 도형 541">
              <a:extLst>
                <a:ext uri="{FF2B5EF4-FFF2-40B4-BE49-F238E27FC236}">
                  <a16:creationId xmlns:a16="http://schemas.microsoft.com/office/drawing/2014/main" id="{798A9A98-C9F5-4D19-B6B7-1B285CD80DAD}"/>
                </a:ext>
              </a:extLst>
            </p:cNvPr>
            <p:cNvSpPr/>
            <p:nvPr/>
          </p:nvSpPr>
          <p:spPr>
            <a:xfrm flipV="1">
              <a:off x="4176181" y="1679949"/>
              <a:ext cx="37738" cy="22579"/>
            </a:xfrm>
            <a:custGeom>
              <a:avLst/>
              <a:gdLst>
                <a:gd name="connsiteX0" fmla="*/ 16271 w 37738"/>
                <a:gd name="connsiteY0" fmla="*/ 18578 h 22579"/>
                <a:gd name="connsiteX1" fmla="*/ 574 w 37738"/>
                <a:gd name="connsiteY1" fmla="*/ 9675 h 22579"/>
                <a:gd name="connsiteX2" fmla="*/ -373 w 37738"/>
                <a:gd name="connsiteY2" fmla="*/ 8088 h 22579"/>
                <a:gd name="connsiteX3" fmla="*/ 530 w 37738"/>
                <a:gd name="connsiteY3" fmla="*/ 6487 h 22579"/>
                <a:gd name="connsiteX4" fmla="*/ 16157 w 37738"/>
                <a:gd name="connsiteY4" fmla="*/ -2733 h 22579"/>
                <a:gd name="connsiteX5" fmla="*/ 20746 w 37738"/>
                <a:gd name="connsiteY5" fmla="*/ -2745 h 22579"/>
                <a:gd name="connsiteX6" fmla="*/ 36417 w 37738"/>
                <a:gd name="connsiteY6" fmla="*/ 6157 h 22579"/>
                <a:gd name="connsiteX7" fmla="*/ 37365 w 37738"/>
                <a:gd name="connsiteY7" fmla="*/ 7757 h 22579"/>
                <a:gd name="connsiteX8" fmla="*/ 36467 w 37738"/>
                <a:gd name="connsiteY8" fmla="*/ 9358 h 22579"/>
                <a:gd name="connsiteX9" fmla="*/ 20850 w 37738"/>
                <a:gd name="connsiteY9" fmla="*/ 18578 h 22579"/>
                <a:gd name="connsiteX10" fmla="*/ 16271 w 37738"/>
                <a:gd name="connsiteY10" fmla="*/ 18578 h 2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79">
                  <a:moveTo>
                    <a:pt x="16271" y="18578"/>
                  </a:moveTo>
                  <a:cubicBezTo>
                    <a:pt x="11067" y="15606"/>
                    <a:pt x="5838" y="12647"/>
                    <a:pt x="574" y="9675"/>
                  </a:cubicBezTo>
                  <a:lnTo>
                    <a:pt x="-373" y="8088"/>
                  </a:lnTo>
                  <a:lnTo>
                    <a:pt x="530" y="6487"/>
                  </a:lnTo>
                  <a:cubicBezTo>
                    <a:pt x="7853" y="2259"/>
                    <a:pt x="8606" y="1674"/>
                    <a:pt x="16157" y="-2733"/>
                  </a:cubicBezTo>
                  <a:cubicBezTo>
                    <a:pt x="17600" y="-3584"/>
                    <a:pt x="19277" y="-3584"/>
                    <a:pt x="20746" y="-2745"/>
                  </a:cubicBezTo>
                  <a:cubicBezTo>
                    <a:pt x="25974" y="226"/>
                    <a:pt x="31184" y="3198"/>
                    <a:pt x="36417" y="6157"/>
                  </a:cubicBezTo>
                  <a:lnTo>
                    <a:pt x="37365" y="7757"/>
                  </a:lnTo>
                  <a:lnTo>
                    <a:pt x="36467" y="9358"/>
                  </a:lnTo>
                  <a:cubicBezTo>
                    <a:pt x="29194" y="13612"/>
                    <a:pt x="28449" y="14184"/>
                    <a:pt x="20850" y="18578"/>
                  </a:cubicBezTo>
                  <a:cubicBezTo>
                    <a:pt x="19406" y="19416"/>
                    <a:pt x="17739" y="19416"/>
                    <a:pt x="16271" y="1857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3" name="자유형: 도형 542">
              <a:extLst>
                <a:ext uri="{FF2B5EF4-FFF2-40B4-BE49-F238E27FC236}">
                  <a16:creationId xmlns:a16="http://schemas.microsoft.com/office/drawing/2014/main" id="{00D0CE2D-C4A5-4C13-8B19-81A57180ED2F}"/>
                </a:ext>
              </a:extLst>
            </p:cNvPr>
            <p:cNvSpPr/>
            <p:nvPr/>
          </p:nvSpPr>
          <p:spPr>
            <a:xfrm flipV="1">
              <a:off x="4176181" y="1677701"/>
              <a:ext cx="37931" cy="22413"/>
            </a:xfrm>
            <a:custGeom>
              <a:avLst/>
              <a:gdLst>
                <a:gd name="connsiteX0" fmla="*/ 16271 w 37931"/>
                <a:gd name="connsiteY0" fmla="*/ 18411 h 22413"/>
                <a:gd name="connsiteX1" fmla="*/ 574 w 37931"/>
                <a:gd name="connsiteY1" fmla="*/ 9508 h 22413"/>
                <a:gd name="connsiteX2" fmla="*/ -373 w 37931"/>
                <a:gd name="connsiteY2" fmla="*/ 7908 h 22413"/>
                <a:gd name="connsiteX3" fmla="*/ 530 w 37931"/>
                <a:gd name="connsiteY3" fmla="*/ 6307 h 22413"/>
                <a:gd name="connsiteX4" fmla="*/ 16360 w 37931"/>
                <a:gd name="connsiteY4" fmla="*/ -2735 h 22413"/>
                <a:gd name="connsiteX5" fmla="*/ 20949 w 37931"/>
                <a:gd name="connsiteY5" fmla="*/ -2748 h 22413"/>
                <a:gd name="connsiteX6" fmla="*/ 36615 w 37931"/>
                <a:gd name="connsiteY6" fmla="*/ 6130 h 22413"/>
                <a:gd name="connsiteX7" fmla="*/ 37558 w 37931"/>
                <a:gd name="connsiteY7" fmla="*/ 7717 h 22413"/>
                <a:gd name="connsiteX8" fmla="*/ 36665 w 37931"/>
                <a:gd name="connsiteY8" fmla="*/ 9317 h 22413"/>
                <a:gd name="connsiteX9" fmla="*/ 20850 w 37931"/>
                <a:gd name="connsiteY9" fmla="*/ 18411 h 22413"/>
                <a:gd name="connsiteX10" fmla="*/ 16271 w 37931"/>
                <a:gd name="connsiteY10" fmla="*/ 18411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1" h="22413">
                  <a:moveTo>
                    <a:pt x="16271" y="18411"/>
                  </a:moveTo>
                  <a:cubicBezTo>
                    <a:pt x="11067" y="15439"/>
                    <a:pt x="5833" y="12467"/>
                    <a:pt x="574" y="9508"/>
                  </a:cubicBezTo>
                  <a:lnTo>
                    <a:pt x="-373" y="7908"/>
                  </a:lnTo>
                  <a:lnTo>
                    <a:pt x="530" y="6307"/>
                  </a:lnTo>
                  <a:cubicBezTo>
                    <a:pt x="7852" y="2079"/>
                    <a:pt x="8814" y="1672"/>
                    <a:pt x="16360" y="-2735"/>
                  </a:cubicBezTo>
                  <a:cubicBezTo>
                    <a:pt x="17813" y="-3586"/>
                    <a:pt x="19481" y="-3586"/>
                    <a:pt x="20949" y="-2748"/>
                  </a:cubicBezTo>
                  <a:cubicBezTo>
                    <a:pt x="26182" y="224"/>
                    <a:pt x="31387" y="3158"/>
                    <a:pt x="36615" y="6130"/>
                  </a:cubicBezTo>
                  <a:lnTo>
                    <a:pt x="37558" y="7717"/>
                  </a:lnTo>
                  <a:lnTo>
                    <a:pt x="36665" y="9317"/>
                  </a:lnTo>
                  <a:cubicBezTo>
                    <a:pt x="29393" y="13559"/>
                    <a:pt x="28440" y="14029"/>
                    <a:pt x="20850" y="18411"/>
                  </a:cubicBezTo>
                  <a:cubicBezTo>
                    <a:pt x="19401" y="19249"/>
                    <a:pt x="17739" y="19249"/>
                    <a:pt x="16271" y="1841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4" name="자유형: 도형 543">
              <a:extLst>
                <a:ext uri="{FF2B5EF4-FFF2-40B4-BE49-F238E27FC236}">
                  <a16:creationId xmlns:a16="http://schemas.microsoft.com/office/drawing/2014/main" id="{B10AAEDE-A80E-41AF-8839-66ED8F77FFF9}"/>
                </a:ext>
              </a:extLst>
            </p:cNvPr>
            <p:cNvSpPr/>
            <p:nvPr/>
          </p:nvSpPr>
          <p:spPr>
            <a:xfrm flipV="1">
              <a:off x="4154323" y="1692344"/>
              <a:ext cx="37743" cy="22591"/>
            </a:xfrm>
            <a:custGeom>
              <a:avLst/>
              <a:gdLst>
                <a:gd name="connsiteX0" fmla="*/ 16295 w 37743"/>
                <a:gd name="connsiteY0" fmla="*/ 18602 h 22591"/>
                <a:gd name="connsiteX1" fmla="*/ 599 w 37743"/>
                <a:gd name="connsiteY1" fmla="*/ 9699 h 22591"/>
                <a:gd name="connsiteX2" fmla="*/ -358 w 37743"/>
                <a:gd name="connsiteY2" fmla="*/ 8099 h 22591"/>
                <a:gd name="connsiteX3" fmla="*/ 550 w 37743"/>
                <a:gd name="connsiteY3" fmla="*/ 6499 h 22591"/>
                <a:gd name="connsiteX4" fmla="*/ 16177 w 37743"/>
                <a:gd name="connsiteY4" fmla="*/ -2721 h 22591"/>
                <a:gd name="connsiteX5" fmla="*/ 20771 w 37743"/>
                <a:gd name="connsiteY5" fmla="*/ -2734 h 22591"/>
                <a:gd name="connsiteX6" fmla="*/ 36437 w 37743"/>
                <a:gd name="connsiteY6" fmla="*/ 6181 h 22591"/>
                <a:gd name="connsiteX7" fmla="*/ 37385 w 37743"/>
                <a:gd name="connsiteY7" fmla="*/ 7781 h 22591"/>
                <a:gd name="connsiteX8" fmla="*/ 36487 w 37743"/>
                <a:gd name="connsiteY8" fmla="*/ 9369 h 22591"/>
                <a:gd name="connsiteX9" fmla="*/ 20880 w 37743"/>
                <a:gd name="connsiteY9" fmla="*/ 18602 h 22591"/>
                <a:gd name="connsiteX10" fmla="*/ 16295 w 37743"/>
                <a:gd name="connsiteY10" fmla="*/ 18602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91">
                  <a:moveTo>
                    <a:pt x="16295" y="18602"/>
                  </a:moveTo>
                  <a:cubicBezTo>
                    <a:pt x="11092" y="15630"/>
                    <a:pt x="5858" y="12658"/>
                    <a:pt x="599" y="9699"/>
                  </a:cubicBezTo>
                  <a:lnTo>
                    <a:pt x="-358" y="8099"/>
                  </a:lnTo>
                  <a:lnTo>
                    <a:pt x="550" y="6499"/>
                  </a:lnTo>
                  <a:cubicBezTo>
                    <a:pt x="7881" y="2270"/>
                    <a:pt x="8631" y="1685"/>
                    <a:pt x="16177" y="-2721"/>
                  </a:cubicBezTo>
                  <a:cubicBezTo>
                    <a:pt x="17620" y="-3573"/>
                    <a:pt x="19297" y="-3573"/>
                    <a:pt x="20771" y="-2734"/>
                  </a:cubicBezTo>
                  <a:cubicBezTo>
                    <a:pt x="25999" y="237"/>
                    <a:pt x="31209" y="3209"/>
                    <a:pt x="36437" y="6181"/>
                  </a:cubicBezTo>
                  <a:lnTo>
                    <a:pt x="37385" y="7781"/>
                  </a:lnTo>
                  <a:lnTo>
                    <a:pt x="36487" y="9369"/>
                  </a:lnTo>
                  <a:cubicBezTo>
                    <a:pt x="29214" y="13623"/>
                    <a:pt x="28469" y="14207"/>
                    <a:pt x="20880" y="18602"/>
                  </a:cubicBezTo>
                  <a:cubicBezTo>
                    <a:pt x="19426" y="19440"/>
                    <a:pt x="17765" y="19440"/>
                    <a:pt x="16295" y="1860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5" name="자유형: 도형 544">
              <a:extLst>
                <a:ext uri="{FF2B5EF4-FFF2-40B4-BE49-F238E27FC236}">
                  <a16:creationId xmlns:a16="http://schemas.microsoft.com/office/drawing/2014/main" id="{34F6753C-E84F-449D-BA2D-45E3180D614C}"/>
                </a:ext>
              </a:extLst>
            </p:cNvPr>
            <p:cNvSpPr/>
            <p:nvPr/>
          </p:nvSpPr>
          <p:spPr>
            <a:xfrm flipV="1">
              <a:off x="4154323" y="1690108"/>
              <a:ext cx="37941" cy="22404"/>
            </a:xfrm>
            <a:custGeom>
              <a:avLst/>
              <a:gdLst>
                <a:gd name="connsiteX0" fmla="*/ 16290 w 37941"/>
                <a:gd name="connsiteY0" fmla="*/ 18411 h 22404"/>
                <a:gd name="connsiteX1" fmla="*/ 594 w 37941"/>
                <a:gd name="connsiteY1" fmla="*/ 9521 h 22404"/>
                <a:gd name="connsiteX2" fmla="*/ -358 w 37941"/>
                <a:gd name="connsiteY2" fmla="*/ 7908 h 22404"/>
                <a:gd name="connsiteX3" fmla="*/ 550 w 37941"/>
                <a:gd name="connsiteY3" fmla="*/ 6320 h 22404"/>
                <a:gd name="connsiteX4" fmla="*/ 16380 w 37941"/>
                <a:gd name="connsiteY4" fmla="*/ -2722 h 22404"/>
                <a:gd name="connsiteX5" fmla="*/ 20979 w 37941"/>
                <a:gd name="connsiteY5" fmla="*/ -2748 h 22404"/>
                <a:gd name="connsiteX6" fmla="*/ 36640 w 37941"/>
                <a:gd name="connsiteY6" fmla="*/ 6130 h 22404"/>
                <a:gd name="connsiteX7" fmla="*/ 37583 w 37941"/>
                <a:gd name="connsiteY7" fmla="*/ 7717 h 22404"/>
                <a:gd name="connsiteX8" fmla="*/ 36685 w 37941"/>
                <a:gd name="connsiteY8" fmla="*/ 9317 h 22404"/>
                <a:gd name="connsiteX9" fmla="*/ 20880 w 37941"/>
                <a:gd name="connsiteY9" fmla="*/ 18423 h 22404"/>
                <a:gd name="connsiteX10" fmla="*/ 16290 w 37941"/>
                <a:gd name="connsiteY10" fmla="*/ 18411 h 2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4">
                  <a:moveTo>
                    <a:pt x="16290" y="18411"/>
                  </a:moveTo>
                  <a:cubicBezTo>
                    <a:pt x="11087" y="15452"/>
                    <a:pt x="5853" y="12480"/>
                    <a:pt x="594" y="9521"/>
                  </a:cubicBezTo>
                  <a:lnTo>
                    <a:pt x="-358" y="7908"/>
                  </a:lnTo>
                  <a:lnTo>
                    <a:pt x="550" y="6320"/>
                  </a:lnTo>
                  <a:cubicBezTo>
                    <a:pt x="7872" y="2091"/>
                    <a:pt x="8834" y="1672"/>
                    <a:pt x="16380" y="-2722"/>
                  </a:cubicBezTo>
                  <a:cubicBezTo>
                    <a:pt x="17833" y="-3573"/>
                    <a:pt x="19501" y="-3573"/>
                    <a:pt x="20979" y="-2748"/>
                  </a:cubicBezTo>
                  <a:cubicBezTo>
                    <a:pt x="26202" y="224"/>
                    <a:pt x="31407" y="3158"/>
                    <a:pt x="36640" y="6130"/>
                  </a:cubicBezTo>
                  <a:lnTo>
                    <a:pt x="37583" y="7717"/>
                  </a:lnTo>
                  <a:lnTo>
                    <a:pt x="36685" y="9317"/>
                  </a:lnTo>
                  <a:cubicBezTo>
                    <a:pt x="29417" y="13572"/>
                    <a:pt x="28469" y="14016"/>
                    <a:pt x="20880" y="18423"/>
                  </a:cubicBezTo>
                  <a:cubicBezTo>
                    <a:pt x="19426" y="19249"/>
                    <a:pt x="17759" y="19249"/>
                    <a:pt x="16290" y="1841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6" name="자유형: 도형 545">
              <a:extLst>
                <a:ext uri="{FF2B5EF4-FFF2-40B4-BE49-F238E27FC236}">
                  <a16:creationId xmlns:a16="http://schemas.microsoft.com/office/drawing/2014/main" id="{BA3D57E9-5528-4F09-80A9-D72AE0E14103}"/>
                </a:ext>
              </a:extLst>
            </p:cNvPr>
            <p:cNvSpPr/>
            <p:nvPr/>
          </p:nvSpPr>
          <p:spPr>
            <a:xfrm flipV="1">
              <a:off x="4132480" y="1704752"/>
              <a:ext cx="37738" cy="22585"/>
            </a:xfrm>
            <a:custGeom>
              <a:avLst/>
              <a:gdLst>
                <a:gd name="connsiteX0" fmla="*/ 16300 w 37738"/>
                <a:gd name="connsiteY0" fmla="*/ 18606 h 22585"/>
                <a:gd name="connsiteX1" fmla="*/ 604 w 37738"/>
                <a:gd name="connsiteY1" fmla="*/ 9704 h 22585"/>
                <a:gd name="connsiteX2" fmla="*/ -343 w 37738"/>
                <a:gd name="connsiteY2" fmla="*/ 8104 h 22585"/>
                <a:gd name="connsiteX3" fmla="*/ 560 w 37738"/>
                <a:gd name="connsiteY3" fmla="*/ 6504 h 22585"/>
                <a:gd name="connsiteX4" fmla="*/ 16187 w 37738"/>
                <a:gd name="connsiteY4" fmla="*/ -2704 h 22585"/>
                <a:gd name="connsiteX5" fmla="*/ 20775 w 37738"/>
                <a:gd name="connsiteY5" fmla="*/ -2729 h 22585"/>
                <a:gd name="connsiteX6" fmla="*/ 36447 w 37738"/>
                <a:gd name="connsiteY6" fmla="*/ 6186 h 22585"/>
                <a:gd name="connsiteX7" fmla="*/ 37395 w 37738"/>
                <a:gd name="connsiteY7" fmla="*/ 7786 h 22585"/>
                <a:gd name="connsiteX8" fmla="*/ 36497 w 37738"/>
                <a:gd name="connsiteY8" fmla="*/ 9374 h 22585"/>
                <a:gd name="connsiteX9" fmla="*/ 20885 w 37738"/>
                <a:gd name="connsiteY9" fmla="*/ 18606 h 22585"/>
                <a:gd name="connsiteX10" fmla="*/ 16300 w 37738"/>
                <a:gd name="connsiteY10" fmla="*/ 18606 h 2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5">
                  <a:moveTo>
                    <a:pt x="16300" y="18606"/>
                  </a:moveTo>
                  <a:cubicBezTo>
                    <a:pt x="11097" y="15635"/>
                    <a:pt x="5863" y="12676"/>
                    <a:pt x="604" y="9704"/>
                  </a:cubicBezTo>
                  <a:lnTo>
                    <a:pt x="-343" y="8104"/>
                  </a:lnTo>
                  <a:lnTo>
                    <a:pt x="560" y="6504"/>
                  </a:lnTo>
                  <a:cubicBezTo>
                    <a:pt x="7886" y="2287"/>
                    <a:pt x="8641" y="1690"/>
                    <a:pt x="16187" y="-2704"/>
                  </a:cubicBezTo>
                  <a:cubicBezTo>
                    <a:pt x="17635" y="-3555"/>
                    <a:pt x="19302" y="-3568"/>
                    <a:pt x="20775" y="-2729"/>
                  </a:cubicBezTo>
                  <a:cubicBezTo>
                    <a:pt x="26004" y="242"/>
                    <a:pt x="31214" y="3227"/>
                    <a:pt x="36447" y="6186"/>
                  </a:cubicBezTo>
                  <a:lnTo>
                    <a:pt x="37395" y="7786"/>
                  </a:lnTo>
                  <a:lnTo>
                    <a:pt x="36497" y="9374"/>
                  </a:lnTo>
                  <a:cubicBezTo>
                    <a:pt x="29223" y="13628"/>
                    <a:pt x="28479" y="14212"/>
                    <a:pt x="20885" y="18606"/>
                  </a:cubicBezTo>
                  <a:cubicBezTo>
                    <a:pt x="19430" y="19445"/>
                    <a:pt x="17769" y="19445"/>
                    <a:pt x="16300" y="1860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7" name="자유형: 도형 546">
              <a:extLst>
                <a:ext uri="{FF2B5EF4-FFF2-40B4-BE49-F238E27FC236}">
                  <a16:creationId xmlns:a16="http://schemas.microsoft.com/office/drawing/2014/main" id="{11A4DE8E-D6E9-4766-828A-177480154277}"/>
                </a:ext>
              </a:extLst>
            </p:cNvPr>
            <p:cNvSpPr/>
            <p:nvPr/>
          </p:nvSpPr>
          <p:spPr>
            <a:xfrm flipV="1">
              <a:off x="4132475" y="1702508"/>
              <a:ext cx="37936" cy="22412"/>
            </a:xfrm>
            <a:custGeom>
              <a:avLst/>
              <a:gdLst>
                <a:gd name="connsiteX0" fmla="*/ 16305 w 37936"/>
                <a:gd name="connsiteY0" fmla="*/ 18422 h 22412"/>
                <a:gd name="connsiteX1" fmla="*/ 609 w 37936"/>
                <a:gd name="connsiteY1" fmla="*/ 9532 h 22412"/>
                <a:gd name="connsiteX2" fmla="*/ -344 w 37936"/>
                <a:gd name="connsiteY2" fmla="*/ 7931 h 22412"/>
                <a:gd name="connsiteX3" fmla="*/ 565 w 37936"/>
                <a:gd name="connsiteY3" fmla="*/ 6331 h 22412"/>
                <a:gd name="connsiteX4" fmla="*/ 16400 w 37936"/>
                <a:gd name="connsiteY4" fmla="*/ -2711 h 22412"/>
                <a:gd name="connsiteX5" fmla="*/ 20994 w 37936"/>
                <a:gd name="connsiteY5" fmla="*/ -2737 h 22412"/>
                <a:gd name="connsiteX6" fmla="*/ 36650 w 37936"/>
                <a:gd name="connsiteY6" fmla="*/ 6141 h 22412"/>
                <a:gd name="connsiteX7" fmla="*/ 37593 w 37936"/>
                <a:gd name="connsiteY7" fmla="*/ 7728 h 22412"/>
                <a:gd name="connsiteX8" fmla="*/ 36700 w 37936"/>
                <a:gd name="connsiteY8" fmla="*/ 9328 h 22412"/>
                <a:gd name="connsiteX9" fmla="*/ 20890 w 37936"/>
                <a:gd name="connsiteY9" fmla="*/ 18422 h 22412"/>
                <a:gd name="connsiteX10" fmla="*/ 16305 w 37936"/>
                <a:gd name="connsiteY10" fmla="*/ 18422 h 2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2">
                  <a:moveTo>
                    <a:pt x="16305" y="18422"/>
                  </a:moveTo>
                  <a:cubicBezTo>
                    <a:pt x="11102" y="15463"/>
                    <a:pt x="5868" y="12491"/>
                    <a:pt x="609" y="9532"/>
                  </a:cubicBezTo>
                  <a:lnTo>
                    <a:pt x="-344" y="7931"/>
                  </a:lnTo>
                  <a:lnTo>
                    <a:pt x="565" y="6331"/>
                  </a:lnTo>
                  <a:cubicBezTo>
                    <a:pt x="7891" y="2102"/>
                    <a:pt x="8849" y="1696"/>
                    <a:pt x="16400" y="-2711"/>
                  </a:cubicBezTo>
                  <a:cubicBezTo>
                    <a:pt x="17848" y="-3562"/>
                    <a:pt x="19515" y="-3562"/>
                    <a:pt x="20994" y="-2737"/>
                  </a:cubicBezTo>
                  <a:cubicBezTo>
                    <a:pt x="26222" y="235"/>
                    <a:pt x="31422" y="3169"/>
                    <a:pt x="36650" y="6141"/>
                  </a:cubicBezTo>
                  <a:lnTo>
                    <a:pt x="37593" y="7728"/>
                  </a:lnTo>
                  <a:lnTo>
                    <a:pt x="36700" y="9328"/>
                  </a:lnTo>
                  <a:cubicBezTo>
                    <a:pt x="29427" y="13583"/>
                    <a:pt x="28479" y="14040"/>
                    <a:pt x="20890" y="18422"/>
                  </a:cubicBezTo>
                  <a:cubicBezTo>
                    <a:pt x="19435" y="19273"/>
                    <a:pt x="17774" y="19273"/>
                    <a:pt x="16305" y="1842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8" name="자유형: 도형 547">
              <a:extLst>
                <a:ext uri="{FF2B5EF4-FFF2-40B4-BE49-F238E27FC236}">
                  <a16:creationId xmlns:a16="http://schemas.microsoft.com/office/drawing/2014/main" id="{A8C10D00-5315-4FCC-BD68-4ADEFF3E9886}"/>
                </a:ext>
              </a:extLst>
            </p:cNvPr>
            <p:cNvSpPr/>
            <p:nvPr/>
          </p:nvSpPr>
          <p:spPr>
            <a:xfrm flipV="1">
              <a:off x="4110628" y="1717159"/>
              <a:ext cx="37738" cy="22582"/>
            </a:xfrm>
            <a:custGeom>
              <a:avLst/>
              <a:gdLst>
                <a:gd name="connsiteX0" fmla="*/ 16320 w 37738"/>
                <a:gd name="connsiteY0" fmla="*/ 18613 h 22582"/>
                <a:gd name="connsiteX1" fmla="*/ 619 w 37738"/>
                <a:gd name="connsiteY1" fmla="*/ 9710 h 22582"/>
                <a:gd name="connsiteX2" fmla="*/ -329 w 37738"/>
                <a:gd name="connsiteY2" fmla="*/ 8123 h 22582"/>
                <a:gd name="connsiteX3" fmla="*/ 574 w 37738"/>
                <a:gd name="connsiteY3" fmla="*/ 6522 h 22582"/>
                <a:gd name="connsiteX4" fmla="*/ 16201 w 37738"/>
                <a:gd name="connsiteY4" fmla="*/ -2710 h 22582"/>
                <a:gd name="connsiteX5" fmla="*/ 20790 w 37738"/>
                <a:gd name="connsiteY5" fmla="*/ -2710 h 22582"/>
                <a:gd name="connsiteX6" fmla="*/ 36462 w 37738"/>
                <a:gd name="connsiteY6" fmla="*/ 6192 h 22582"/>
                <a:gd name="connsiteX7" fmla="*/ 37410 w 37738"/>
                <a:gd name="connsiteY7" fmla="*/ 7792 h 22582"/>
                <a:gd name="connsiteX8" fmla="*/ 36512 w 37738"/>
                <a:gd name="connsiteY8" fmla="*/ 9393 h 22582"/>
                <a:gd name="connsiteX9" fmla="*/ 20905 w 37738"/>
                <a:gd name="connsiteY9" fmla="*/ 18626 h 22582"/>
                <a:gd name="connsiteX10" fmla="*/ 16320 w 37738"/>
                <a:gd name="connsiteY10" fmla="*/ 18613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2">
                  <a:moveTo>
                    <a:pt x="16320" y="18613"/>
                  </a:moveTo>
                  <a:cubicBezTo>
                    <a:pt x="11112" y="15641"/>
                    <a:pt x="5882" y="12669"/>
                    <a:pt x="619" y="9710"/>
                  </a:cubicBezTo>
                  <a:lnTo>
                    <a:pt x="-329" y="8123"/>
                  </a:lnTo>
                  <a:lnTo>
                    <a:pt x="574" y="6522"/>
                  </a:lnTo>
                  <a:cubicBezTo>
                    <a:pt x="7901" y="2293"/>
                    <a:pt x="8655" y="1709"/>
                    <a:pt x="16201" y="-2710"/>
                  </a:cubicBezTo>
                  <a:cubicBezTo>
                    <a:pt x="17650" y="-3549"/>
                    <a:pt x="19322" y="-3549"/>
                    <a:pt x="20790" y="-2710"/>
                  </a:cubicBezTo>
                  <a:cubicBezTo>
                    <a:pt x="26019" y="261"/>
                    <a:pt x="31232" y="3233"/>
                    <a:pt x="36462" y="6192"/>
                  </a:cubicBezTo>
                  <a:lnTo>
                    <a:pt x="37410" y="7792"/>
                  </a:lnTo>
                  <a:lnTo>
                    <a:pt x="36512" y="9393"/>
                  </a:lnTo>
                  <a:cubicBezTo>
                    <a:pt x="29238" y="13647"/>
                    <a:pt x="28494" y="14231"/>
                    <a:pt x="20905" y="18626"/>
                  </a:cubicBezTo>
                  <a:cubicBezTo>
                    <a:pt x="19450" y="19451"/>
                    <a:pt x="17784" y="19451"/>
                    <a:pt x="16320" y="1861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9" name="자유형: 도형 548">
              <a:extLst>
                <a:ext uri="{FF2B5EF4-FFF2-40B4-BE49-F238E27FC236}">
                  <a16:creationId xmlns:a16="http://schemas.microsoft.com/office/drawing/2014/main" id="{9B60C30F-B1E1-4B1F-BBEF-9D9B7E533F10}"/>
                </a:ext>
              </a:extLst>
            </p:cNvPr>
            <p:cNvSpPr/>
            <p:nvPr/>
          </p:nvSpPr>
          <p:spPr>
            <a:xfrm flipV="1">
              <a:off x="4110628" y="1714912"/>
              <a:ext cx="37936" cy="22409"/>
            </a:xfrm>
            <a:custGeom>
              <a:avLst/>
              <a:gdLst>
                <a:gd name="connsiteX0" fmla="*/ 16315 w 37936"/>
                <a:gd name="connsiteY0" fmla="*/ 18439 h 22409"/>
                <a:gd name="connsiteX1" fmla="*/ 619 w 37936"/>
                <a:gd name="connsiteY1" fmla="*/ 9537 h 22409"/>
                <a:gd name="connsiteX2" fmla="*/ -329 w 37936"/>
                <a:gd name="connsiteY2" fmla="*/ 7936 h 22409"/>
                <a:gd name="connsiteX3" fmla="*/ 574 w 37936"/>
                <a:gd name="connsiteY3" fmla="*/ 6336 h 22409"/>
                <a:gd name="connsiteX4" fmla="*/ 16410 w 37936"/>
                <a:gd name="connsiteY4" fmla="*/ -2706 h 22409"/>
                <a:gd name="connsiteX5" fmla="*/ 21004 w 37936"/>
                <a:gd name="connsiteY5" fmla="*/ -2719 h 22409"/>
                <a:gd name="connsiteX6" fmla="*/ 36660 w 37936"/>
                <a:gd name="connsiteY6" fmla="*/ 6158 h 22409"/>
                <a:gd name="connsiteX7" fmla="*/ 37608 w 37936"/>
                <a:gd name="connsiteY7" fmla="*/ 7746 h 22409"/>
                <a:gd name="connsiteX8" fmla="*/ 36710 w 37936"/>
                <a:gd name="connsiteY8" fmla="*/ 9346 h 22409"/>
                <a:gd name="connsiteX9" fmla="*/ 20899 w 37936"/>
                <a:gd name="connsiteY9" fmla="*/ 18439 h 22409"/>
                <a:gd name="connsiteX10" fmla="*/ 16315 w 37936"/>
                <a:gd name="connsiteY10" fmla="*/ 18439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9">
                  <a:moveTo>
                    <a:pt x="16315" y="18439"/>
                  </a:moveTo>
                  <a:cubicBezTo>
                    <a:pt x="11112" y="15467"/>
                    <a:pt x="5878" y="12495"/>
                    <a:pt x="619" y="9537"/>
                  </a:cubicBezTo>
                  <a:lnTo>
                    <a:pt x="-329" y="7936"/>
                  </a:lnTo>
                  <a:lnTo>
                    <a:pt x="574" y="6336"/>
                  </a:lnTo>
                  <a:cubicBezTo>
                    <a:pt x="7901" y="2120"/>
                    <a:pt x="8869" y="1700"/>
                    <a:pt x="16410" y="-2706"/>
                  </a:cubicBezTo>
                  <a:cubicBezTo>
                    <a:pt x="17858" y="-3544"/>
                    <a:pt x="19525" y="-3557"/>
                    <a:pt x="21004" y="-2719"/>
                  </a:cubicBezTo>
                  <a:cubicBezTo>
                    <a:pt x="26232" y="240"/>
                    <a:pt x="31432" y="3187"/>
                    <a:pt x="36660" y="6158"/>
                  </a:cubicBezTo>
                  <a:lnTo>
                    <a:pt x="37608" y="7746"/>
                  </a:lnTo>
                  <a:lnTo>
                    <a:pt x="36710" y="9346"/>
                  </a:lnTo>
                  <a:cubicBezTo>
                    <a:pt x="29436" y="13588"/>
                    <a:pt x="28494" y="14045"/>
                    <a:pt x="20899" y="18439"/>
                  </a:cubicBezTo>
                  <a:cubicBezTo>
                    <a:pt x="19450" y="19277"/>
                    <a:pt x="17784" y="19277"/>
                    <a:pt x="16315" y="1843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0" name="자유형: 도형 549">
              <a:extLst>
                <a:ext uri="{FF2B5EF4-FFF2-40B4-BE49-F238E27FC236}">
                  <a16:creationId xmlns:a16="http://schemas.microsoft.com/office/drawing/2014/main" id="{CC6950EB-F944-47DC-9580-9ADA34759D8B}"/>
                </a:ext>
              </a:extLst>
            </p:cNvPr>
            <p:cNvSpPr/>
            <p:nvPr/>
          </p:nvSpPr>
          <p:spPr>
            <a:xfrm flipV="1">
              <a:off x="4088775" y="1729555"/>
              <a:ext cx="37738" cy="22590"/>
            </a:xfrm>
            <a:custGeom>
              <a:avLst/>
              <a:gdLst>
                <a:gd name="connsiteX0" fmla="*/ 16335 w 37738"/>
                <a:gd name="connsiteY0" fmla="*/ 18634 h 22590"/>
                <a:gd name="connsiteX1" fmla="*/ 639 w 37738"/>
                <a:gd name="connsiteY1" fmla="*/ 9731 h 22590"/>
                <a:gd name="connsiteX2" fmla="*/ -314 w 37738"/>
                <a:gd name="connsiteY2" fmla="*/ 8131 h 22590"/>
                <a:gd name="connsiteX3" fmla="*/ 589 w 37738"/>
                <a:gd name="connsiteY3" fmla="*/ 6530 h 22590"/>
                <a:gd name="connsiteX4" fmla="*/ 16215 w 37738"/>
                <a:gd name="connsiteY4" fmla="*/ -2677 h 22590"/>
                <a:gd name="connsiteX5" fmla="*/ 20815 w 37738"/>
                <a:gd name="connsiteY5" fmla="*/ -2703 h 22590"/>
                <a:gd name="connsiteX6" fmla="*/ 36477 w 37738"/>
                <a:gd name="connsiteY6" fmla="*/ 6213 h 22590"/>
                <a:gd name="connsiteX7" fmla="*/ 37424 w 37738"/>
                <a:gd name="connsiteY7" fmla="*/ 7813 h 22590"/>
                <a:gd name="connsiteX8" fmla="*/ 36527 w 37738"/>
                <a:gd name="connsiteY8" fmla="*/ 9401 h 22590"/>
                <a:gd name="connsiteX9" fmla="*/ 20920 w 37738"/>
                <a:gd name="connsiteY9" fmla="*/ 18634 h 22590"/>
                <a:gd name="connsiteX10" fmla="*/ 16335 w 37738"/>
                <a:gd name="connsiteY10" fmla="*/ 18634 h 2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90">
                  <a:moveTo>
                    <a:pt x="16335" y="18634"/>
                  </a:moveTo>
                  <a:cubicBezTo>
                    <a:pt x="11132" y="15662"/>
                    <a:pt x="5897" y="12702"/>
                    <a:pt x="639" y="9731"/>
                  </a:cubicBezTo>
                  <a:lnTo>
                    <a:pt x="-314" y="8131"/>
                  </a:lnTo>
                  <a:lnTo>
                    <a:pt x="589" y="6530"/>
                  </a:lnTo>
                  <a:cubicBezTo>
                    <a:pt x="7916" y="2301"/>
                    <a:pt x="8670" y="1717"/>
                    <a:pt x="16215" y="-2677"/>
                  </a:cubicBezTo>
                  <a:cubicBezTo>
                    <a:pt x="17665" y="-3541"/>
                    <a:pt x="19336" y="-3541"/>
                    <a:pt x="20815" y="-2703"/>
                  </a:cubicBezTo>
                  <a:cubicBezTo>
                    <a:pt x="26039" y="269"/>
                    <a:pt x="31247" y="3241"/>
                    <a:pt x="36477" y="6213"/>
                  </a:cubicBezTo>
                  <a:lnTo>
                    <a:pt x="37424" y="7813"/>
                  </a:lnTo>
                  <a:lnTo>
                    <a:pt x="36527" y="9401"/>
                  </a:lnTo>
                  <a:cubicBezTo>
                    <a:pt x="29253" y="13655"/>
                    <a:pt x="28514" y="14239"/>
                    <a:pt x="20920" y="18634"/>
                  </a:cubicBezTo>
                  <a:cubicBezTo>
                    <a:pt x="19465" y="19472"/>
                    <a:pt x="17803" y="19472"/>
                    <a:pt x="16335" y="1863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1" name="자유형: 도형 550">
              <a:extLst>
                <a:ext uri="{FF2B5EF4-FFF2-40B4-BE49-F238E27FC236}">
                  <a16:creationId xmlns:a16="http://schemas.microsoft.com/office/drawing/2014/main" id="{60223D9A-373C-4D4C-A279-A0EEE62877BE}"/>
                </a:ext>
              </a:extLst>
            </p:cNvPr>
            <p:cNvSpPr/>
            <p:nvPr/>
          </p:nvSpPr>
          <p:spPr>
            <a:xfrm flipV="1">
              <a:off x="4088775" y="1727317"/>
              <a:ext cx="37936" cy="22407"/>
            </a:xfrm>
            <a:custGeom>
              <a:avLst/>
              <a:gdLst>
                <a:gd name="connsiteX0" fmla="*/ 16335 w 37936"/>
                <a:gd name="connsiteY0" fmla="*/ 18458 h 22407"/>
                <a:gd name="connsiteX1" fmla="*/ 639 w 37936"/>
                <a:gd name="connsiteY1" fmla="*/ 9543 h 22407"/>
                <a:gd name="connsiteX2" fmla="*/ -314 w 37936"/>
                <a:gd name="connsiteY2" fmla="*/ 7955 h 22407"/>
                <a:gd name="connsiteX3" fmla="*/ 589 w 37936"/>
                <a:gd name="connsiteY3" fmla="*/ 6342 h 22407"/>
                <a:gd name="connsiteX4" fmla="*/ 16425 w 37936"/>
                <a:gd name="connsiteY4" fmla="*/ -2700 h 22407"/>
                <a:gd name="connsiteX5" fmla="*/ 21019 w 37936"/>
                <a:gd name="connsiteY5" fmla="*/ -2713 h 22407"/>
                <a:gd name="connsiteX6" fmla="*/ 36680 w 37936"/>
                <a:gd name="connsiteY6" fmla="*/ 6164 h 22407"/>
                <a:gd name="connsiteX7" fmla="*/ 37622 w 37936"/>
                <a:gd name="connsiteY7" fmla="*/ 7752 h 22407"/>
                <a:gd name="connsiteX8" fmla="*/ 36725 w 37936"/>
                <a:gd name="connsiteY8" fmla="*/ 9352 h 22407"/>
                <a:gd name="connsiteX9" fmla="*/ 20919 w 37936"/>
                <a:gd name="connsiteY9" fmla="*/ 18458 h 22407"/>
                <a:gd name="connsiteX10" fmla="*/ 16335 w 37936"/>
                <a:gd name="connsiteY10" fmla="*/ 18458 h 22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7">
                  <a:moveTo>
                    <a:pt x="16335" y="18458"/>
                  </a:moveTo>
                  <a:cubicBezTo>
                    <a:pt x="11126" y="15486"/>
                    <a:pt x="5893" y="12514"/>
                    <a:pt x="639" y="9543"/>
                  </a:cubicBezTo>
                  <a:lnTo>
                    <a:pt x="-314" y="7955"/>
                  </a:lnTo>
                  <a:lnTo>
                    <a:pt x="589" y="6342"/>
                  </a:lnTo>
                  <a:cubicBezTo>
                    <a:pt x="7916" y="2126"/>
                    <a:pt x="8879" y="1719"/>
                    <a:pt x="16425" y="-2700"/>
                  </a:cubicBezTo>
                  <a:cubicBezTo>
                    <a:pt x="17873" y="-3538"/>
                    <a:pt x="19540" y="-3538"/>
                    <a:pt x="21019" y="-2713"/>
                  </a:cubicBezTo>
                  <a:cubicBezTo>
                    <a:pt x="26247" y="259"/>
                    <a:pt x="31446" y="3193"/>
                    <a:pt x="36680" y="6164"/>
                  </a:cubicBezTo>
                  <a:lnTo>
                    <a:pt x="37622" y="7752"/>
                  </a:lnTo>
                  <a:lnTo>
                    <a:pt x="36725" y="9352"/>
                  </a:lnTo>
                  <a:cubicBezTo>
                    <a:pt x="29451" y="13607"/>
                    <a:pt x="28509" y="14064"/>
                    <a:pt x="20919" y="18458"/>
                  </a:cubicBezTo>
                  <a:cubicBezTo>
                    <a:pt x="19465" y="19284"/>
                    <a:pt x="17803" y="19284"/>
                    <a:pt x="16335" y="1845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2" name="자유형: 도형 551">
              <a:extLst>
                <a:ext uri="{FF2B5EF4-FFF2-40B4-BE49-F238E27FC236}">
                  <a16:creationId xmlns:a16="http://schemas.microsoft.com/office/drawing/2014/main" id="{E5A3BF5C-C46C-4308-A5B6-B6406A6E2665}"/>
                </a:ext>
              </a:extLst>
            </p:cNvPr>
            <p:cNvSpPr/>
            <p:nvPr/>
          </p:nvSpPr>
          <p:spPr>
            <a:xfrm flipV="1">
              <a:off x="4066927" y="1741963"/>
              <a:ext cx="37741" cy="22580"/>
            </a:xfrm>
            <a:custGeom>
              <a:avLst/>
              <a:gdLst>
                <a:gd name="connsiteX0" fmla="*/ 16345 w 37741"/>
                <a:gd name="connsiteY0" fmla="*/ 18635 h 22580"/>
                <a:gd name="connsiteX1" fmla="*/ 659 w 37741"/>
                <a:gd name="connsiteY1" fmla="*/ 9732 h 22580"/>
                <a:gd name="connsiteX2" fmla="*/ -299 w 37741"/>
                <a:gd name="connsiteY2" fmla="*/ 8132 h 22580"/>
                <a:gd name="connsiteX3" fmla="*/ 609 w 37741"/>
                <a:gd name="connsiteY3" fmla="*/ 6532 h 22580"/>
                <a:gd name="connsiteX4" fmla="*/ 16235 w 37741"/>
                <a:gd name="connsiteY4" fmla="*/ -2688 h 22580"/>
                <a:gd name="connsiteX5" fmla="*/ 20825 w 37741"/>
                <a:gd name="connsiteY5" fmla="*/ -2688 h 22580"/>
                <a:gd name="connsiteX6" fmla="*/ 36491 w 37741"/>
                <a:gd name="connsiteY6" fmla="*/ 6214 h 22580"/>
                <a:gd name="connsiteX7" fmla="*/ 37443 w 37741"/>
                <a:gd name="connsiteY7" fmla="*/ 7802 h 22580"/>
                <a:gd name="connsiteX8" fmla="*/ 36541 w 37741"/>
                <a:gd name="connsiteY8" fmla="*/ 9415 h 22580"/>
                <a:gd name="connsiteX9" fmla="*/ 20929 w 37741"/>
                <a:gd name="connsiteY9" fmla="*/ 18635 h 22580"/>
                <a:gd name="connsiteX10" fmla="*/ 16345 w 37741"/>
                <a:gd name="connsiteY10" fmla="*/ 18635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1" h="22580">
                  <a:moveTo>
                    <a:pt x="16345" y="18635"/>
                  </a:moveTo>
                  <a:cubicBezTo>
                    <a:pt x="11141" y="15663"/>
                    <a:pt x="5907" y="12704"/>
                    <a:pt x="659" y="9732"/>
                  </a:cubicBezTo>
                  <a:lnTo>
                    <a:pt x="-299" y="8132"/>
                  </a:lnTo>
                  <a:lnTo>
                    <a:pt x="609" y="6532"/>
                  </a:lnTo>
                  <a:cubicBezTo>
                    <a:pt x="7931" y="2315"/>
                    <a:pt x="8685" y="1731"/>
                    <a:pt x="16235" y="-2688"/>
                  </a:cubicBezTo>
                  <a:cubicBezTo>
                    <a:pt x="17679" y="-3527"/>
                    <a:pt x="19346" y="-3527"/>
                    <a:pt x="20825" y="-2688"/>
                  </a:cubicBezTo>
                  <a:cubicBezTo>
                    <a:pt x="26049" y="283"/>
                    <a:pt x="31257" y="3242"/>
                    <a:pt x="36491" y="6214"/>
                  </a:cubicBezTo>
                  <a:lnTo>
                    <a:pt x="37443" y="7802"/>
                  </a:lnTo>
                  <a:lnTo>
                    <a:pt x="36541" y="9415"/>
                  </a:lnTo>
                  <a:cubicBezTo>
                    <a:pt x="29268" y="13656"/>
                    <a:pt x="28524" y="14241"/>
                    <a:pt x="20929" y="18635"/>
                  </a:cubicBezTo>
                  <a:cubicBezTo>
                    <a:pt x="19485" y="19473"/>
                    <a:pt x="17813" y="19473"/>
                    <a:pt x="16345" y="1863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3" name="자유형: 도형 552">
              <a:extLst>
                <a:ext uri="{FF2B5EF4-FFF2-40B4-BE49-F238E27FC236}">
                  <a16:creationId xmlns:a16="http://schemas.microsoft.com/office/drawing/2014/main" id="{C3A4374B-1511-48FE-B077-FD0EE2A754C7}"/>
                </a:ext>
              </a:extLst>
            </p:cNvPr>
            <p:cNvSpPr/>
            <p:nvPr/>
          </p:nvSpPr>
          <p:spPr>
            <a:xfrm flipV="1">
              <a:off x="4066927" y="1739715"/>
              <a:ext cx="37941" cy="22415"/>
            </a:xfrm>
            <a:custGeom>
              <a:avLst/>
              <a:gdLst>
                <a:gd name="connsiteX0" fmla="*/ 16345 w 37941"/>
                <a:gd name="connsiteY0" fmla="*/ 18468 h 22415"/>
                <a:gd name="connsiteX1" fmla="*/ 649 w 37941"/>
                <a:gd name="connsiteY1" fmla="*/ 9565 h 22415"/>
                <a:gd name="connsiteX2" fmla="*/ -299 w 37941"/>
                <a:gd name="connsiteY2" fmla="*/ 7965 h 22415"/>
                <a:gd name="connsiteX3" fmla="*/ 609 w 37941"/>
                <a:gd name="connsiteY3" fmla="*/ 6365 h 22415"/>
                <a:gd name="connsiteX4" fmla="*/ 16439 w 37941"/>
                <a:gd name="connsiteY4" fmla="*/ -2678 h 22415"/>
                <a:gd name="connsiteX5" fmla="*/ 21028 w 37941"/>
                <a:gd name="connsiteY5" fmla="*/ -2703 h 22415"/>
                <a:gd name="connsiteX6" fmla="*/ 36690 w 37941"/>
                <a:gd name="connsiteY6" fmla="*/ 6174 h 22415"/>
                <a:gd name="connsiteX7" fmla="*/ 37642 w 37941"/>
                <a:gd name="connsiteY7" fmla="*/ 7774 h 22415"/>
                <a:gd name="connsiteX8" fmla="*/ 36740 w 37941"/>
                <a:gd name="connsiteY8" fmla="*/ 9374 h 22415"/>
                <a:gd name="connsiteX9" fmla="*/ 20929 w 37941"/>
                <a:gd name="connsiteY9" fmla="*/ 18468 h 22415"/>
                <a:gd name="connsiteX10" fmla="*/ 16345 w 37941"/>
                <a:gd name="connsiteY10" fmla="*/ 18468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5">
                  <a:moveTo>
                    <a:pt x="16345" y="18468"/>
                  </a:moveTo>
                  <a:cubicBezTo>
                    <a:pt x="11141" y="15496"/>
                    <a:pt x="5906" y="12524"/>
                    <a:pt x="649" y="9565"/>
                  </a:cubicBezTo>
                  <a:lnTo>
                    <a:pt x="-299" y="7965"/>
                  </a:lnTo>
                  <a:lnTo>
                    <a:pt x="609" y="6365"/>
                  </a:lnTo>
                  <a:cubicBezTo>
                    <a:pt x="7931" y="2135"/>
                    <a:pt x="8893" y="1716"/>
                    <a:pt x="16439" y="-2678"/>
                  </a:cubicBezTo>
                  <a:cubicBezTo>
                    <a:pt x="17888" y="-3529"/>
                    <a:pt x="19559" y="-3529"/>
                    <a:pt x="21028" y="-2703"/>
                  </a:cubicBezTo>
                  <a:cubicBezTo>
                    <a:pt x="26262" y="269"/>
                    <a:pt x="31465" y="3215"/>
                    <a:pt x="36690" y="6174"/>
                  </a:cubicBezTo>
                  <a:lnTo>
                    <a:pt x="37642" y="7774"/>
                  </a:lnTo>
                  <a:lnTo>
                    <a:pt x="36740" y="9374"/>
                  </a:lnTo>
                  <a:cubicBezTo>
                    <a:pt x="29466" y="13616"/>
                    <a:pt x="28519" y="14073"/>
                    <a:pt x="20929" y="18468"/>
                  </a:cubicBezTo>
                  <a:cubicBezTo>
                    <a:pt x="19485" y="19306"/>
                    <a:pt x="17813" y="19306"/>
                    <a:pt x="16345" y="1846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4" name="자유형: 도형 553">
              <a:extLst>
                <a:ext uri="{FF2B5EF4-FFF2-40B4-BE49-F238E27FC236}">
                  <a16:creationId xmlns:a16="http://schemas.microsoft.com/office/drawing/2014/main" id="{BA069725-63AD-4544-BE0A-32508B37280B}"/>
                </a:ext>
              </a:extLst>
            </p:cNvPr>
            <p:cNvSpPr/>
            <p:nvPr/>
          </p:nvSpPr>
          <p:spPr>
            <a:xfrm flipV="1">
              <a:off x="4045074" y="1754359"/>
              <a:ext cx="37741" cy="22591"/>
            </a:xfrm>
            <a:custGeom>
              <a:avLst/>
              <a:gdLst>
                <a:gd name="connsiteX0" fmla="*/ 16365 w 37741"/>
                <a:gd name="connsiteY0" fmla="*/ 18657 h 22591"/>
                <a:gd name="connsiteX1" fmla="*/ 674 w 37741"/>
                <a:gd name="connsiteY1" fmla="*/ 9742 h 22591"/>
                <a:gd name="connsiteX2" fmla="*/ -284 w 37741"/>
                <a:gd name="connsiteY2" fmla="*/ 8141 h 22591"/>
                <a:gd name="connsiteX3" fmla="*/ 624 w 37741"/>
                <a:gd name="connsiteY3" fmla="*/ 6554 h 22591"/>
                <a:gd name="connsiteX4" fmla="*/ 16250 w 37741"/>
                <a:gd name="connsiteY4" fmla="*/ -2666 h 22591"/>
                <a:gd name="connsiteX5" fmla="*/ 20839 w 37741"/>
                <a:gd name="connsiteY5" fmla="*/ -2679 h 22591"/>
                <a:gd name="connsiteX6" fmla="*/ 36506 w 37741"/>
                <a:gd name="connsiteY6" fmla="*/ 6236 h 22591"/>
                <a:gd name="connsiteX7" fmla="*/ 37458 w 37741"/>
                <a:gd name="connsiteY7" fmla="*/ 7824 h 22591"/>
                <a:gd name="connsiteX8" fmla="*/ 36555 w 37741"/>
                <a:gd name="connsiteY8" fmla="*/ 9424 h 22591"/>
                <a:gd name="connsiteX9" fmla="*/ 20944 w 37741"/>
                <a:gd name="connsiteY9" fmla="*/ 18657 h 22591"/>
                <a:gd name="connsiteX10" fmla="*/ 16365 w 37741"/>
                <a:gd name="connsiteY10" fmla="*/ 18657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1" h="22591">
                  <a:moveTo>
                    <a:pt x="16365" y="18657"/>
                  </a:moveTo>
                  <a:cubicBezTo>
                    <a:pt x="11155" y="15685"/>
                    <a:pt x="5932" y="12713"/>
                    <a:pt x="674" y="9742"/>
                  </a:cubicBezTo>
                  <a:lnTo>
                    <a:pt x="-284" y="8141"/>
                  </a:lnTo>
                  <a:lnTo>
                    <a:pt x="624" y="6554"/>
                  </a:lnTo>
                  <a:cubicBezTo>
                    <a:pt x="7946" y="2325"/>
                    <a:pt x="8700" y="1741"/>
                    <a:pt x="16250" y="-2666"/>
                  </a:cubicBezTo>
                  <a:cubicBezTo>
                    <a:pt x="17694" y="-3517"/>
                    <a:pt x="19366" y="-3517"/>
                    <a:pt x="20839" y="-2679"/>
                  </a:cubicBezTo>
                  <a:cubicBezTo>
                    <a:pt x="26064" y="280"/>
                    <a:pt x="31282" y="3264"/>
                    <a:pt x="36506" y="6236"/>
                  </a:cubicBezTo>
                  <a:lnTo>
                    <a:pt x="37458" y="7824"/>
                  </a:lnTo>
                  <a:lnTo>
                    <a:pt x="36555" y="9424"/>
                  </a:lnTo>
                  <a:cubicBezTo>
                    <a:pt x="29283" y="13666"/>
                    <a:pt x="28539" y="14263"/>
                    <a:pt x="20944" y="18657"/>
                  </a:cubicBezTo>
                  <a:cubicBezTo>
                    <a:pt x="19500" y="19495"/>
                    <a:pt x="17828" y="19495"/>
                    <a:pt x="16365" y="1865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5" name="자유형: 도형 554">
              <a:extLst>
                <a:ext uri="{FF2B5EF4-FFF2-40B4-BE49-F238E27FC236}">
                  <a16:creationId xmlns:a16="http://schemas.microsoft.com/office/drawing/2014/main" id="{972DEB1A-4F51-4744-840B-FCEFF54B6880}"/>
                </a:ext>
              </a:extLst>
            </p:cNvPr>
            <p:cNvSpPr/>
            <p:nvPr/>
          </p:nvSpPr>
          <p:spPr>
            <a:xfrm flipV="1">
              <a:off x="4045074" y="1752123"/>
              <a:ext cx="37941" cy="22409"/>
            </a:xfrm>
            <a:custGeom>
              <a:avLst/>
              <a:gdLst>
                <a:gd name="connsiteX0" fmla="*/ 16359 w 37941"/>
                <a:gd name="connsiteY0" fmla="*/ 18473 h 22409"/>
                <a:gd name="connsiteX1" fmla="*/ 664 w 37941"/>
                <a:gd name="connsiteY1" fmla="*/ 9570 h 22409"/>
                <a:gd name="connsiteX2" fmla="*/ -284 w 37941"/>
                <a:gd name="connsiteY2" fmla="*/ 7970 h 22409"/>
                <a:gd name="connsiteX3" fmla="*/ 624 w 37941"/>
                <a:gd name="connsiteY3" fmla="*/ 6369 h 22409"/>
                <a:gd name="connsiteX4" fmla="*/ 16453 w 37941"/>
                <a:gd name="connsiteY4" fmla="*/ -2673 h 22409"/>
                <a:gd name="connsiteX5" fmla="*/ 21048 w 37941"/>
                <a:gd name="connsiteY5" fmla="*/ -2686 h 22409"/>
                <a:gd name="connsiteX6" fmla="*/ 36705 w 37941"/>
                <a:gd name="connsiteY6" fmla="*/ 6191 h 22409"/>
                <a:gd name="connsiteX7" fmla="*/ 37657 w 37941"/>
                <a:gd name="connsiteY7" fmla="*/ 7779 h 22409"/>
                <a:gd name="connsiteX8" fmla="*/ 36754 w 37941"/>
                <a:gd name="connsiteY8" fmla="*/ 9379 h 22409"/>
                <a:gd name="connsiteX9" fmla="*/ 20944 w 37941"/>
                <a:gd name="connsiteY9" fmla="*/ 18473 h 22409"/>
                <a:gd name="connsiteX10" fmla="*/ 16359 w 37941"/>
                <a:gd name="connsiteY10" fmla="*/ 18473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9">
                  <a:moveTo>
                    <a:pt x="16359" y="18473"/>
                  </a:moveTo>
                  <a:cubicBezTo>
                    <a:pt x="11155" y="15513"/>
                    <a:pt x="5921" y="12541"/>
                    <a:pt x="664" y="9570"/>
                  </a:cubicBezTo>
                  <a:lnTo>
                    <a:pt x="-284" y="7970"/>
                  </a:lnTo>
                  <a:lnTo>
                    <a:pt x="624" y="6369"/>
                  </a:lnTo>
                  <a:cubicBezTo>
                    <a:pt x="7946" y="2153"/>
                    <a:pt x="8908" y="1734"/>
                    <a:pt x="16453" y="-2673"/>
                  </a:cubicBezTo>
                  <a:cubicBezTo>
                    <a:pt x="17903" y="-3511"/>
                    <a:pt x="19574" y="-3524"/>
                    <a:pt x="21048" y="-2686"/>
                  </a:cubicBezTo>
                  <a:cubicBezTo>
                    <a:pt x="26277" y="286"/>
                    <a:pt x="31480" y="3220"/>
                    <a:pt x="36705" y="6191"/>
                  </a:cubicBezTo>
                  <a:lnTo>
                    <a:pt x="37657" y="7779"/>
                  </a:lnTo>
                  <a:lnTo>
                    <a:pt x="36754" y="9379"/>
                  </a:lnTo>
                  <a:cubicBezTo>
                    <a:pt x="29481" y="13634"/>
                    <a:pt x="28539" y="14078"/>
                    <a:pt x="20944" y="18473"/>
                  </a:cubicBezTo>
                  <a:cubicBezTo>
                    <a:pt x="19500" y="19311"/>
                    <a:pt x="17828" y="19311"/>
                    <a:pt x="16359" y="1847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6" name="자유형: 도형 555">
              <a:extLst>
                <a:ext uri="{FF2B5EF4-FFF2-40B4-BE49-F238E27FC236}">
                  <a16:creationId xmlns:a16="http://schemas.microsoft.com/office/drawing/2014/main" id="{C47855C0-8FB9-405E-BFD3-6732A1248683}"/>
                </a:ext>
              </a:extLst>
            </p:cNvPr>
            <p:cNvSpPr/>
            <p:nvPr/>
          </p:nvSpPr>
          <p:spPr>
            <a:xfrm flipV="1">
              <a:off x="4023226" y="1766767"/>
              <a:ext cx="37736" cy="22591"/>
            </a:xfrm>
            <a:custGeom>
              <a:avLst/>
              <a:gdLst>
                <a:gd name="connsiteX0" fmla="*/ 16374 w 37736"/>
                <a:gd name="connsiteY0" fmla="*/ 18668 h 22591"/>
                <a:gd name="connsiteX1" fmla="*/ 684 w 37736"/>
                <a:gd name="connsiteY1" fmla="*/ 9765 h 22591"/>
                <a:gd name="connsiteX2" fmla="*/ -269 w 37736"/>
                <a:gd name="connsiteY2" fmla="*/ 8165 h 22591"/>
                <a:gd name="connsiteX3" fmla="*/ 638 w 37736"/>
                <a:gd name="connsiteY3" fmla="*/ 6565 h 22591"/>
                <a:gd name="connsiteX4" fmla="*/ 16260 w 37736"/>
                <a:gd name="connsiteY4" fmla="*/ -2655 h 22591"/>
                <a:gd name="connsiteX5" fmla="*/ 20854 w 37736"/>
                <a:gd name="connsiteY5" fmla="*/ -2668 h 22591"/>
                <a:gd name="connsiteX6" fmla="*/ 36515 w 37736"/>
                <a:gd name="connsiteY6" fmla="*/ 6247 h 22591"/>
                <a:gd name="connsiteX7" fmla="*/ 37468 w 37736"/>
                <a:gd name="connsiteY7" fmla="*/ 7835 h 22591"/>
                <a:gd name="connsiteX8" fmla="*/ 36575 w 37736"/>
                <a:gd name="connsiteY8" fmla="*/ 9435 h 22591"/>
                <a:gd name="connsiteX9" fmla="*/ 20958 w 37736"/>
                <a:gd name="connsiteY9" fmla="*/ 18668 h 22591"/>
                <a:gd name="connsiteX10" fmla="*/ 16374 w 37736"/>
                <a:gd name="connsiteY10" fmla="*/ 18668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6" h="22591">
                  <a:moveTo>
                    <a:pt x="16374" y="18668"/>
                  </a:moveTo>
                  <a:cubicBezTo>
                    <a:pt x="11175" y="15696"/>
                    <a:pt x="5941" y="12725"/>
                    <a:pt x="684" y="9765"/>
                  </a:cubicBezTo>
                  <a:lnTo>
                    <a:pt x="-269" y="8165"/>
                  </a:lnTo>
                  <a:lnTo>
                    <a:pt x="638" y="6565"/>
                  </a:lnTo>
                  <a:cubicBezTo>
                    <a:pt x="7961" y="2336"/>
                    <a:pt x="8710" y="1752"/>
                    <a:pt x="16260" y="-2655"/>
                  </a:cubicBezTo>
                  <a:cubicBezTo>
                    <a:pt x="17709" y="-3506"/>
                    <a:pt x="19375" y="-3506"/>
                    <a:pt x="20854" y="-2668"/>
                  </a:cubicBezTo>
                  <a:cubicBezTo>
                    <a:pt x="26084" y="304"/>
                    <a:pt x="31292" y="3276"/>
                    <a:pt x="36515" y="6247"/>
                  </a:cubicBezTo>
                  <a:lnTo>
                    <a:pt x="37468" y="7835"/>
                  </a:lnTo>
                  <a:lnTo>
                    <a:pt x="36575" y="9435"/>
                  </a:lnTo>
                  <a:cubicBezTo>
                    <a:pt x="29298" y="13689"/>
                    <a:pt x="28554" y="14274"/>
                    <a:pt x="20958" y="18668"/>
                  </a:cubicBezTo>
                  <a:cubicBezTo>
                    <a:pt x="19510" y="19506"/>
                    <a:pt x="17848" y="19506"/>
                    <a:pt x="16374" y="1866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7" name="자유형: 도형 556">
              <a:extLst>
                <a:ext uri="{FF2B5EF4-FFF2-40B4-BE49-F238E27FC236}">
                  <a16:creationId xmlns:a16="http://schemas.microsoft.com/office/drawing/2014/main" id="{4DE9D104-C53A-4078-AB57-99BC1BFA8C9D}"/>
                </a:ext>
              </a:extLst>
            </p:cNvPr>
            <p:cNvSpPr/>
            <p:nvPr/>
          </p:nvSpPr>
          <p:spPr>
            <a:xfrm flipV="1">
              <a:off x="4023221" y="1764531"/>
              <a:ext cx="37941" cy="22409"/>
            </a:xfrm>
            <a:custGeom>
              <a:avLst/>
              <a:gdLst>
                <a:gd name="connsiteX0" fmla="*/ 16379 w 37941"/>
                <a:gd name="connsiteY0" fmla="*/ 18484 h 22409"/>
                <a:gd name="connsiteX1" fmla="*/ 689 w 37941"/>
                <a:gd name="connsiteY1" fmla="*/ 9581 h 22409"/>
                <a:gd name="connsiteX2" fmla="*/ -269 w 37941"/>
                <a:gd name="connsiteY2" fmla="*/ 7993 h 22409"/>
                <a:gd name="connsiteX3" fmla="*/ 638 w 37941"/>
                <a:gd name="connsiteY3" fmla="*/ 6380 h 22409"/>
                <a:gd name="connsiteX4" fmla="*/ 16473 w 37941"/>
                <a:gd name="connsiteY4" fmla="*/ -2662 h 22409"/>
                <a:gd name="connsiteX5" fmla="*/ 21063 w 37941"/>
                <a:gd name="connsiteY5" fmla="*/ -2675 h 22409"/>
                <a:gd name="connsiteX6" fmla="*/ 36729 w 37941"/>
                <a:gd name="connsiteY6" fmla="*/ 6202 h 22409"/>
                <a:gd name="connsiteX7" fmla="*/ 37672 w 37941"/>
                <a:gd name="connsiteY7" fmla="*/ 7790 h 22409"/>
                <a:gd name="connsiteX8" fmla="*/ 36779 w 37941"/>
                <a:gd name="connsiteY8" fmla="*/ 9390 h 22409"/>
                <a:gd name="connsiteX9" fmla="*/ 20963 w 37941"/>
                <a:gd name="connsiteY9" fmla="*/ 18484 h 22409"/>
                <a:gd name="connsiteX10" fmla="*/ 16379 w 37941"/>
                <a:gd name="connsiteY10" fmla="*/ 18484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9">
                  <a:moveTo>
                    <a:pt x="16379" y="18484"/>
                  </a:moveTo>
                  <a:cubicBezTo>
                    <a:pt x="11170" y="15512"/>
                    <a:pt x="5946" y="12552"/>
                    <a:pt x="689" y="9581"/>
                  </a:cubicBezTo>
                  <a:lnTo>
                    <a:pt x="-269" y="7993"/>
                  </a:lnTo>
                  <a:lnTo>
                    <a:pt x="638" y="6380"/>
                  </a:lnTo>
                  <a:cubicBezTo>
                    <a:pt x="7966" y="2164"/>
                    <a:pt x="8928" y="1745"/>
                    <a:pt x="16473" y="-2662"/>
                  </a:cubicBezTo>
                  <a:cubicBezTo>
                    <a:pt x="17928" y="-3500"/>
                    <a:pt x="19594" y="-3513"/>
                    <a:pt x="21063" y="-2675"/>
                  </a:cubicBezTo>
                  <a:cubicBezTo>
                    <a:pt x="26292" y="297"/>
                    <a:pt x="31495" y="3231"/>
                    <a:pt x="36729" y="6202"/>
                  </a:cubicBezTo>
                  <a:lnTo>
                    <a:pt x="37672" y="7790"/>
                  </a:lnTo>
                  <a:lnTo>
                    <a:pt x="36779" y="9390"/>
                  </a:lnTo>
                  <a:cubicBezTo>
                    <a:pt x="29501" y="13645"/>
                    <a:pt x="28554" y="14102"/>
                    <a:pt x="20963" y="18484"/>
                  </a:cubicBezTo>
                  <a:cubicBezTo>
                    <a:pt x="19515" y="19322"/>
                    <a:pt x="17843" y="19322"/>
                    <a:pt x="16379" y="1848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8" name="자유형: 도형 557">
              <a:extLst>
                <a:ext uri="{FF2B5EF4-FFF2-40B4-BE49-F238E27FC236}">
                  <a16:creationId xmlns:a16="http://schemas.microsoft.com/office/drawing/2014/main" id="{FD8FB018-B84B-4D06-A334-44C9C08AA877}"/>
                </a:ext>
              </a:extLst>
            </p:cNvPr>
            <p:cNvSpPr/>
            <p:nvPr/>
          </p:nvSpPr>
          <p:spPr>
            <a:xfrm flipV="1">
              <a:off x="4001373" y="1779163"/>
              <a:ext cx="37741" cy="22593"/>
            </a:xfrm>
            <a:custGeom>
              <a:avLst/>
              <a:gdLst>
                <a:gd name="connsiteX0" fmla="*/ 16400 w 37741"/>
                <a:gd name="connsiteY0" fmla="*/ 18670 h 22593"/>
                <a:gd name="connsiteX1" fmla="*/ 699 w 37741"/>
                <a:gd name="connsiteY1" fmla="*/ 9767 h 22593"/>
                <a:gd name="connsiteX2" fmla="*/ -254 w 37741"/>
                <a:gd name="connsiteY2" fmla="*/ 8167 h 22593"/>
                <a:gd name="connsiteX3" fmla="*/ 653 w 37741"/>
                <a:gd name="connsiteY3" fmla="*/ 6566 h 22593"/>
                <a:gd name="connsiteX4" fmla="*/ 16280 w 37741"/>
                <a:gd name="connsiteY4" fmla="*/ -2654 h 22593"/>
                <a:gd name="connsiteX5" fmla="*/ 20869 w 37741"/>
                <a:gd name="connsiteY5" fmla="*/ -2666 h 22593"/>
                <a:gd name="connsiteX6" fmla="*/ 36540 w 37741"/>
                <a:gd name="connsiteY6" fmla="*/ 6249 h 22593"/>
                <a:gd name="connsiteX7" fmla="*/ 37488 w 37741"/>
                <a:gd name="connsiteY7" fmla="*/ 7849 h 22593"/>
                <a:gd name="connsiteX8" fmla="*/ 36590 w 37741"/>
                <a:gd name="connsiteY8" fmla="*/ 9449 h 22593"/>
                <a:gd name="connsiteX9" fmla="*/ 20978 w 37741"/>
                <a:gd name="connsiteY9" fmla="*/ 18682 h 22593"/>
                <a:gd name="connsiteX10" fmla="*/ 16400 w 37741"/>
                <a:gd name="connsiteY10" fmla="*/ 18670 h 22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1" h="22593">
                  <a:moveTo>
                    <a:pt x="16400" y="18670"/>
                  </a:moveTo>
                  <a:cubicBezTo>
                    <a:pt x="11190" y="15710"/>
                    <a:pt x="5961" y="12739"/>
                    <a:pt x="699" y="9767"/>
                  </a:cubicBezTo>
                  <a:lnTo>
                    <a:pt x="-254" y="8167"/>
                  </a:lnTo>
                  <a:lnTo>
                    <a:pt x="653" y="6566"/>
                  </a:lnTo>
                  <a:cubicBezTo>
                    <a:pt x="7976" y="2350"/>
                    <a:pt x="8735" y="1753"/>
                    <a:pt x="16280" y="-2654"/>
                  </a:cubicBezTo>
                  <a:cubicBezTo>
                    <a:pt x="17724" y="-3492"/>
                    <a:pt x="19390" y="-3492"/>
                    <a:pt x="20869" y="-2666"/>
                  </a:cubicBezTo>
                  <a:cubicBezTo>
                    <a:pt x="26099" y="305"/>
                    <a:pt x="31307" y="3277"/>
                    <a:pt x="36540" y="6249"/>
                  </a:cubicBezTo>
                  <a:lnTo>
                    <a:pt x="37488" y="7849"/>
                  </a:lnTo>
                  <a:lnTo>
                    <a:pt x="36590" y="9449"/>
                  </a:lnTo>
                  <a:cubicBezTo>
                    <a:pt x="29313" y="13691"/>
                    <a:pt x="28569" y="14275"/>
                    <a:pt x="20978" y="18682"/>
                  </a:cubicBezTo>
                  <a:cubicBezTo>
                    <a:pt x="19530" y="19520"/>
                    <a:pt x="17863" y="19520"/>
                    <a:pt x="16400" y="1867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9" name="자유형: 도형 558">
              <a:extLst>
                <a:ext uri="{FF2B5EF4-FFF2-40B4-BE49-F238E27FC236}">
                  <a16:creationId xmlns:a16="http://schemas.microsoft.com/office/drawing/2014/main" id="{ACB613D8-F70C-4881-8D8C-077F0DF9365A}"/>
                </a:ext>
              </a:extLst>
            </p:cNvPr>
            <p:cNvSpPr/>
            <p:nvPr/>
          </p:nvSpPr>
          <p:spPr>
            <a:xfrm flipV="1">
              <a:off x="4001373" y="1776927"/>
              <a:ext cx="37941" cy="22413"/>
            </a:xfrm>
            <a:custGeom>
              <a:avLst/>
              <a:gdLst>
                <a:gd name="connsiteX0" fmla="*/ 16389 w 37941"/>
                <a:gd name="connsiteY0" fmla="*/ 18499 h 22413"/>
                <a:gd name="connsiteX1" fmla="*/ 698 w 37941"/>
                <a:gd name="connsiteY1" fmla="*/ 9597 h 22413"/>
                <a:gd name="connsiteX2" fmla="*/ -254 w 37941"/>
                <a:gd name="connsiteY2" fmla="*/ 7996 h 22413"/>
                <a:gd name="connsiteX3" fmla="*/ 653 w 37941"/>
                <a:gd name="connsiteY3" fmla="*/ 6396 h 22413"/>
                <a:gd name="connsiteX4" fmla="*/ 16483 w 37941"/>
                <a:gd name="connsiteY4" fmla="*/ -2646 h 22413"/>
                <a:gd name="connsiteX5" fmla="*/ 21077 w 37941"/>
                <a:gd name="connsiteY5" fmla="*/ -2659 h 22413"/>
                <a:gd name="connsiteX6" fmla="*/ 36739 w 37941"/>
                <a:gd name="connsiteY6" fmla="*/ 6218 h 22413"/>
                <a:gd name="connsiteX7" fmla="*/ 37687 w 37941"/>
                <a:gd name="connsiteY7" fmla="*/ 7806 h 22413"/>
                <a:gd name="connsiteX8" fmla="*/ 36788 w 37941"/>
                <a:gd name="connsiteY8" fmla="*/ 9393 h 22413"/>
                <a:gd name="connsiteX9" fmla="*/ 20973 w 37941"/>
                <a:gd name="connsiteY9" fmla="*/ 18499 h 22413"/>
                <a:gd name="connsiteX10" fmla="*/ 16389 w 37941"/>
                <a:gd name="connsiteY10" fmla="*/ 18499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389" y="18499"/>
                  </a:moveTo>
                  <a:cubicBezTo>
                    <a:pt x="11190" y="15527"/>
                    <a:pt x="5956" y="12568"/>
                    <a:pt x="698" y="9597"/>
                  </a:cubicBezTo>
                  <a:lnTo>
                    <a:pt x="-254" y="7996"/>
                  </a:lnTo>
                  <a:lnTo>
                    <a:pt x="653" y="6396"/>
                  </a:lnTo>
                  <a:cubicBezTo>
                    <a:pt x="7976" y="2180"/>
                    <a:pt x="8938" y="1761"/>
                    <a:pt x="16483" y="-2646"/>
                  </a:cubicBezTo>
                  <a:cubicBezTo>
                    <a:pt x="17937" y="-3497"/>
                    <a:pt x="19604" y="-3497"/>
                    <a:pt x="21077" y="-2659"/>
                  </a:cubicBezTo>
                  <a:cubicBezTo>
                    <a:pt x="26307" y="300"/>
                    <a:pt x="31510" y="3247"/>
                    <a:pt x="36739" y="6218"/>
                  </a:cubicBezTo>
                  <a:lnTo>
                    <a:pt x="37687" y="7806"/>
                  </a:lnTo>
                  <a:lnTo>
                    <a:pt x="36788" y="9393"/>
                  </a:lnTo>
                  <a:cubicBezTo>
                    <a:pt x="29511" y="13648"/>
                    <a:pt x="28569" y="14105"/>
                    <a:pt x="20973" y="18499"/>
                  </a:cubicBezTo>
                  <a:cubicBezTo>
                    <a:pt x="19530" y="19337"/>
                    <a:pt x="17863" y="19337"/>
                    <a:pt x="16389" y="1849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8186312-70B1-463B-AE23-519C176964E5}"/>
                </a:ext>
              </a:extLst>
            </p:cNvPr>
            <p:cNvSpPr/>
            <p:nvPr/>
          </p:nvSpPr>
          <p:spPr>
            <a:xfrm flipV="1">
              <a:off x="3979529" y="1791579"/>
              <a:ext cx="37732" cy="22582"/>
            </a:xfrm>
            <a:custGeom>
              <a:avLst/>
              <a:gdLst>
                <a:gd name="connsiteX0" fmla="*/ 16406 w 37732"/>
                <a:gd name="connsiteY0" fmla="*/ 18690 h 22582"/>
                <a:gd name="connsiteX1" fmla="*/ 708 w 37732"/>
                <a:gd name="connsiteY1" fmla="*/ 9775 h 22582"/>
                <a:gd name="connsiteX2" fmla="*/ -239 w 37732"/>
                <a:gd name="connsiteY2" fmla="*/ 8175 h 22582"/>
                <a:gd name="connsiteX3" fmla="*/ 664 w 37732"/>
                <a:gd name="connsiteY3" fmla="*/ 6574 h 22582"/>
                <a:gd name="connsiteX4" fmla="*/ 16286 w 37732"/>
                <a:gd name="connsiteY4" fmla="*/ -2633 h 22582"/>
                <a:gd name="connsiteX5" fmla="*/ 20880 w 37732"/>
                <a:gd name="connsiteY5" fmla="*/ -2646 h 22582"/>
                <a:gd name="connsiteX6" fmla="*/ 36552 w 37732"/>
                <a:gd name="connsiteY6" fmla="*/ 6257 h 22582"/>
                <a:gd name="connsiteX7" fmla="*/ 37494 w 37732"/>
                <a:gd name="connsiteY7" fmla="*/ 7857 h 22582"/>
                <a:gd name="connsiteX8" fmla="*/ 36596 w 37732"/>
                <a:gd name="connsiteY8" fmla="*/ 9457 h 22582"/>
                <a:gd name="connsiteX9" fmla="*/ 20984 w 37732"/>
                <a:gd name="connsiteY9" fmla="*/ 18690 h 22582"/>
                <a:gd name="connsiteX10" fmla="*/ 16406 w 37732"/>
                <a:gd name="connsiteY10" fmla="*/ 18690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2">
                  <a:moveTo>
                    <a:pt x="16406" y="18690"/>
                  </a:moveTo>
                  <a:cubicBezTo>
                    <a:pt x="11201" y="15718"/>
                    <a:pt x="5967" y="12747"/>
                    <a:pt x="708" y="9775"/>
                  </a:cubicBezTo>
                  <a:lnTo>
                    <a:pt x="-239" y="8175"/>
                  </a:lnTo>
                  <a:lnTo>
                    <a:pt x="664" y="6574"/>
                  </a:lnTo>
                  <a:cubicBezTo>
                    <a:pt x="7987" y="2358"/>
                    <a:pt x="8741" y="1774"/>
                    <a:pt x="16286" y="-2633"/>
                  </a:cubicBezTo>
                  <a:cubicBezTo>
                    <a:pt x="17735" y="-3484"/>
                    <a:pt x="19407" y="-3484"/>
                    <a:pt x="20880" y="-2646"/>
                  </a:cubicBezTo>
                  <a:cubicBezTo>
                    <a:pt x="26108" y="313"/>
                    <a:pt x="31318" y="3285"/>
                    <a:pt x="36552" y="6257"/>
                  </a:cubicBezTo>
                  <a:lnTo>
                    <a:pt x="37494" y="7857"/>
                  </a:lnTo>
                  <a:lnTo>
                    <a:pt x="36596" y="9457"/>
                  </a:lnTo>
                  <a:cubicBezTo>
                    <a:pt x="29329" y="13699"/>
                    <a:pt x="28585" y="14296"/>
                    <a:pt x="20984" y="18690"/>
                  </a:cubicBezTo>
                  <a:cubicBezTo>
                    <a:pt x="19536" y="19516"/>
                    <a:pt x="17874" y="19516"/>
                    <a:pt x="16406" y="1869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74E60C88-2816-4847-99F0-3C8E2AFE50DB}"/>
                </a:ext>
              </a:extLst>
            </p:cNvPr>
            <p:cNvSpPr/>
            <p:nvPr/>
          </p:nvSpPr>
          <p:spPr>
            <a:xfrm flipV="1">
              <a:off x="3979519" y="1789334"/>
              <a:ext cx="37941" cy="22409"/>
            </a:xfrm>
            <a:custGeom>
              <a:avLst/>
              <a:gdLst>
                <a:gd name="connsiteX0" fmla="*/ 16416 w 37941"/>
                <a:gd name="connsiteY0" fmla="*/ 18506 h 22409"/>
                <a:gd name="connsiteX1" fmla="*/ 718 w 37941"/>
                <a:gd name="connsiteY1" fmla="*/ 9603 h 22409"/>
                <a:gd name="connsiteX2" fmla="*/ -239 w 37941"/>
                <a:gd name="connsiteY2" fmla="*/ 8015 h 22409"/>
                <a:gd name="connsiteX3" fmla="*/ 669 w 37941"/>
                <a:gd name="connsiteY3" fmla="*/ 6403 h 22409"/>
                <a:gd name="connsiteX4" fmla="*/ 16505 w 37941"/>
                <a:gd name="connsiteY4" fmla="*/ -2640 h 22409"/>
                <a:gd name="connsiteX5" fmla="*/ 21093 w 37941"/>
                <a:gd name="connsiteY5" fmla="*/ -2652 h 22409"/>
                <a:gd name="connsiteX6" fmla="*/ 36760 w 37941"/>
                <a:gd name="connsiteY6" fmla="*/ 6225 h 22409"/>
                <a:gd name="connsiteX7" fmla="*/ 37702 w 37941"/>
                <a:gd name="connsiteY7" fmla="*/ 7812 h 22409"/>
                <a:gd name="connsiteX8" fmla="*/ 36809 w 37941"/>
                <a:gd name="connsiteY8" fmla="*/ 9413 h 22409"/>
                <a:gd name="connsiteX9" fmla="*/ 20994 w 37941"/>
                <a:gd name="connsiteY9" fmla="*/ 18506 h 22409"/>
                <a:gd name="connsiteX10" fmla="*/ 16416 w 37941"/>
                <a:gd name="connsiteY10" fmla="*/ 18506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9">
                  <a:moveTo>
                    <a:pt x="16416" y="18506"/>
                  </a:moveTo>
                  <a:cubicBezTo>
                    <a:pt x="11211" y="15534"/>
                    <a:pt x="5978" y="12575"/>
                    <a:pt x="718" y="9603"/>
                  </a:cubicBezTo>
                  <a:lnTo>
                    <a:pt x="-239" y="8015"/>
                  </a:lnTo>
                  <a:lnTo>
                    <a:pt x="669" y="6403"/>
                  </a:lnTo>
                  <a:cubicBezTo>
                    <a:pt x="7992" y="2186"/>
                    <a:pt x="8959" y="1767"/>
                    <a:pt x="16505" y="-2640"/>
                  </a:cubicBezTo>
                  <a:cubicBezTo>
                    <a:pt x="17954" y="-3478"/>
                    <a:pt x="19620" y="-3491"/>
                    <a:pt x="21093" y="-2652"/>
                  </a:cubicBezTo>
                  <a:cubicBezTo>
                    <a:pt x="26323" y="319"/>
                    <a:pt x="31526" y="3253"/>
                    <a:pt x="36760" y="6225"/>
                  </a:cubicBezTo>
                  <a:lnTo>
                    <a:pt x="37702" y="7812"/>
                  </a:lnTo>
                  <a:lnTo>
                    <a:pt x="36809" y="9413"/>
                  </a:lnTo>
                  <a:cubicBezTo>
                    <a:pt x="29537" y="13654"/>
                    <a:pt x="28585" y="14112"/>
                    <a:pt x="20994" y="18506"/>
                  </a:cubicBezTo>
                  <a:cubicBezTo>
                    <a:pt x="19546" y="19344"/>
                    <a:pt x="17879" y="19344"/>
                    <a:pt x="16416" y="1850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2" name="자유형: 도형 561">
              <a:extLst>
                <a:ext uri="{FF2B5EF4-FFF2-40B4-BE49-F238E27FC236}">
                  <a16:creationId xmlns:a16="http://schemas.microsoft.com/office/drawing/2014/main" id="{31D48C4D-769F-4768-AC3A-5ECEEE83992B}"/>
                </a:ext>
              </a:extLst>
            </p:cNvPr>
            <p:cNvSpPr/>
            <p:nvPr/>
          </p:nvSpPr>
          <p:spPr>
            <a:xfrm flipV="1">
              <a:off x="4329141" y="1618189"/>
              <a:ext cx="37738" cy="22580"/>
            </a:xfrm>
            <a:custGeom>
              <a:avLst/>
              <a:gdLst>
                <a:gd name="connsiteX0" fmla="*/ 16177 w 37738"/>
                <a:gd name="connsiteY0" fmla="*/ 18524 h 22580"/>
                <a:gd name="connsiteX1" fmla="*/ 480 w 37738"/>
                <a:gd name="connsiteY1" fmla="*/ 9622 h 22580"/>
                <a:gd name="connsiteX2" fmla="*/ -478 w 37738"/>
                <a:gd name="connsiteY2" fmla="*/ 8034 h 22580"/>
                <a:gd name="connsiteX3" fmla="*/ 430 w 37738"/>
                <a:gd name="connsiteY3" fmla="*/ 6421 h 22580"/>
                <a:gd name="connsiteX4" fmla="*/ 16058 w 37738"/>
                <a:gd name="connsiteY4" fmla="*/ -2799 h 22580"/>
                <a:gd name="connsiteX5" fmla="*/ 20646 w 37738"/>
                <a:gd name="connsiteY5" fmla="*/ -2799 h 22580"/>
                <a:gd name="connsiteX6" fmla="*/ 36318 w 37738"/>
                <a:gd name="connsiteY6" fmla="*/ 6104 h 22580"/>
                <a:gd name="connsiteX7" fmla="*/ 37260 w 37738"/>
                <a:gd name="connsiteY7" fmla="*/ 7704 h 22580"/>
                <a:gd name="connsiteX8" fmla="*/ 36368 w 37738"/>
                <a:gd name="connsiteY8" fmla="*/ 9304 h 22580"/>
                <a:gd name="connsiteX9" fmla="*/ 20750 w 37738"/>
                <a:gd name="connsiteY9" fmla="*/ 18524 h 22580"/>
                <a:gd name="connsiteX10" fmla="*/ 16177 w 37738"/>
                <a:gd name="connsiteY10" fmla="*/ 18524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0">
                  <a:moveTo>
                    <a:pt x="16177" y="18524"/>
                  </a:moveTo>
                  <a:cubicBezTo>
                    <a:pt x="10968" y="15552"/>
                    <a:pt x="5734" y="12594"/>
                    <a:pt x="480" y="9622"/>
                  </a:cubicBezTo>
                  <a:lnTo>
                    <a:pt x="-478" y="8034"/>
                  </a:lnTo>
                  <a:lnTo>
                    <a:pt x="430" y="6421"/>
                  </a:lnTo>
                  <a:cubicBezTo>
                    <a:pt x="7753" y="2205"/>
                    <a:pt x="8513" y="1621"/>
                    <a:pt x="16058" y="-2799"/>
                  </a:cubicBezTo>
                  <a:cubicBezTo>
                    <a:pt x="17502" y="-3637"/>
                    <a:pt x="19173" y="-3637"/>
                    <a:pt x="20646" y="-2799"/>
                  </a:cubicBezTo>
                  <a:cubicBezTo>
                    <a:pt x="25880" y="173"/>
                    <a:pt x="31079" y="3132"/>
                    <a:pt x="36318" y="6104"/>
                  </a:cubicBezTo>
                  <a:lnTo>
                    <a:pt x="37260" y="7704"/>
                  </a:lnTo>
                  <a:lnTo>
                    <a:pt x="36368" y="9304"/>
                  </a:lnTo>
                  <a:cubicBezTo>
                    <a:pt x="29090" y="13546"/>
                    <a:pt x="28346" y="14130"/>
                    <a:pt x="20750" y="18524"/>
                  </a:cubicBezTo>
                  <a:cubicBezTo>
                    <a:pt x="19308" y="19362"/>
                    <a:pt x="17640" y="19362"/>
                    <a:pt x="16177" y="1852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3" name="자유형: 도형 562">
              <a:extLst>
                <a:ext uri="{FF2B5EF4-FFF2-40B4-BE49-F238E27FC236}">
                  <a16:creationId xmlns:a16="http://schemas.microsoft.com/office/drawing/2014/main" id="{B2011E90-62B9-42FA-9273-D0BB17DE4A8F}"/>
                </a:ext>
              </a:extLst>
            </p:cNvPr>
            <p:cNvSpPr/>
            <p:nvPr/>
          </p:nvSpPr>
          <p:spPr>
            <a:xfrm flipV="1">
              <a:off x="4329141" y="1615941"/>
              <a:ext cx="37941" cy="22413"/>
            </a:xfrm>
            <a:custGeom>
              <a:avLst/>
              <a:gdLst>
                <a:gd name="connsiteX0" fmla="*/ 16167 w 37941"/>
                <a:gd name="connsiteY0" fmla="*/ 18356 h 22413"/>
                <a:gd name="connsiteX1" fmla="*/ 475 w 37941"/>
                <a:gd name="connsiteY1" fmla="*/ 9453 h 22413"/>
                <a:gd name="connsiteX2" fmla="*/ -478 w 37941"/>
                <a:gd name="connsiteY2" fmla="*/ 7853 h 22413"/>
                <a:gd name="connsiteX3" fmla="*/ 430 w 37941"/>
                <a:gd name="connsiteY3" fmla="*/ 6265 h 22413"/>
                <a:gd name="connsiteX4" fmla="*/ 16261 w 37941"/>
                <a:gd name="connsiteY4" fmla="*/ -2790 h 22413"/>
                <a:gd name="connsiteX5" fmla="*/ 20849 w 37941"/>
                <a:gd name="connsiteY5" fmla="*/ -2803 h 22413"/>
                <a:gd name="connsiteX6" fmla="*/ 36516 w 37941"/>
                <a:gd name="connsiteY6" fmla="*/ 6075 h 22413"/>
                <a:gd name="connsiteX7" fmla="*/ 37464 w 37941"/>
                <a:gd name="connsiteY7" fmla="*/ 7662 h 22413"/>
                <a:gd name="connsiteX8" fmla="*/ 36566 w 37941"/>
                <a:gd name="connsiteY8" fmla="*/ 9262 h 22413"/>
                <a:gd name="connsiteX9" fmla="*/ 20750 w 37941"/>
                <a:gd name="connsiteY9" fmla="*/ 18356 h 22413"/>
                <a:gd name="connsiteX10" fmla="*/ 16167 w 37941"/>
                <a:gd name="connsiteY10" fmla="*/ 18356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167" y="18356"/>
                  </a:moveTo>
                  <a:cubicBezTo>
                    <a:pt x="10967" y="15384"/>
                    <a:pt x="5734" y="12425"/>
                    <a:pt x="475" y="9453"/>
                  </a:cubicBezTo>
                  <a:lnTo>
                    <a:pt x="-478" y="7853"/>
                  </a:lnTo>
                  <a:lnTo>
                    <a:pt x="430" y="6265"/>
                  </a:lnTo>
                  <a:cubicBezTo>
                    <a:pt x="7753" y="2023"/>
                    <a:pt x="8716" y="1617"/>
                    <a:pt x="16261" y="-2790"/>
                  </a:cubicBezTo>
                  <a:cubicBezTo>
                    <a:pt x="17715" y="-3641"/>
                    <a:pt x="19381" y="-3641"/>
                    <a:pt x="20849" y="-2803"/>
                  </a:cubicBezTo>
                  <a:cubicBezTo>
                    <a:pt x="26084" y="169"/>
                    <a:pt x="31287" y="3103"/>
                    <a:pt x="36516" y="6075"/>
                  </a:cubicBezTo>
                  <a:lnTo>
                    <a:pt x="37464" y="7662"/>
                  </a:lnTo>
                  <a:lnTo>
                    <a:pt x="36566" y="9262"/>
                  </a:lnTo>
                  <a:cubicBezTo>
                    <a:pt x="29289" y="13517"/>
                    <a:pt x="28341" y="13962"/>
                    <a:pt x="20750" y="18356"/>
                  </a:cubicBezTo>
                  <a:cubicBezTo>
                    <a:pt x="19303" y="19194"/>
                    <a:pt x="17640" y="19194"/>
                    <a:pt x="16167" y="1835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4" name="자유형: 도형 563">
              <a:extLst>
                <a:ext uri="{FF2B5EF4-FFF2-40B4-BE49-F238E27FC236}">
                  <a16:creationId xmlns:a16="http://schemas.microsoft.com/office/drawing/2014/main" id="{FD904580-18BE-4F18-BF1C-836C62A58A55}"/>
                </a:ext>
              </a:extLst>
            </p:cNvPr>
            <p:cNvSpPr/>
            <p:nvPr/>
          </p:nvSpPr>
          <p:spPr>
            <a:xfrm flipV="1">
              <a:off x="4307288" y="1630584"/>
              <a:ext cx="37743" cy="22591"/>
            </a:xfrm>
            <a:custGeom>
              <a:avLst/>
              <a:gdLst>
                <a:gd name="connsiteX0" fmla="*/ 16192 w 37743"/>
                <a:gd name="connsiteY0" fmla="*/ 18547 h 22591"/>
                <a:gd name="connsiteX1" fmla="*/ 495 w 37743"/>
                <a:gd name="connsiteY1" fmla="*/ 9644 h 22591"/>
                <a:gd name="connsiteX2" fmla="*/ -463 w 37743"/>
                <a:gd name="connsiteY2" fmla="*/ 8044 h 22591"/>
                <a:gd name="connsiteX3" fmla="*/ 445 w 37743"/>
                <a:gd name="connsiteY3" fmla="*/ 6443 h 22591"/>
                <a:gd name="connsiteX4" fmla="*/ 16073 w 37743"/>
                <a:gd name="connsiteY4" fmla="*/ -2777 h 22591"/>
                <a:gd name="connsiteX5" fmla="*/ 20661 w 37743"/>
                <a:gd name="connsiteY5" fmla="*/ -2790 h 22591"/>
                <a:gd name="connsiteX6" fmla="*/ 36333 w 37743"/>
                <a:gd name="connsiteY6" fmla="*/ 6126 h 22591"/>
                <a:gd name="connsiteX7" fmla="*/ 37280 w 37743"/>
                <a:gd name="connsiteY7" fmla="*/ 7713 h 22591"/>
                <a:gd name="connsiteX8" fmla="*/ 36383 w 37743"/>
                <a:gd name="connsiteY8" fmla="*/ 9314 h 22591"/>
                <a:gd name="connsiteX9" fmla="*/ 20770 w 37743"/>
                <a:gd name="connsiteY9" fmla="*/ 18547 h 22591"/>
                <a:gd name="connsiteX10" fmla="*/ 16192 w 37743"/>
                <a:gd name="connsiteY10" fmla="*/ 18547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91">
                  <a:moveTo>
                    <a:pt x="16192" y="18547"/>
                  </a:moveTo>
                  <a:cubicBezTo>
                    <a:pt x="10988" y="15575"/>
                    <a:pt x="5754" y="12603"/>
                    <a:pt x="495" y="9644"/>
                  </a:cubicBezTo>
                  <a:lnTo>
                    <a:pt x="-463" y="8044"/>
                  </a:lnTo>
                  <a:lnTo>
                    <a:pt x="445" y="6443"/>
                  </a:lnTo>
                  <a:cubicBezTo>
                    <a:pt x="7768" y="2214"/>
                    <a:pt x="8528" y="1630"/>
                    <a:pt x="16073" y="-2777"/>
                  </a:cubicBezTo>
                  <a:cubicBezTo>
                    <a:pt x="17517" y="-3628"/>
                    <a:pt x="19193" y="-3628"/>
                    <a:pt x="20661" y="-2790"/>
                  </a:cubicBezTo>
                  <a:cubicBezTo>
                    <a:pt x="25895" y="182"/>
                    <a:pt x="31099" y="3154"/>
                    <a:pt x="36333" y="6126"/>
                  </a:cubicBezTo>
                  <a:lnTo>
                    <a:pt x="37280" y="7713"/>
                  </a:lnTo>
                  <a:lnTo>
                    <a:pt x="36383" y="9314"/>
                  </a:lnTo>
                  <a:cubicBezTo>
                    <a:pt x="29105" y="13568"/>
                    <a:pt x="28361" y="14152"/>
                    <a:pt x="20770" y="18547"/>
                  </a:cubicBezTo>
                  <a:cubicBezTo>
                    <a:pt x="19323" y="19385"/>
                    <a:pt x="17655" y="19385"/>
                    <a:pt x="16192" y="1854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5" name="자유형: 도형 564">
              <a:extLst>
                <a:ext uri="{FF2B5EF4-FFF2-40B4-BE49-F238E27FC236}">
                  <a16:creationId xmlns:a16="http://schemas.microsoft.com/office/drawing/2014/main" id="{2151B2A6-53F5-43F3-9C0D-2C7A7F5F1556}"/>
                </a:ext>
              </a:extLst>
            </p:cNvPr>
            <p:cNvSpPr/>
            <p:nvPr/>
          </p:nvSpPr>
          <p:spPr>
            <a:xfrm flipV="1">
              <a:off x="4307288" y="1628349"/>
              <a:ext cx="37941" cy="22404"/>
            </a:xfrm>
            <a:custGeom>
              <a:avLst/>
              <a:gdLst>
                <a:gd name="connsiteX0" fmla="*/ 16192 w 37941"/>
                <a:gd name="connsiteY0" fmla="*/ 18357 h 22404"/>
                <a:gd name="connsiteX1" fmla="*/ 495 w 37941"/>
                <a:gd name="connsiteY1" fmla="*/ 9467 h 22404"/>
                <a:gd name="connsiteX2" fmla="*/ -463 w 37941"/>
                <a:gd name="connsiteY2" fmla="*/ 7854 h 22404"/>
                <a:gd name="connsiteX3" fmla="*/ 445 w 37941"/>
                <a:gd name="connsiteY3" fmla="*/ 6254 h 22404"/>
                <a:gd name="connsiteX4" fmla="*/ 16276 w 37941"/>
                <a:gd name="connsiteY4" fmla="*/ -2788 h 22404"/>
                <a:gd name="connsiteX5" fmla="*/ 20869 w 37941"/>
                <a:gd name="connsiteY5" fmla="*/ -2801 h 22404"/>
                <a:gd name="connsiteX6" fmla="*/ 36531 w 37941"/>
                <a:gd name="connsiteY6" fmla="*/ 6076 h 22404"/>
                <a:gd name="connsiteX7" fmla="*/ 37478 w 37941"/>
                <a:gd name="connsiteY7" fmla="*/ 7664 h 22404"/>
                <a:gd name="connsiteX8" fmla="*/ 36581 w 37941"/>
                <a:gd name="connsiteY8" fmla="*/ 9264 h 22404"/>
                <a:gd name="connsiteX9" fmla="*/ 20765 w 37941"/>
                <a:gd name="connsiteY9" fmla="*/ 18357 h 22404"/>
                <a:gd name="connsiteX10" fmla="*/ 16192 w 37941"/>
                <a:gd name="connsiteY10" fmla="*/ 18357 h 2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4">
                  <a:moveTo>
                    <a:pt x="16192" y="18357"/>
                  </a:moveTo>
                  <a:cubicBezTo>
                    <a:pt x="10982" y="15398"/>
                    <a:pt x="5749" y="12426"/>
                    <a:pt x="495" y="9467"/>
                  </a:cubicBezTo>
                  <a:lnTo>
                    <a:pt x="-463" y="7854"/>
                  </a:lnTo>
                  <a:lnTo>
                    <a:pt x="445" y="6254"/>
                  </a:lnTo>
                  <a:cubicBezTo>
                    <a:pt x="7768" y="2038"/>
                    <a:pt x="8731" y="1619"/>
                    <a:pt x="16276" y="-2788"/>
                  </a:cubicBezTo>
                  <a:cubicBezTo>
                    <a:pt x="17730" y="-3627"/>
                    <a:pt x="19396" y="-3627"/>
                    <a:pt x="20869" y="-2801"/>
                  </a:cubicBezTo>
                  <a:cubicBezTo>
                    <a:pt x="26098" y="171"/>
                    <a:pt x="31302" y="3105"/>
                    <a:pt x="36531" y="6076"/>
                  </a:cubicBezTo>
                  <a:lnTo>
                    <a:pt x="37478" y="7664"/>
                  </a:lnTo>
                  <a:lnTo>
                    <a:pt x="36581" y="9264"/>
                  </a:lnTo>
                  <a:cubicBezTo>
                    <a:pt x="29304" y="13518"/>
                    <a:pt x="28361" y="13963"/>
                    <a:pt x="20765" y="18357"/>
                  </a:cubicBezTo>
                  <a:cubicBezTo>
                    <a:pt x="19323" y="19195"/>
                    <a:pt x="17655" y="19195"/>
                    <a:pt x="16192" y="1835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6" name="자유형: 도형 565">
              <a:extLst>
                <a:ext uri="{FF2B5EF4-FFF2-40B4-BE49-F238E27FC236}">
                  <a16:creationId xmlns:a16="http://schemas.microsoft.com/office/drawing/2014/main" id="{60C9A31F-CBA5-4EAF-8FE8-67F0C6A9AE24}"/>
                </a:ext>
              </a:extLst>
            </p:cNvPr>
            <p:cNvSpPr/>
            <p:nvPr/>
          </p:nvSpPr>
          <p:spPr>
            <a:xfrm flipV="1">
              <a:off x="4285446" y="1642992"/>
              <a:ext cx="37732" cy="22591"/>
            </a:xfrm>
            <a:custGeom>
              <a:avLst/>
              <a:gdLst>
                <a:gd name="connsiteX0" fmla="*/ 16197 w 37732"/>
                <a:gd name="connsiteY0" fmla="*/ 18558 h 22591"/>
                <a:gd name="connsiteX1" fmla="*/ 500 w 37732"/>
                <a:gd name="connsiteY1" fmla="*/ 9655 h 22591"/>
                <a:gd name="connsiteX2" fmla="*/ -448 w 37732"/>
                <a:gd name="connsiteY2" fmla="*/ 8067 h 22591"/>
                <a:gd name="connsiteX3" fmla="*/ 455 w 37732"/>
                <a:gd name="connsiteY3" fmla="*/ 6454 h 22591"/>
                <a:gd name="connsiteX4" fmla="*/ 16077 w 37732"/>
                <a:gd name="connsiteY4" fmla="*/ -2766 h 22591"/>
                <a:gd name="connsiteX5" fmla="*/ 20671 w 37732"/>
                <a:gd name="connsiteY5" fmla="*/ -2778 h 22591"/>
                <a:gd name="connsiteX6" fmla="*/ 36338 w 37732"/>
                <a:gd name="connsiteY6" fmla="*/ 6137 h 22591"/>
                <a:gd name="connsiteX7" fmla="*/ 37285 w 37732"/>
                <a:gd name="connsiteY7" fmla="*/ 7724 h 22591"/>
                <a:gd name="connsiteX8" fmla="*/ 36387 w 37732"/>
                <a:gd name="connsiteY8" fmla="*/ 9337 h 22591"/>
                <a:gd name="connsiteX9" fmla="*/ 20775 w 37732"/>
                <a:gd name="connsiteY9" fmla="*/ 18558 h 22591"/>
                <a:gd name="connsiteX10" fmla="*/ 16197 w 37732"/>
                <a:gd name="connsiteY10" fmla="*/ 18558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1">
                  <a:moveTo>
                    <a:pt x="16197" y="18558"/>
                  </a:moveTo>
                  <a:cubicBezTo>
                    <a:pt x="10992" y="15586"/>
                    <a:pt x="5759" y="12614"/>
                    <a:pt x="500" y="9655"/>
                  </a:cubicBezTo>
                  <a:lnTo>
                    <a:pt x="-448" y="8067"/>
                  </a:lnTo>
                  <a:lnTo>
                    <a:pt x="455" y="6454"/>
                  </a:lnTo>
                  <a:cubicBezTo>
                    <a:pt x="7773" y="2238"/>
                    <a:pt x="8532" y="1654"/>
                    <a:pt x="16077" y="-2766"/>
                  </a:cubicBezTo>
                  <a:cubicBezTo>
                    <a:pt x="17527" y="-3617"/>
                    <a:pt x="19198" y="-3617"/>
                    <a:pt x="20671" y="-2778"/>
                  </a:cubicBezTo>
                  <a:cubicBezTo>
                    <a:pt x="25900" y="193"/>
                    <a:pt x="31109" y="3165"/>
                    <a:pt x="36338" y="6137"/>
                  </a:cubicBezTo>
                  <a:lnTo>
                    <a:pt x="37285" y="7724"/>
                  </a:lnTo>
                  <a:lnTo>
                    <a:pt x="36387" y="9337"/>
                  </a:lnTo>
                  <a:cubicBezTo>
                    <a:pt x="29110" y="13579"/>
                    <a:pt x="28376" y="14163"/>
                    <a:pt x="20775" y="18558"/>
                  </a:cubicBezTo>
                  <a:cubicBezTo>
                    <a:pt x="19327" y="19396"/>
                    <a:pt x="17655" y="19396"/>
                    <a:pt x="16197" y="1855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7" name="자유형: 도형 566">
              <a:extLst>
                <a:ext uri="{FF2B5EF4-FFF2-40B4-BE49-F238E27FC236}">
                  <a16:creationId xmlns:a16="http://schemas.microsoft.com/office/drawing/2014/main" id="{4ECD7DC4-8443-4CB1-8B64-134AD95435F8}"/>
                </a:ext>
              </a:extLst>
            </p:cNvPr>
            <p:cNvSpPr/>
            <p:nvPr/>
          </p:nvSpPr>
          <p:spPr>
            <a:xfrm flipV="1">
              <a:off x="4285435" y="1640744"/>
              <a:ext cx="37941" cy="22415"/>
            </a:xfrm>
            <a:custGeom>
              <a:avLst/>
              <a:gdLst>
                <a:gd name="connsiteX0" fmla="*/ 16207 w 37941"/>
                <a:gd name="connsiteY0" fmla="*/ 18379 h 22415"/>
                <a:gd name="connsiteX1" fmla="*/ 510 w 37941"/>
                <a:gd name="connsiteY1" fmla="*/ 9477 h 22415"/>
                <a:gd name="connsiteX2" fmla="*/ -448 w 37941"/>
                <a:gd name="connsiteY2" fmla="*/ 7877 h 22415"/>
                <a:gd name="connsiteX3" fmla="*/ 460 w 37941"/>
                <a:gd name="connsiteY3" fmla="*/ 6276 h 22415"/>
                <a:gd name="connsiteX4" fmla="*/ 16296 w 37941"/>
                <a:gd name="connsiteY4" fmla="*/ -2766 h 22415"/>
                <a:gd name="connsiteX5" fmla="*/ 20884 w 37941"/>
                <a:gd name="connsiteY5" fmla="*/ -2791 h 22415"/>
                <a:gd name="connsiteX6" fmla="*/ 36546 w 37941"/>
                <a:gd name="connsiteY6" fmla="*/ 6099 h 22415"/>
                <a:gd name="connsiteX7" fmla="*/ 37493 w 37941"/>
                <a:gd name="connsiteY7" fmla="*/ 7686 h 22415"/>
                <a:gd name="connsiteX8" fmla="*/ 36595 w 37941"/>
                <a:gd name="connsiteY8" fmla="*/ 9286 h 22415"/>
                <a:gd name="connsiteX9" fmla="*/ 20780 w 37941"/>
                <a:gd name="connsiteY9" fmla="*/ 18379 h 22415"/>
                <a:gd name="connsiteX10" fmla="*/ 16207 w 37941"/>
                <a:gd name="connsiteY10" fmla="*/ 18379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5">
                  <a:moveTo>
                    <a:pt x="16207" y="18379"/>
                  </a:moveTo>
                  <a:cubicBezTo>
                    <a:pt x="10997" y="15408"/>
                    <a:pt x="5759" y="12436"/>
                    <a:pt x="510" y="9477"/>
                  </a:cubicBezTo>
                  <a:lnTo>
                    <a:pt x="-448" y="7877"/>
                  </a:lnTo>
                  <a:lnTo>
                    <a:pt x="460" y="6276"/>
                  </a:lnTo>
                  <a:cubicBezTo>
                    <a:pt x="7783" y="2047"/>
                    <a:pt x="8751" y="1628"/>
                    <a:pt x="16296" y="-2766"/>
                  </a:cubicBezTo>
                  <a:cubicBezTo>
                    <a:pt x="17745" y="-3617"/>
                    <a:pt x="19416" y="-3617"/>
                    <a:pt x="20884" y="-2791"/>
                  </a:cubicBezTo>
                  <a:cubicBezTo>
                    <a:pt x="26113" y="180"/>
                    <a:pt x="31317" y="3127"/>
                    <a:pt x="36546" y="6099"/>
                  </a:cubicBezTo>
                  <a:lnTo>
                    <a:pt x="37493" y="7686"/>
                  </a:lnTo>
                  <a:lnTo>
                    <a:pt x="36595" y="9286"/>
                  </a:lnTo>
                  <a:cubicBezTo>
                    <a:pt x="29318" y="13528"/>
                    <a:pt x="28376" y="13985"/>
                    <a:pt x="20780" y="18379"/>
                  </a:cubicBezTo>
                  <a:cubicBezTo>
                    <a:pt x="19337" y="19218"/>
                    <a:pt x="17665" y="19218"/>
                    <a:pt x="16207" y="1837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FA49AD08-ADAA-4A7D-9BC6-A11C854A9F68}"/>
                </a:ext>
              </a:extLst>
            </p:cNvPr>
            <p:cNvSpPr/>
            <p:nvPr/>
          </p:nvSpPr>
          <p:spPr>
            <a:xfrm flipV="1">
              <a:off x="4263593" y="1655388"/>
              <a:ext cx="37738" cy="22591"/>
            </a:xfrm>
            <a:custGeom>
              <a:avLst/>
              <a:gdLst>
                <a:gd name="connsiteX0" fmla="*/ 16212 w 37738"/>
                <a:gd name="connsiteY0" fmla="*/ 18569 h 22591"/>
                <a:gd name="connsiteX1" fmla="*/ 515 w 37738"/>
                <a:gd name="connsiteY1" fmla="*/ 9653 h 22591"/>
                <a:gd name="connsiteX2" fmla="*/ -433 w 37738"/>
                <a:gd name="connsiteY2" fmla="*/ 8053 h 22591"/>
                <a:gd name="connsiteX3" fmla="*/ 470 w 37738"/>
                <a:gd name="connsiteY3" fmla="*/ 6453 h 22591"/>
                <a:gd name="connsiteX4" fmla="*/ 16097 w 37738"/>
                <a:gd name="connsiteY4" fmla="*/ -2755 h 22591"/>
                <a:gd name="connsiteX5" fmla="*/ 20686 w 37738"/>
                <a:gd name="connsiteY5" fmla="*/ -2767 h 22591"/>
                <a:gd name="connsiteX6" fmla="*/ 36358 w 37738"/>
                <a:gd name="connsiteY6" fmla="*/ 6135 h 22591"/>
                <a:gd name="connsiteX7" fmla="*/ 37305 w 37738"/>
                <a:gd name="connsiteY7" fmla="*/ 7736 h 22591"/>
                <a:gd name="connsiteX8" fmla="*/ 36407 w 37738"/>
                <a:gd name="connsiteY8" fmla="*/ 9336 h 22591"/>
                <a:gd name="connsiteX9" fmla="*/ 20790 w 37738"/>
                <a:gd name="connsiteY9" fmla="*/ 18569 h 22591"/>
                <a:gd name="connsiteX10" fmla="*/ 16212 w 37738"/>
                <a:gd name="connsiteY10" fmla="*/ 18569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91">
                  <a:moveTo>
                    <a:pt x="16212" y="18569"/>
                  </a:moveTo>
                  <a:cubicBezTo>
                    <a:pt x="11007" y="15597"/>
                    <a:pt x="5779" y="12625"/>
                    <a:pt x="515" y="9653"/>
                  </a:cubicBezTo>
                  <a:lnTo>
                    <a:pt x="-433" y="8053"/>
                  </a:lnTo>
                  <a:lnTo>
                    <a:pt x="470" y="6453"/>
                  </a:lnTo>
                  <a:cubicBezTo>
                    <a:pt x="7793" y="2236"/>
                    <a:pt x="8546" y="1652"/>
                    <a:pt x="16097" y="-2755"/>
                  </a:cubicBezTo>
                  <a:cubicBezTo>
                    <a:pt x="17541" y="-3605"/>
                    <a:pt x="19213" y="-3605"/>
                    <a:pt x="20686" y="-2767"/>
                  </a:cubicBezTo>
                  <a:cubicBezTo>
                    <a:pt x="25920" y="205"/>
                    <a:pt x="31124" y="3176"/>
                    <a:pt x="36358" y="6135"/>
                  </a:cubicBezTo>
                  <a:lnTo>
                    <a:pt x="37305" y="7736"/>
                  </a:lnTo>
                  <a:lnTo>
                    <a:pt x="36407" y="9336"/>
                  </a:lnTo>
                  <a:cubicBezTo>
                    <a:pt x="29134" y="13578"/>
                    <a:pt x="28390" y="14175"/>
                    <a:pt x="20790" y="18569"/>
                  </a:cubicBezTo>
                  <a:cubicBezTo>
                    <a:pt x="19346" y="19407"/>
                    <a:pt x="17680" y="19407"/>
                    <a:pt x="16212" y="1856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82252DDF-7696-4F42-9D04-5193DCD8DE85}"/>
                </a:ext>
              </a:extLst>
            </p:cNvPr>
            <p:cNvSpPr/>
            <p:nvPr/>
          </p:nvSpPr>
          <p:spPr>
            <a:xfrm flipV="1">
              <a:off x="4263593" y="1653152"/>
              <a:ext cx="37931" cy="22409"/>
            </a:xfrm>
            <a:custGeom>
              <a:avLst/>
              <a:gdLst>
                <a:gd name="connsiteX0" fmla="*/ 16212 w 37931"/>
                <a:gd name="connsiteY0" fmla="*/ 18384 h 22409"/>
                <a:gd name="connsiteX1" fmla="*/ 514 w 37931"/>
                <a:gd name="connsiteY1" fmla="*/ 9481 h 22409"/>
                <a:gd name="connsiteX2" fmla="*/ -433 w 37931"/>
                <a:gd name="connsiteY2" fmla="*/ 7894 h 22409"/>
                <a:gd name="connsiteX3" fmla="*/ 470 w 37931"/>
                <a:gd name="connsiteY3" fmla="*/ 6281 h 22409"/>
                <a:gd name="connsiteX4" fmla="*/ 16311 w 37931"/>
                <a:gd name="connsiteY4" fmla="*/ -2761 h 22409"/>
                <a:gd name="connsiteX5" fmla="*/ 20899 w 37931"/>
                <a:gd name="connsiteY5" fmla="*/ -2774 h 22409"/>
                <a:gd name="connsiteX6" fmla="*/ 36556 w 37931"/>
                <a:gd name="connsiteY6" fmla="*/ 6103 h 22409"/>
                <a:gd name="connsiteX7" fmla="*/ 37498 w 37931"/>
                <a:gd name="connsiteY7" fmla="*/ 7691 h 22409"/>
                <a:gd name="connsiteX8" fmla="*/ 36605 w 37931"/>
                <a:gd name="connsiteY8" fmla="*/ 9291 h 22409"/>
                <a:gd name="connsiteX9" fmla="*/ 20790 w 37931"/>
                <a:gd name="connsiteY9" fmla="*/ 18384 h 22409"/>
                <a:gd name="connsiteX10" fmla="*/ 16212 w 37931"/>
                <a:gd name="connsiteY10" fmla="*/ 18384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1" h="22409">
                  <a:moveTo>
                    <a:pt x="16212" y="18384"/>
                  </a:moveTo>
                  <a:cubicBezTo>
                    <a:pt x="11007" y="15412"/>
                    <a:pt x="5774" y="12453"/>
                    <a:pt x="514" y="9481"/>
                  </a:cubicBezTo>
                  <a:lnTo>
                    <a:pt x="-433" y="7894"/>
                  </a:lnTo>
                  <a:lnTo>
                    <a:pt x="470" y="6281"/>
                  </a:lnTo>
                  <a:cubicBezTo>
                    <a:pt x="7793" y="2064"/>
                    <a:pt x="8755" y="1646"/>
                    <a:pt x="16311" y="-2761"/>
                  </a:cubicBezTo>
                  <a:cubicBezTo>
                    <a:pt x="17753" y="-3600"/>
                    <a:pt x="19421" y="-3612"/>
                    <a:pt x="20899" y="-2774"/>
                  </a:cubicBezTo>
                  <a:cubicBezTo>
                    <a:pt x="26123" y="198"/>
                    <a:pt x="31327" y="3131"/>
                    <a:pt x="36556" y="6103"/>
                  </a:cubicBezTo>
                  <a:lnTo>
                    <a:pt x="37498" y="7691"/>
                  </a:lnTo>
                  <a:lnTo>
                    <a:pt x="36605" y="9291"/>
                  </a:lnTo>
                  <a:cubicBezTo>
                    <a:pt x="29333" y="13545"/>
                    <a:pt x="28381" y="13990"/>
                    <a:pt x="20790" y="18384"/>
                  </a:cubicBezTo>
                  <a:cubicBezTo>
                    <a:pt x="19341" y="19222"/>
                    <a:pt x="17680" y="19222"/>
                    <a:pt x="16212" y="1838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9AFAE1DE-08DF-4ACE-AB94-3F9FDDF23F8C}"/>
                </a:ext>
              </a:extLst>
            </p:cNvPr>
            <p:cNvSpPr/>
            <p:nvPr/>
          </p:nvSpPr>
          <p:spPr>
            <a:xfrm flipV="1">
              <a:off x="4241740" y="1667805"/>
              <a:ext cx="37738" cy="22582"/>
            </a:xfrm>
            <a:custGeom>
              <a:avLst/>
              <a:gdLst>
                <a:gd name="connsiteX0" fmla="*/ 16232 w 37738"/>
                <a:gd name="connsiteY0" fmla="*/ 18580 h 22582"/>
                <a:gd name="connsiteX1" fmla="*/ 534 w 37738"/>
                <a:gd name="connsiteY1" fmla="*/ 9677 h 22582"/>
                <a:gd name="connsiteX2" fmla="*/ -418 w 37738"/>
                <a:gd name="connsiteY2" fmla="*/ 8077 h 22582"/>
                <a:gd name="connsiteX3" fmla="*/ 490 w 37738"/>
                <a:gd name="connsiteY3" fmla="*/ 6477 h 22582"/>
                <a:gd name="connsiteX4" fmla="*/ 16112 w 37738"/>
                <a:gd name="connsiteY4" fmla="*/ -2744 h 22582"/>
                <a:gd name="connsiteX5" fmla="*/ 20706 w 37738"/>
                <a:gd name="connsiteY5" fmla="*/ -2756 h 22582"/>
                <a:gd name="connsiteX6" fmla="*/ 36373 w 37738"/>
                <a:gd name="connsiteY6" fmla="*/ 6159 h 22582"/>
                <a:gd name="connsiteX7" fmla="*/ 37320 w 37738"/>
                <a:gd name="connsiteY7" fmla="*/ 7747 h 22582"/>
                <a:gd name="connsiteX8" fmla="*/ 36422 w 37738"/>
                <a:gd name="connsiteY8" fmla="*/ 9347 h 22582"/>
                <a:gd name="connsiteX9" fmla="*/ 20815 w 37738"/>
                <a:gd name="connsiteY9" fmla="*/ 18580 h 22582"/>
                <a:gd name="connsiteX10" fmla="*/ 16232 w 37738"/>
                <a:gd name="connsiteY10" fmla="*/ 18580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2">
                  <a:moveTo>
                    <a:pt x="16232" y="18580"/>
                  </a:moveTo>
                  <a:cubicBezTo>
                    <a:pt x="11027" y="15608"/>
                    <a:pt x="5794" y="12636"/>
                    <a:pt x="534" y="9677"/>
                  </a:cubicBezTo>
                  <a:lnTo>
                    <a:pt x="-418" y="8077"/>
                  </a:lnTo>
                  <a:lnTo>
                    <a:pt x="490" y="6477"/>
                  </a:lnTo>
                  <a:cubicBezTo>
                    <a:pt x="7818" y="2260"/>
                    <a:pt x="8566" y="1663"/>
                    <a:pt x="16112" y="-2744"/>
                  </a:cubicBezTo>
                  <a:cubicBezTo>
                    <a:pt x="17555" y="-3594"/>
                    <a:pt x="19233" y="-3594"/>
                    <a:pt x="20706" y="-2756"/>
                  </a:cubicBezTo>
                  <a:cubicBezTo>
                    <a:pt x="25934" y="216"/>
                    <a:pt x="31144" y="3188"/>
                    <a:pt x="36373" y="6159"/>
                  </a:cubicBezTo>
                  <a:lnTo>
                    <a:pt x="37320" y="7747"/>
                  </a:lnTo>
                  <a:lnTo>
                    <a:pt x="36422" y="9347"/>
                  </a:lnTo>
                  <a:cubicBezTo>
                    <a:pt x="29154" y="13601"/>
                    <a:pt x="28410" y="14186"/>
                    <a:pt x="20815" y="18580"/>
                  </a:cubicBezTo>
                  <a:cubicBezTo>
                    <a:pt x="19361" y="19405"/>
                    <a:pt x="17700" y="19405"/>
                    <a:pt x="16232" y="1858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1" name="자유형: 도형 570">
              <a:extLst>
                <a:ext uri="{FF2B5EF4-FFF2-40B4-BE49-F238E27FC236}">
                  <a16:creationId xmlns:a16="http://schemas.microsoft.com/office/drawing/2014/main" id="{5FED15C2-659E-4D51-A9F2-E6BDCCCA63B5}"/>
                </a:ext>
              </a:extLst>
            </p:cNvPr>
            <p:cNvSpPr/>
            <p:nvPr/>
          </p:nvSpPr>
          <p:spPr>
            <a:xfrm flipV="1">
              <a:off x="4241740" y="1665560"/>
              <a:ext cx="37936" cy="22409"/>
            </a:xfrm>
            <a:custGeom>
              <a:avLst/>
              <a:gdLst>
                <a:gd name="connsiteX0" fmla="*/ 16232 w 37936"/>
                <a:gd name="connsiteY0" fmla="*/ 18395 h 22409"/>
                <a:gd name="connsiteX1" fmla="*/ 529 w 37936"/>
                <a:gd name="connsiteY1" fmla="*/ 9492 h 22409"/>
                <a:gd name="connsiteX2" fmla="*/ -418 w 37936"/>
                <a:gd name="connsiteY2" fmla="*/ 7905 h 22409"/>
                <a:gd name="connsiteX3" fmla="*/ 485 w 37936"/>
                <a:gd name="connsiteY3" fmla="*/ 6292 h 22409"/>
                <a:gd name="connsiteX4" fmla="*/ 16326 w 37936"/>
                <a:gd name="connsiteY4" fmla="*/ -2750 h 22409"/>
                <a:gd name="connsiteX5" fmla="*/ 20909 w 37936"/>
                <a:gd name="connsiteY5" fmla="*/ -2763 h 22409"/>
                <a:gd name="connsiteX6" fmla="*/ 36576 w 37936"/>
                <a:gd name="connsiteY6" fmla="*/ 6114 h 22409"/>
                <a:gd name="connsiteX7" fmla="*/ 37518 w 37936"/>
                <a:gd name="connsiteY7" fmla="*/ 7702 h 22409"/>
                <a:gd name="connsiteX8" fmla="*/ 36625 w 37936"/>
                <a:gd name="connsiteY8" fmla="*/ 9302 h 22409"/>
                <a:gd name="connsiteX9" fmla="*/ 20815 w 37936"/>
                <a:gd name="connsiteY9" fmla="*/ 18395 h 22409"/>
                <a:gd name="connsiteX10" fmla="*/ 16232 w 37936"/>
                <a:gd name="connsiteY10" fmla="*/ 18395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9">
                  <a:moveTo>
                    <a:pt x="16232" y="18395"/>
                  </a:moveTo>
                  <a:cubicBezTo>
                    <a:pt x="11022" y="15436"/>
                    <a:pt x="5793" y="12464"/>
                    <a:pt x="529" y="9492"/>
                  </a:cubicBezTo>
                  <a:lnTo>
                    <a:pt x="-418" y="7905"/>
                  </a:lnTo>
                  <a:lnTo>
                    <a:pt x="485" y="6292"/>
                  </a:lnTo>
                  <a:cubicBezTo>
                    <a:pt x="7808" y="2076"/>
                    <a:pt x="8770" y="1657"/>
                    <a:pt x="16326" y="-2750"/>
                  </a:cubicBezTo>
                  <a:cubicBezTo>
                    <a:pt x="17768" y="-3589"/>
                    <a:pt x="19436" y="-3601"/>
                    <a:pt x="20909" y="-2763"/>
                  </a:cubicBezTo>
                  <a:cubicBezTo>
                    <a:pt x="26138" y="209"/>
                    <a:pt x="31342" y="3142"/>
                    <a:pt x="36576" y="6114"/>
                  </a:cubicBezTo>
                  <a:lnTo>
                    <a:pt x="37518" y="7702"/>
                  </a:lnTo>
                  <a:lnTo>
                    <a:pt x="36625" y="9302"/>
                  </a:lnTo>
                  <a:cubicBezTo>
                    <a:pt x="29353" y="13556"/>
                    <a:pt x="28405" y="14014"/>
                    <a:pt x="20815" y="18395"/>
                  </a:cubicBezTo>
                  <a:cubicBezTo>
                    <a:pt x="19361" y="19233"/>
                    <a:pt x="17695" y="19233"/>
                    <a:pt x="16232" y="1839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9EE3F009-C918-4487-AF4C-C0767147B234}"/>
                </a:ext>
              </a:extLst>
            </p:cNvPr>
            <p:cNvSpPr/>
            <p:nvPr/>
          </p:nvSpPr>
          <p:spPr>
            <a:xfrm flipV="1">
              <a:off x="4219892" y="1680203"/>
              <a:ext cx="37732" cy="22587"/>
            </a:xfrm>
            <a:custGeom>
              <a:avLst/>
              <a:gdLst>
                <a:gd name="connsiteX0" fmla="*/ 16240 w 37732"/>
                <a:gd name="connsiteY0" fmla="*/ 18586 h 22587"/>
                <a:gd name="connsiteX1" fmla="*/ 544 w 37732"/>
                <a:gd name="connsiteY1" fmla="*/ 9683 h 22587"/>
                <a:gd name="connsiteX2" fmla="*/ -403 w 37732"/>
                <a:gd name="connsiteY2" fmla="*/ 8083 h 22587"/>
                <a:gd name="connsiteX3" fmla="*/ 500 w 37732"/>
                <a:gd name="connsiteY3" fmla="*/ 6483 h 22587"/>
                <a:gd name="connsiteX4" fmla="*/ 16122 w 37732"/>
                <a:gd name="connsiteY4" fmla="*/ -2737 h 22587"/>
                <a:gd name="connsiteX5" fmla="*/ 20716 w 37732"/>
                <a:gd name="connsiteY5" fmla="*/ -2750 h 22587"/>
                <a:gd name="connsiteX6" fmla="*/ 36382 w 37732"/>
                <a:gd name="connsiteY6" fmla="*/ 6165 h 22587"/>
                <a:gd name="connsiteX7" fmla="*/ 37330 w 37732"/>
                <a:gd name="connsiteY7" fmla="*/ 7766 h 22587"/>
                <a:gd name="connsiteX8" fmla="*/ 36437 w 37732"/>
                <a:gd name="connsiteY8" fmla="*/ 9366 h 22587"/>
                <a:gd name="connsiteX9" fmla="*/ 20825 w 37732"/>
                <a:gd name="connsiteY9" fmla="*/ 18586 h 22587"/>
                <a:gd name="connsiteX10" fmla="*/ 16240 w 37732"/>
                <a:gd name="connsiteY10" fmla="*/ 18586 h 2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7">
                  <a:moveTo>
                    <a:pt x="16240" y="18586"/>
                  </a:moveTo>
                  <a:cubicBezTo>
                    <a:pt x="11037" y="15614"/>
                    <a:pt x="5803" y="12643"/>
                    <a:pt x="544" y="9683"/>
                  </a:cubicBezTo>
                  <a:lnTo>
                    <a:pt x="-403" y="8083"/>
                  </a:lnTo>
                  <a:lnTo>
                    <a:pt x="500" y="6483"/>
                  </a:lnTo>
                  <a:cubicBezTo>
                    <a:pt x="7827" y="2254"/>
                    <a:pt x="8576" y="1670"/>
                    <a:pt x="16122" y="-2737"/>
                  </a:cubicBezTo>
                  <a:cubicBezTo>
                    <a:pt x="17575" y="-3575"/>
                    <a:pt x="19243" y="-3588"/>
                    <a:pt x="20716" y="-2750"/>
                  </a:cubicBezTo>
                  <a:cubicBezTo>
                    <a:pt x="25944" y="222"/>
                    <a:pt x="31154" y="3194"/>
                    <a:pt x="36382" y="6165"/>
                  </a:cubicBezTo>
                  <a:lnTo>
                    <a:pt x="37330" y="7766"/>
                  </a:lnTo>
                  <a:lnTo>
                    <a:pt x="36437" y="9366"/>
                  </a:lnTo>
                  <a:cubicBezTo>
                    <a:pt x="29164" y="13608"/>
                    <a:pt x="28420" y="14192"/>
                    <a:pt x="20825" y="18586"/>
                  </a:cubicBezTo>
                  <a:cubicBezTo>
                    <a:pt x="19376" y="19424"/>
                    <a:pt x="17710" y="19424"/>
                    <a:pt x="16240" y="1858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54D2DC4F-3D8B-47C8-9968-97B6F4CDA4FE}"/>
                </a:ext>
              </a:extLst>
            </p:cNvPr>
            <p:cNvSpPr/>
            <p:nvPr/>
          </p:nvSpPr>
          <p:spPr>
            <a:xfrm flipV="1">
              <a:off x="4219887" y="1677956"/>
              <a:ext cx="37936" cy="22415"/>
            </a:xfrm>
            <a:custGeom>
              <a:avLst/>
              <a:gdLst>
                <a:gd name="connsiteX0" fmla="*/ 16245 w 37936"/>
                <a:gd name="connsiteY0" fmla="*/ 18413 h 22415"/>
                <a:gd name="connsiteX1" fmla="*/ 549 w 37936"/>
                <a:gd name="connsiteY1" fmla="*/ 9497 h 22415"/>
                <a:gd name="connsiteX2" fmla="*/ -403 w 37936"/>
                <a:gd name="connsiteY2" fmla="*/ 7910 h 22415"/>
                <a:gd name="connsiteX3" fmla="*/ 505 w 37936"/>
                <a:gd name="connsiteY3" fmla="*/ 6309 h 22415"/>
                <a:gd name="connsiteX4" fmla="*/ 16341 w 37936"/>
                <a:gd name="connsiteY4" fmla="*/ -2733 h 22415"/>
                <a:gd name="connsiteX5" fmla="*/ 20929 w 37936"/>
                <a:gd name="connsiteY5" fmla="*/ -2758 h 22415"/>
                <a:gd name="connsiteX6" fmla="*/ 36591 w 37936"/>
                <a:gd name="connsiteY6" fmla="*/ 6119 h 22415"/>
                <a:gd name="connsiteX7" fmla="*/ 37533 w 37936"/>
                <a:gd name="connsiteY7" fmla="*/ 7707 h 22415"/>
                <a:gd name="connsiteX8" fmla="*/ 36640 w 37936"/>
                <a:gd name="connsiteY8" fmla="*/ 9307 h 22415"/>
                <a:gd name="connsiteX9" fmla="*/ 20830 w 37936"/>
                <a:gd name="connsiteY9" fmla="*/ 18413 h 22415"/>
                <a:gd name="connsiteX10" fmla="*/ 16245 w 37936"/>
                <a:gd name="connsiteY10" fmla="*/ 18413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5">
                  <a:moveTo>
                    <a:pt x="16245" y="18413"/>
                  </a:moveTo>
                  <a:cubicBezTo>
                    <a:pt x="11042" y="15441"/>
                    <a:pt x="5808" y="12469"/>
                    <a:pt x="549" y="9497"/>
                  </a:cubicBezTo>
                  <a:lnTo>
                    <a:pt x="-403" y="7910"/>
                  </a:lnTo>
                  <a:lnTo>
                    <a:pt x="505" y="6309"/>
                  </a:lnTo>
                  <a:cubicBezTo>
                    <a:pt x="7823" y="2081"/>
                    <a:pt x="8789" y="1674"/>
                    <a:pt x="16341" y="-2733"/>
                  </a:cubicBezTo>
                  <a:cubicBezTo>
                    <a:pt x="17783" y="-3584"/>
                    <a:pt x="19456" y="-3584"/>
                    <a:pt x="20929" y="-2758"/>
                  </a:cubicBezTo>
                  <a:cubicBezTo>
                    <a:pt x="26153" y="213"/>
                    <a:pt x="31357" y="3147"/>
                    <a:pt x="36591" y="6119"/>
                  </a:cubicBezTo>
                  <a:lnTo>
                    <a:pt x="37533" y="7707"/>
                  </a:lnTo>
                  <a:lnTo>
                    <a:pt x="36640" y="9307"/>
                  </a:lnTo>
                  <a:cubicBezTo>
                    <a:pt x="29368" y="13561"/>
                    <a:pt x="28420" y="14018"/>
                    <a:pt x="20830" y="18413"/>
                  </a:cubicBezTo>
                  <a:cubicBezTo>
                    <a:pt x="19376" y="19251"/>
                    <a:pt x="17715" y="19251"/>
                    <a:pt x="16245" y="1841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4" name="자유형: 도형 573">
              <a:extLst>
                <a:ext uri="{FF2B5EF4-FFF2-40B4-BE49-F238E27FC236}">
                  <a16:creationId xmlns:a16="http://schemas.microsoft.com/office/drawing/2014/main" id="{52471838-FD71-48FD-A7B7-714F75BA1260}"/>
                </a:ext>
              </a:extLst>
            </p:cNvPr>
            <p:cNvSpPr/>
            <p:nvPr/>
          </p:nvSpPr>
          <p:spPr>
            <a:xfrm flipV="1">
              <a:off x="4198039" y="1692608"/>
              <a:ext cx="37732" cy="22582"/>
            </a:xfrm>
            <a:custGeom>
              <a:avLst/>
              <a:gdLst>
                <a:gd name="connsiteX0" fmla="*/ 16255 w 37732"/>
                <a:gd name="connsiteY0" fmla="*/ 18602 h 22582"/>
                <a:gd name="connsiteX1" fmla="*/ 559 w 37732"/>
                <a:gd name="connsiteY1" fmla="*/ 9686 h 22582"/>
                <a:gd name="connsiteX2" fmla="*/ -388 w 37732"/>
                <a:gd name="connsiteY2" fmla="*/ 8099 h 22582"/>
                <a:gd name="connsiteX3" fmla="*/ 525 w 37732"/>
                <a:gd name="connsiteY3" fmla="*/ 6486 h 22582"/>
                <a:gd name="connsiteX4" fmla="*/ 16142 w 37732"/>
                <a:gd name="connsiteY4" fmla="*/ -2721 h 22582"/>
                <a:gd name="connsiteX5" fmla="*/ 20731 w 37732"/>
                <a:gd name="connsiteY5" fmla="*/ -2734 h 22582"/>
                <a:gd name="connsiteX6" fmla="*/ 36402 w 37732"/>
                <a:gd name="connsiteY6" fmla="*/ 6169 h 22582"/>
                <a:gd name="connsiteX7" fmla="*/ 37345 w 37732"/>
                <a:gd name="connsiteY7" fmla="*/ 7769 h 22582"/>
                <a:gd name="connsiteX8" fmla="*/ 36452 w 37732"/>
                <a:gd name="connsiteY8" fmla="*/ 9369 h 22582"/>
                <a:gd name="connsiteX9" fmla="*/ 20845 w 37732"/>
                <a:gd name="connsiteY9" fmla="*/ 18602 h 22582"/>
                <a:gd name="connsiteX10" fmla="*/ 16255 w 37732"/>
                <a:gd name="connsiteY10" fmla="*/ 18602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2">
                  <a:moveTo>
                    <a:pt x="16255" y="18602"/>
                  </a:moveTo>
                  <a:cubicBezTo>
                    <a:pt x="11052" y="15630"/>
                    <a:pt x="5818" y="12658"/>
                    <a:pt x="559" y="9686"/>
                  </a:cubicBezTo>
                  <a:lnTo>
                    <a:pt x="-388" y="8099"/>
                  </a:lnTo>
                  <a:lnTo>
                    <a:pt x="525" y="6486"/>
                  </a:lnTo>
                  <a:cubicBezTo>
                    <a:pt x="7841" y="2270"/>
                    <a:pt x="8591" y="1685"/>
                    <a:pt x="16142" y="-2721"/>
                  </a:cubicBezTo>
                  <a:cubicBezTo>
                    <a:pt x="17590" y="-3572"/>
                    <a:pt x="19257" y="-3572"/>
                    <a:pt x="20731" y="-2734"/>
                  </a:cubicBezTo>
                  <a:cubicBezTo>
                    <a:pt x="25959" y="225"/>
                    <a:pt x="31169" y="3197"/>
                    <a:pt x="36402" y="6169"/>
                  </a:cubicBezTo>
                  <a:lnTo>
                    <a:pt x="37345" y="7769"/>
                  </a:lnTo>
                  <a:lnTo>
                    <a:pt x="36452" y="9369"/>
                  </a:lnTo>
                  <a:cubicBezTo>
                    <a:pt x="29179" y="13611"/>
                    <a:pt x="28434" y="14208"/>
                    <a:pt x="20845" y="18602"/>
                  </a:cubicBezTo>
                  <a:cubicBezTo>
                    <a:pt x="19391" y="19428"/>
                    <a:pt x="17725" y="19428"/>
                    <a:pt x="16255" y="1860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5" name="자유형: 도형 574">
              <a:extLst>
                <a:ext uri="{FF2B5EF4-FFF2-40B4-BE49-F238E27FC236}">
                  <a16:creationId xmlns:a16="http://schemas.microsoft.com/office/drawing/2014/main" id="{3F2EB2D1-A6CB-4022-869C-C8D5BE7E0D7C}"/>
                </a:ext>
              </a:extLst>
            </p:cNvPr>
            <p:cNvSpPr/>
            <p:nvPr/>
          </p:nvSpPr>
          <p:spPr>
            <a:xfrm flipV="1">
              <a:off x="4198039" y="1690363"/>
              <a:ext cx="37931" cy="22414"/>
            </a:xfrm>
            <a:custGeom>
              <a:avLst/>
              <a:gdLst>
                <a:gd name="connsiteX0" fmla="*/ 16255 w 37931"/>
                <a:gd name="connsiteY0" fmla="*/ 18422 h 22414"/>
                <a:gd name="connsiteX1" fmla="*/ 559 w 37931"/>
                <a:gd name="connsiteY1" fmla="*/ 9519 h 22414"/>
                <a:gd name="connsiteX2" fmla="*/ -388 w 37931"/>
                <a:gd name="connsiteY2" fmla="*/ 7932 h 22414"/>
                <a:gd name="connsiteX3" fmla="*/ 515 w 37931"/>
                <a:gd name="connsiteY3" fmla="*/ 6319 h 22414"/>
                <a:gd name="connsiteX4" fmla="*/ 16350 w 37931"/>
                <a:gd name="connsiteY4" fmla="*/ -2723 h 22414"/>
                <a:gd name="connsiteX5" fmla="*/ 20939 w 37931"/>
                <a:gd name="connsiteY5" fmla="*/ -2736 h 22414"/>
                <a:gd name="connsiteX6" fmla="*/ 36601 w 37931"/>
                <a:gd name="connsiteY6" fmla="*/ 6141 h 22414"/>
                <a:gd name="connsiteX7" fmla="*/ 37543 w 37931"/>
                <a:gd name="connsiteY7" fmla="*/ 7729 h 22414"/>
                <a:gd name="connsiteX8" fmla="*/ 36650 w 37931"/>
                <a:gd name="connsiteY8" fmla="*/ 9329 h 22414"/>
                <a:gd name="connsiteX9" fmla="*/ 20840 w 37931"/>
                <a:gd name="connsiteY9" fmla="*/ 18422 h 22414"/>
                <a:gd name="connsiteX10" fmla="*/ 16255 w 37931"/>
                <a:gd name="connsiteY10" fmla="*/ 18422 h 2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1" h="22414">
                  <a:moveTo>
                    <a:pt x="16255" y="18422"/>
                  </a:moveTo>
                  <a:cubicBezTo>
                    <a:pt x="11052" y="15450"/>
                    <a:pt x="5818" y="12491"/>
                    <a:pt x="559" y="9519"/>
                  </a:cubicBezTo>
                  <a:lnTo>
                    <a:pt x="-388" y="7932"/>
                  </a:lnTo>
                  <a:lnTo>
                    <a:pt x="515" y="6319"/>
                  </a:lnTo>
                  <a:cubicBezTo>
                    <a:pt x="7841" y="2103"/>
                    <a:pt x="8799" y="1696"/>
                    <a:pt x="16350" y="-2723"/>
                  </a:cubicBezTo>
                  <a:cubicBezTo>
                    <a:pt x="17798" y="-3574"/>
                    <a:pt x="19466" y="-3574"/>
                    <a:pt x="20939" y="-2736"/>
                  </a:cubicBezTo>
                  <a:cubicBezTo>
                    <a:pt x="26173" y="236"/>
                    <a:pt x="31372" y="3169"/>
                    <a:pt x="36601" y="6141"/>
                  </a:cubicBezTo>
                  <a:lnTo>
                    <a:pt x="37543" y="7729"/>
                  </a:lnTo>
                  <a:lnTo>
                    <a:pt x="36650" y="9329"/>
                  </a:lnTo>
                  <a:cubicBezTo>
                    <a:pt x="29377" y="13571"/>
                    <a:pt x="28434" y="14028"/>
                    <a:pt x="20840" y="18422"/>
                  </a:cubicBezTo>
                  <a:cubicBezTo>
                    <a:pt x="19386" y="19260"/>
                    <a:pt x="17724" y="19260"/>
                    <a:pt x="16255" y="1842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6" name="자유형: 도형 575">
              <a:extLst>
                <a:ext uri="{FF2B5EF4-FFF2-40B4-BE49-F238E27FC236}">
                  <a16:creationId xmlns:a16="http://schemas.microsoft.com/office/drawing/2014/main" id="{0EBB3828-AC5D-4158-B11B-95AF6D0CCE7A}"/>
                </a:ext>
              </a:extLst>
            </p:cNvPr>
            <p:cNvSpPr/>
            <p:nvPr/>
          </p:nvSpPr>
          <p:spPr>
            <a:xfrm flipV="1">
              <a:off x="4176191" y="1705006"/>
              <a:ext cx="37732" cy="22591"/>
            </a:xfrm>
            <a:custGeom>
              <a:avLst/>
              <a:gdLst>
                <a:gd name="connsiteX0" fmla="*/ 16270 w 37732"/>
                <a:gd name="connsiteY0" fmla="*/ 18613 h 22591"/>
                <a:gd name="connsiteX1" fmla="*/ 574 w 37732"/>
                <a:gd name="connsiteY1" fmla="*/ 9710 h 22591"/>
                <a:gd name="connsiteX2" fmla="*/ -373 w 37732"/>
                <a:gd name="connsiteY2" fmla="*/ 8110 h 22591"/>
                <a:gd name="connsiteX3" fmla="*/ 535 w 37732"/>
                <a:gd name="connsiteY3" fmla="*/ 6510 h 22591"/>
                <a:gd name="connsiteX4" fmla="*/ 16152 w 37732"/>
                <a:gd name="connsiteY4" fmla="*/ -2710 h 22591"/>
                <a:gd name="connsiteX5" fmla="*/ 20740 w 37732"/>
                <a:gd name="connsiteY5" fmla="*/ -2723 h 22591"/>
                <a:gd name="connsiteX6" fmla="*/ 36412 w 37732"/>
                <a:gd name="connsiteY6" fmla="*/ 6192 h 22591"/>
                <a:gd name="connsiteX7" fmla="*/ 37360 w 37732"/>
                <a:gd name="connsiteY7" fmla="*/ 7780 h 22591"/>
                <a:gd name="connsiteX8" fmla="*/ 36462 w 37732"/>
                <a:gd name="connsiteY8" fmla="*/ 9380 h 22591"/>
                <a:gd name="connsiteX9" fmla="*/ 20855 w 37732"/>
                <a:gd name="connsiteY9" fmla="*/ 18613 h 22591"/>
                <a:gd name="connsiteX10" fmla="*/ 16270 w 37732"/>
                <a:gd name="connsiteY10" fmla="*/ 18613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1">
                  <a:moveTo>
                    <a:pt x="16270" y="18613"/>
                  </a:moveTo>
                  <a:cubicBezTo>
                    <a:pt x="11067" y="15641"/>
                    <a:pt x="5833" y="12669"/>
                    <a:pt x="574" y="9710"/>
                  </a:cubicBezTo>
                  <a:lnTo>
                    <a:pt x="-373" y="8110"/>
                  </a:lnTo>
                  <a:lnTo>
                    <a:pt x="535" y="6510"/>
                  </a:lnTo>
                  <a:cubicBezTo>
                    <a:pt x="7856" y="2281"/>
                    <a:pt x="8606" y="1697"/>
                    <a:pt x="16152" y="-2710"/>
                  </a:cubicBezTo>
                  <a:cubicBezTo>
                    <a:pt x="17600" y="-3561"/>
                    <a:pt x="19272" y="-3561"/>
                    <a:pt x="20740" y="-2723"/>
                  </a:cubicBezTo>
                  <a:cubicBezTo>
                    <a:pt x="25974" y="249"/>
                    <a:pt x="31184" y="3221"/>
                    <a:pt x="36412" y="6192"/>
                  </a:cubicBezTo>
                  <a:lnTo>
                    <a:pt x="37360" y="7780"/>
                  </a:lnTo>
                  <a:lnTo>
                    <a:pt x="36462" y="9380"/>
                  </a:lnTo>
                  <a:cubicBezTo>
                    <a:pt x="29194" y="13635"/>
                    <a:pt x="28449" y="14219"/>
                    <a:pt x="20855" y="18613"/>
                  </a:cubicBezTo>
                  <a:cubicBezTo>
                    <a:pt x="19401" y="19451"/>
                    <a:pt x="17739" y="19451"/>
                    <a:pt x="16270" y="1861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7" name="자유형: 도형 576">
              <a:extLst>
                <a:ext uri="{FF2B5EF4-FFF2-40B4-BE49-F238E27FC236}">
                  <a16:creationId xmlns:a16="http://schemas.microsoft.com/office/drawing/2014/main" id="{F92BAEBF-5116-46A3-BE63-DA6F481EB68E}"/>
                </a:ext>
              </a:extLst>
            </p:cNvPr>
            <p:cNvSpPr/>
            <p:nvPr/>
          </p:nvSpPr>
          <p:spPr>
            <a:xfrm flipV="1">
              <a:off x="4176186" y="1702758"/>
              <a:ext cx="37936" cy="22415"/>
            </a:xfrm>
            <a:custGeom>
              <a:avLst/>
              <a:gdLst>
                <a:gd name="connsiteX0" fmla="*/ 16275 w 37936"/>
                <a:gd name="connsiteY0" fmla="*/ 18435 h 22415"/>
                <a:gd name="connsiteX1" fmla="*/ 574 w 37936"/>
                <a:gd name="connsiteY1" fmla="*/ 9519 h 22415"/>
                <a:gd name="connsiteX2" fmla="*/ -373 w 37936"/>
                <a:gd name="connsiteY2" fmla="*/ 7932 h 22415"/>
                <a:gd name="connsiteX3" fmla="*/ 530 w 37936"/>
                <a:gd name="connsiteY3" fmla="*/ 6319 h 22415"/>
                <a:gd name="connsiteX4" fmla="*/ 16370 w 37936"/>
                <a:gd name="connsiteY4" fmla="*/ -2711 h 22415"/>
                <a:gd name="connsiteX5" fmla="*/ 20959 w 37936"/>
                <a:gd name="connsiteY5" fmla="*/ -2736 h 22415"/>
                <a:gd name="connsiteX6" fmla="*/ 36615 w 37936"/>
                <a:gd name="connsiteY6" fmla="*/ 6141 h 22415"/>
                <a:gd name="connsiteX7" fmla="*/ 37563 w 37936"/>
                <a:gd name="connsiteY7" fmla="*/ 7729 h 22415"/>
                <a:gd name="connsiteX8" fmla="*/ 36665 w 37936"/>
                <a:gd name="connsiteY8" fmla="*/ 9342 h 22415"/>
                <a:gd name="connsiteX9" fmla="*/ 20860 w 37936"/>
                <a:gd name="connsiteY9" fmla="*/ 18435 h 22415"/>
                <a:gd name="connsiteX10" fmla="*/ 16275 w 37936"/>
                <a:gd name="connsiteY10" fmla="*/ 18435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5">
                  <a:moveTo>
                    <a:pt x="16275" y="18435"/>
                  </a:moveTo>
                  <a:cubicBezTo>
                    <a:pt x="11067" y="15463"/>
                    <a:pt x="5838" y="12491"/>
                    <a:pt x="574" y="9519"/>
                  </a:cubicBezTo>
                  <a:lnTo>
                    <a:pt x="-373" y="7932"/>
                  </a:lnTo>
                  <a:lnTo>
                    <a:pt x="530" y="6319"/>
                  </a:lnTo>
                  <a:cubicBezTo>
                    <a:pt x="7856" y="2103"/>
                    <a:pt x="8814" y="1684"/>
                    <a:pt x="16370" y="-2711"/>
                  </a:cubicBezTo>
                  <a:cubicBezTo>
                    <a:pt x="17813" y="-3562"/>
                    <a:pt x="19491" y="-3562"/>
                    <a:pt x="20959" y="-2736"/>
                  </a:cubicBezTo>
                  <a:cubicBezTo>
                    <a:pt x="26182" y="236"/>
                    <a:pt x="31387" y="3169"/>
                    <a:pt x="36615" y="6141"/>
                  </a:cubicBezTo>
                  <a:lnTo>
                    <a:pt x="37563" y="7729"/>
                  </a:lnTo>
                  <a:lnTo>
                    <a:pt x="36665" y="9342"/>
                  </a:lnTo>
                  <a:cubicBezTo>
                    <a:pt x="29392" y="13583"/>
                    <a:pt x="28449" y="14028"/>
                    <a:pt x="20860" y="18435"/>
                  </a:cubicBezTo>
                  <a:cubicBezTo>
                    <a:pt x="19406" y="19273"/>
                    <a:pt x="17739" y="19273"/>
                    <a:pt x="16275" y="1843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8" name="자유형: 도형 577">
              <a:extLst>
                <a:ext uri="{FF2B5EF4-FFF2-40B4-BE49-F238E27FC236}">
                  <a16:creationId xmlns:a16="http://schemas.microsoft.com/office/drawing/2014/main" id="{1EA7CF3D-D464-4FBA-84BC-E2BF7A2F3E43}"/>
                </a:ext>
              </a:extLst>
            </p:cNvPr>
            <p:cNvSpPr/>
            <p:nvPr/>
          </p:nvSpPr>
          <p:spPr>
            <a:xfrm flipV="1">
              <a:off x="4154338" y="1717414"/>
              <a:ext cx="37743" cy="22580"/>
            </a:xfrm>
            <a:custGeom>
              <a:avLst/>
              <a:gdLst>
                <a:gd name="connsiteX0" fmla="*/ 16290 w 37743"/>
                <a:gd name="connsiteY0" fmla="*/ 18613 h 22580"/>
                <a:gd name="connsiteX1" fmla="*/ 589 w 37743"/>
                <a:gd name="connsiteY1" fmla="*/ 9710 h 22580"/>
                <a:gd name="connsiteX2" fmla="*/ -358 w 37743"/>
                <a:gd name="connsiteY2" fmla="*/ 8110 h 22580"/>
                <a:gd name="connsiteX3" fmla="*/ 550 w 37743"/>
                <a:gd name="connsiteY3" fmla="*/ 6510 h 22580"/>
                <a:gd name="connsiteX4" fmla="*/ 16176 w 37743"/>
                <a:gd name="connsiteY4" fmla="*/ -2698 h 22580"/>
                <a:gd name="connsiteX5" fmla="*/ 20766 w 37743"/>
                <a:gd name="connsiteY5" fmla="*/ -2723 h 22580"/>
                <a:gd name="connsiteX6" fmla="*/ 36432 w 37743"/>
                <a:gd name="connsiteY6" fmla="*/ 6192 h 22580"/>
                <a:gd name="connsiteX7" fmla="*/ 37385 w 37743"/>
                <a:gd name="connsiteY7" fmla="*/ 7792 h 22580"/>
                <a:gd name="connsiteX8" fmla="*/ 36482 w 37743"/>
                <a:gd name="connsiteY8" fmla="*/ 9393 h 22580"/>
                <a:gd name="connsiteX9" fmla="*/ 20870 w 37743"/>
                <a:gd name="connsiteY9" fmla="*/ 18613 h 22580"/>
                <a:gd name="connsiteX10" fmla="*/ 16290 w 37743"/>
                <a:gd name="connsiteY10" fmla="*/ 18613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80">
                  <a:moveTo>
                    <a:pt x="16290" y="18613"/>
                  </a:moveTo>
                  <a:cubicBezTo>
                    <a:pt x="11082" y="15641"/>
                    <a:pt x="5857" y="12669"/>
                    <a:pt x="589" y="9710"/>
                  </a:cubicBezTo>
                  <a:lnTo>
                    <a:pt x="-358" y="8110"/>
                  </a:lnTo>
                  <a:lnTo>
                    <a:pt x="550" y="6510"/>
                  </a:lnTo>
                  <a:cubicBezTo>
                    <a:pt x="7871" y="2281"/>
                    <a:pt x="8626" y="1697"/>
                    <a:pt x="16176" y="-2698"/>
                  </a:cubicBezTo>
                  <a:cubicBezTo>
                    <a:pt x="17620" y="-3549"/>
                    <a:pt x="19291" y="-3549"/>
                    <a:pt x="20766" y="-2723"/>
                  </a:cubicBezTo>
                  <a:cubicBezTo>
                    <a:pt x="25989" y="249"/>
                    <a:pt x="31197" y="3221"/>
                    <a:pt x="36432" y="6192"/>
                  </a:cubicBezTo>
                  <a:lnTo>
                    <a:pt x="37385" y="7792"/>
                  </a:lnTo>
                  <a:lnTo>
                    <a:pt x="36482" y="9393"/>
                  </a:lnTo>
                  <a:cubicBezTo>
                    <a:pt x="29209" y="13635"/>
                    <a:pt x="28464" y="14231"/>
                    <a:pt x="20870" y="18613"/>
                  </a:cubicBezTo>
                  <a:cubicBezTo>
                    <a:pt x="19426" y="19451"/>
                    <a:pt x="17754" y="19451"/>
                    <a:pt x="16290" y="1861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9" name="자유형: 도형 578">
              <a:extLst>
                <a:ext uri="{FF2B5EF4-FFF2-40B4-BE49-F238E27FC236}">
                  <a16:creationId xmlns:a16="http://schemas.microsoft.com/office/drawing/2014/main" id="{1A2A304B-F046-4A29-890D-4B6426088247}"/>
                </a:ext>
              </a:extLst>
            </p:cNvPr>
            <p:cNvSpPr/>
            <p:nvPr/>
          </p:nvSpPr>
          <p:spPr>
            <a:xfrm flipV="1">
              <a:off x="4154338" y="1715166"/>
              <a:ext cx="37941" cy="22415"/>
            </a:xfrm>
            <a:custGeom>
              <a:avLst/>
              <a:gdLst>
                <a:gd name="connsiteX0" fmla="*/ 16285 w 37941"/>
                <a:gd name="connsiteY0" fmla="*/ 18446 h 22415"/>
                <a:gd name="connsiteX1" fmla="*/ 589 w 37941"/>
                <a:gd name="connsiteY1" fmla="*/ 9543 h 22415"/>
                <a:gd name="connsiteX2" fmla="*/ -358 w 37941"/>
                <a:gd name="connsiteY2" fmla="*/ 7943 h 22415"/>
                <a:gd name="connsiteX3" fmla="*/ 550 w 37941"/>
                <a:gd name="connsiteY3" fmla="*/ 6342 h 22415"/>
                <a:gd name="connsiteX4" fmla="*/ 16380 w 37941"/>
                <a:gd name="connsiteY4" fmla="*/ -2713 h 22415"/>
                <a:gd name="connsiteX5" fmla="*/ 20969 w 37941"/>
                <a:gd name="connsiteY5" fmla="*/ -2713 h 22415"/>
                <a:gd name="connsiteX6" fmla="*/ 36630 w 37941"/>
                <a:gd name="connsiteY6" fmla="*/ 6152 h 22415"/>
                <a:gd name="connsiteX7" fmla="*/ 37583 w 37941"/>
                <a:gd name="connsiteY7" fmla="*/ 7752 h 22415"/>
                <a:gd name="connsiteX8" fmla="*/ 36680 w 37941"/>
                <a:gd name="connsiteY8" fmla="*/ 9340 h 22415"/>
                <a:gd name="connsiteX9" fmla="*/ 20870 w 37941"/>
                <a:gd name="connsiteY9" fmla="*/ 18446 h 22415"/>
                <a:gd name="connsiteX10" fmla="*/ 16285 w 37941"/>
                <a:gd name="connsiteY10" fmla="*/ 18446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5">
                  <a:moveTo>
                    <a:pt x="16285" y="18446"/>
                  </a:moveTo>
                  <a:cubicBezTo>
                    <a:pt x="11082" y="15474"/>
                    <a:pt x="5848" y="12502"/>
                    <a:pt x="589" y="9543"/>
                  </a:cubicBezTo>
                  <a:lnTo>
                    <a:pt x="-358" y="7943"/>
                  </a:lnTo>
                  <a:lnTo>
                    <a:pt x="550" y="6342"/>
                  </a:lnTo>
                  <a:cubicBezTo>
                    <a:pt x="7871" y="2114"/>
                    <a:pt x="8834" y="1707"/>
                    <a:pt x="16380" y="-2713"/>
                  </a:cubicBezTo>
                  <a:cubicBezTo>
                    <a:pt x="17828" y="-3551"/>
                    <a:pt x="19501" y="-3551"/>
                    <a:pt x="20969" y="-2713"/>
                  </a:cubicBezTo>
                  <a:cubicBezTo>
                    <a:pt x="26202" y="259"/>
                    <a:pt x="31407" y="3180"/>
                    <a:pt x="36630" y="6152"/>
                  </a:cubicBezTo>
                  <a:lnTo>
                    <a:pt x="37583" y="7752"/>
                  </a:lnTo>
                  <a:lnTo>
                    <a:pt x="36680" y="9340"/>
                  </a:lnTo>
                  <a:cubicBezTo>
                    <a:pt x="29407" y="13594"/>
                    <a:pt x="28459" y="14051"/>
                    <a:pt x="20870" y="18446"/>
                  </a:cubicBezTo>
                  <a:cubicBezTo>
                    <a:pt x="19426" y="19284"/>
                    <a:pt x="17754" y="19284"/>
                    <a:pt x="16285" y="1844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0" name="자유형: 도형 579">
              <a:extLst>
                <a:ext uri="{FF2B5EF4-FFF2-40B4-BE49-F238E27FC236}">
                  <a16:creationId xmlns:a16="http://schemas.microsoft.com/office/drawing/2014/main" id="{B2101412-CFE5-4301-88E1-21359A955362}"/>
                </a:ext>
              </a:extLst>
            </p:cNvPr>
            <p:cNvSpPr/>
            <p:nvPr/>
          </p:nvSpPr>
          <p:spPr>
            <a:xfrm flipV="1">
              <a:off x="4132491" y="1729822"/>
              <a:ext cx="37738" cy="22580"/>
            </a:xfrm>
            <a:custGeom>
              <a:avLst/>
              <a:gdLst>
                <a:gd name="connsiteX0" fmla="*/ 16300 w 37738"/>
                <a:gd name="connsiteY0" fmla="*/ 18624 h 22580"/>
                <a:gd name="connsiteX1" fmla="*/ 609 w 37738"/>
                <a:gd name="connsiteY1" fmla="*/ 9734 h 22580"/>
                <a:gd name="connsiteX2" fmla="*/ -343 w 37738"/>
                <a:gd name="connsiteY2" fmla="*/ 8134 h 22580"/>
                <a:gd name="connsiteX3" fmla="*/ 565 w 37738"/>
                <a:gd name="connsiteY3" fmla="*/ 6534 h 22580"/>
                <a:gd name="connsiteX4" fmla="*/ 16186 w 37738"/>
                <a:gd name="connsiteY4" fmla="*/ -2686 h 22580"/>
                <a:gd name="connsiteX5" fmla="*/ 20780 w 37738"/>
                <a:gd name="connsiteY5" fmla="*/ -2712 h 22580"/>
                <a:gd name="connsiteX6" fmla="*/ 36442 w 37738"/>
                <a:gd name="connsiteY6" fmla="*/ 6216 h 22580"/>
                <a:gd name="connsiteX7" fmla="*/ 37395 w 37738"/>
                <a:gd name="connsiteY7" fmla="*/ 7804 h 22580"/>
                <a:gd name="connsiteX8" fmla="*/ 36492 w 37738"/>
                <a:gd name="connsiteY8" fmla="*/ 9404 h 22580"/>
                <a:gd name="connsiteX9" fmla="*/ 20885 w 37738"/>
                <a:gd name="connsiteY9" fmla="*/ 18624 h 22580"/>
                <a:gd name="connsiteX10" fmla="*/ 16300 w 37738"/>
                <a:gd name="connsiteY10" fmla="*/ 18624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0">
                  <a:moveTo>
                    <a:pt x="16300" y="18624"/>
                  </a:moveTo>
                  <a:cubicBezTo>
                    <a:pt x="11092" y="15665"/>
                    <a:pt x="5867" y="12693"/>
                    <a:pt x="609" y="9734"/>
                  </a:cubicBezTo>
                  <a:lnTo>
                    <a:pt x="-343" y="8134"/>
                  </a:lnTo>
                  <a:lnTo>
                    <a:pt x="565" y="6534"/>
                  </a:lnTo>
                  <a:cubicBezTo>
                    <a:pt x="7886" y="2305"/>
                    <a:pt x="8635" y="1720"/>
                    <a:pt x="16186" y="-2686"/>
                  </a:cubicBezTo>
                  <a:cubicBezTo>
                    <a:pt x="17630" y="-3538"/>
                    <a:pt x="19301" y="-3538"/>
                    <a:pt x="20780" y="-2712"/>
                  </a:cubicBezTo>
                  <a:cubicBezTo>
                    <a:pt x="26009" y="260"/>
                    <a:pt x="31217" y="3244"/>
                    <a:pt x="36442" y="6216"/>
                  </a:cubicBezTo>
                  <a:lnTo>
                    <a:pt x="37395" y="7804"/>
                  </a:lnTo>
                  <a:lnTo>
                    <a:pt x="36492" y="9404"/>
                  </a:lnTo>
                  <a:cubicBezTo>
                    <a:pt x="29218" y="13658"/>
                    <a:pt x="28474" y="14230"/>
                    <a:pt x="20885" y="18624"/>
                  </a:cubicBezTo>
                  <a:cubicBezTo>
                    <a:pt x="19436" y="19462"/>
                    <a:pt x="17773" y="19462"/>
                    <a:pt x="16300" y="1862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1" name="자유형: 도형 580">
              <a:extLst>
                <a:ext uri="{FF2B5EF4-FFF2-40B4-BE49-F238E27FC236}">
                  <a16:creationId xmlns:a16="http://schemas.microsoft.com/office/drawing/2014/main" id="{AC882B4D-E070-4AD3-866C-89AB1B3C2548}"/>
                </a:ext>
              </a:extLst>
            </p:cNvPr>
            <p:cNvSpPr/>
            <p:nvPr/>
          </p:nvSpPr>
          <p:spPr>
            <a:xfrm flipV="1">
              <a:off x="4132486" y="1727574"/>
              <a:ext cx="37941" cy="22413"/>
            </a:xfrm>
            <a:custGeom>
              <a:avLst/>
              <a:gdLst>
                <a:gd name="connsiteX0" fmla="*/ 16300 w 37941"/>
                <a:gd name="connsiteY0" fmla="*/ 18455 h 22413"/>
                <a:gd name="connsiteX1" fmla="*/ 604 w 37941"/>
                <a:gd name="connsiteY1" fmla="*/ 9552 h 22413"/>
                <a:gd name="connsiteX2" fmla="*/ -344 w 37941"/>
                <a:gd name="connsiteY2" fmla="*/ 7952 h 22413"/>
                <a:gd name="connsiteX3" fmla="*/ 565 w 37941"/>
                <a:gd name="connsiteY3" fmla="*/ 6352 h 22413"/>
                <a:gd name="connsiteX4" fmla="*/ 16394 w 37941"/>
                <a:gd name="connsiteY4" fmla="*/ -2690 h 22413"/>
                <a:gd name="connsiteX5" fmla="*/ 20989 w 37941"/>
                <a:gd name="connsiteY5" fmla="*/ -2703 h 22413"/>
                <a:gd name="connsiteX6" fmla="*/ 36655 w 37941"/>
                <a:gd name="connsiteY6" fmla="*/ 6174 h 22413"/>
                <a:gd name="connsiteX7" fmla="*/ 37598 w 37941"/>
                <a:gd name="connsiteY7" fmla="*/ 7762 h 22413"/>
                <a:gd name="connsiteX8" fmla="*/ 36695 w 37941"/>
                <a:gd name="connsiteY8" fmla="*/ 9362 h 22413"/>
                <a:gd name="connsiteX9" fmla="*/ 20890 w 37941"/>
                <a:gd name="connsiteY9" fmla="*/ 18455 h 22413"/>
                <a:gd name="connsiteX10" fmla="*/ 16300 w 37941"/>
                <a:gd name="connsiteY10" fmla="*/ 18455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300" y="18455"/>
                  </a:moveTo>
                  <a:cubicBezTo>
                    <a:pt x="11097" y="15483"/>
                    <a:pt x="5863" y="12524"/>
                    <a:pt x="604" y="9552"/>
                  </a:cubicBezTo>
                  <a:lnTo>
                    <a:pt x="-344" y="7952"/>
                  </a:lnTo>
                  <a:lnTo>
                    <a:pt x="565" y="6352"/>
                  </a:lnTo>
                  <a:cubicBezTo>
                    <a:pt x="7886" y="2136"/>
                    <a:pt x="8849" y="1717"/>
                    <a:pt x="16394" y="-2690"/>
                  </a:cubicBezTo>
                  <a:cubicBezTo>
                    <a:pt x="17843" y="-3541"/>
                    <a:pt x="19515" y="-3541"/>
                    <a:pt x="20989" y="-2703"/>
                  </a:cubicBezTo>
                  <a:cubicBezTo>
                    <a:pt x="26217" y="269"/>
                    <a:pt x="31422" y="3202"/>
                    <a:pt x="36655" y="6174"/>
                  </a:cubicBezTo>
                  <a:lnTo>
                    <a:pt x="37598" y="7762"/>
                  </a:lnTo>
                  <a:lnTo>
                    <a:pt x="36695" y="9362"/>
                  </a:lnTo>
                  <a:cubicBezTo>
                    <a:pt x="29421" y="13617"/>
                    <a:pt x="28479" y="14061"/>
                    <a:pt x="20890" y="18455"/>
                  </a:cubicBezTo>
                  <a:cubicBezTo>
                    <a:pt x="19441" y="19293"/>
                    <a:pt x="17769" y="19293"/>
                    <a:pt x="16300" y="1845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2" name="자유형: 도형 581">
              <a:extLst>
                <a:ext uri="{FF2B5EF4-FFF2-40B4-BE49-F238E27FC236}">
                  <a16:creationId xmlns:a16="http://schemas.microsoft.com/office/drawing/2014/main" id="{1A4B7F31-BB09-41A0-AC68-07ED1229042D}"/>
                </a:ext>
              </a:extLst>
            </p:cNvPr>
            <p:cNvSpPr/>
            <p:nvPr/>
          </p:nvSpPr>
          <p:spPr>
            <a:xfrm flipV="1">
              <a:off x="4110638" y="1742217"/>
              <a:ext cx="37738" cy="22587"/>
            </a:xfrm>
            <a:custGeom>
              <a:avLst/>
              <a:gdLst>
                <a:gd name="connsiteX0" fmla="*/ 16315 w 37738"/>
                <a:gd name="connsiteY0" fmla="*/ 18641 h 22587"/>
                <a:gd name="connsiteX1" fmla="*/ 624 w 37738"/>
                <a:gd name="connsiteY1" fmla="*/ 9739 h 22587"/>
                <a:gd name="connsiteX2" fmla="*/ -329 w 37738"/>
                <a:gd name="connsiteY2" fmla="*/ 8139 h 22587"/>
                <a:gd name="connsiteX3" fmla="*/ 580 w 37738"/>
                <a:gd name="connsiteY3" fmla="*/ 6539 h 22587"/>
                <a:gd name="connsiteX4" fmla="*/ 16201 w 37738"/>
                <a:gd name="connsiteY4" fmla="*/ -2682 h 22587"/>
                <a:gd name="connsiteX5" fmla="*/ 20794 w 37738"/>
                <a:gd name="connsiteY5" fmla="*/ -2694 h 22587"/>
                <a:gd name="connsiteX6" fmla="*/ 36466 w 37738"/>
                <a:gd name="connsiteY6" fmla="*/ 6221 h 22587"/>
                <a:gd name="connsiteX7" fmla="*/ 37410 w 37738"/>
                <a:gd name="connsiteY7" fmla="*/ 7821 h 22587"/>
                <a:gd name="connsiteX8" fmla="*/ 36507 w 37738"/>
                <a:gd name="connsiteY8" fmla="*/ 9409 h 22587"/>
                <a:gd name="connsiteX9" fmla="*/ 20900 w 37738"/>
                <a:gd name="connsiteY9" fmla="*/ 18641 h 22587"/>
                <a:gd name="connsiteX10" fmla="*/ 16315 w 37738"/>
                <a:gd name="connsiteY10" fmla="*/ 18641 h 2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7">
                  <a:moveTo>
                    <a:pt x="16315" y="18641"/>
                  </a:moveTo>
                  <a:cubicBezTo>
                    <a:pt x="11115" y="15670"/>
                    <a:pt x="5882" y="12698"/>
                    <a:pt x="624" y="9739"/>
                  </a:cubicBezTo>
                  <a:lnTo>
                    <a:pt x="-329" y="8139"/>
                  </a:lnTo>
                  <a:lnTo>
                    <a:pt x="580" y="6539"/>
                  </a:lnTo>
                  <a:cubicBezTo>
                    <a:pt x="7901" y="2309"/>
                    <a:pt x="8650" y="1725"/>
                    <a:pt x="16201" y="-2682"/>
                  </a:cubicBezTo>
                  <a:cubicBezTo>
                    <a:pt x="17650" y="-3520"/>
                    <a:pt x="19316" y="-3533"/>
                    <a:pt x="20794" y="-2694"/>
                  </a:cubicBezTo>
                  <a:cubicBezTo>
                    <a:pt x="26024" y="277"/>
                    <a:pt x="31232" y="3249"/>
                    <a:pt x="36466" y="6221"/>
                  </a:cubicBezTo>
                  <a:lnTo>
                    <a:pt x="37410" y="7821"/>
                  </a:lnTo>
                  <a:lnTo>
                    <a:pt x="36507" y="9409"/>
                  </a:lnTo>
                  <a:cubicBezTo>
                    <a:pt x="29233" y="13663"/>
                    <a:pt x="28494" y="14247"/>
                    <a:pt x="20900" y="18641"/>
                  </a:cubicBezTo>
                  <a:cubicBezTo>
                    <a:pt x="19456" y="19480"/>
                    <a:pt x="17788" y="19480"/>
                    <a:pt x="16315" y="1864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3" name="자유형: 도형 582">
              <a:extLst>
                <a:ext uri="{FF2B5EF4-FFF2-40B4-BE49-F238E27FC236}">
                  <a16:creationId xmlns:a16="http://schemas.microsoft.com/office/drawing/2014/main" id="{544B9BBF-157B-4B70-87D4-6B2F70CC49B1}"/>
                </a:ext>
              </a:extLst>
            </p:cNvPr>
            <p:cNvSpPr/>
            <p:nvPr/>
          </p:nvSpPr>
          <p:spPr>
            <a:xfrm flipV="1">
              <a:off x="4110638" y="1739981"/>
              <a:ext cx="37936" cy="22410"/>
            </a:xfrm>
            <a:custGeom>
              <a:avLst/>
              <a:gdLst>
                <a:gd name="connsiteX0" fmla="*/ 16315 w 37936"/>
                <a:gd name="connsiteY0" fmla="*/ 18461 h 22410"/>
                <a:gd name="connsiteX1" fmla="*/ 624 w 37936"/>
                <a:gd name="connsiteY1" fmla="*/ 9559 h 22410"/>
                <a:gd name="connsiteX2" fmla="*/ -329 w 37936"/>
                <a:gd name="connsiteY2" fmla="*/ 7971 h 22410"/>
                <a:gd name="connsiteX3" fmla="*/ 579 w 37936"/>
                <a:gd name="connsiteY3" fmla="*/ 6371 h 22410"/>
                <a:gd name="connsiteX4" fmla="*/ 16409 w 37936"/>
                <a:gd name="connsiteY4" fmla="*/ -2684 h 22410"/>
                <a:gd name="connsiteX5" fmla="*/ 20999 w 37936"/>
                <a:gd name="connsiteY5" fmla="*/ -2697 h 22410"/>
                <a:gd name="connsiteX6" fmla="*/ 36665 w 37936"/>
                <a:gd name="connsiteY6" fmla="*/ 6181 h 22410"/>
                <a:gd name="connsiteX7" fmla="*/ 37608 w 37936"/>
                <a:gd name="connsiteY7" fmla="*/ 7781 h 22410"/>
                <a:gd name="connsiteX8" fmla="*/ 36705 w 37936"/>
                <a:gd name="connsiteY8" fmla="*/ 9368 h 22410"/>
                <a:gd name="connsiteX9" fmla="*/ 20899 w 37936"/>
                <a:gd name="connsiteY9" fmla="*/ 18474 h 22410"/>
                <a:gd name="connsiteX10" fmla="*/ 16315 w 37936"/>
                <a:gd name="connsiteY10" fmla="*/ 18461 h 2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0">
                  <a:moveTo>
                    <a:pt x="16315" y="18461"/>
                  </a:moveTo>
                  <a:cubicBezTo>
                    <a:pt x="11115" y="15490"/>
                    <a:pt x="5882" y="12531"/>
                    <a:pt x="624" y="9559"/>
                  </a:cubicBezTo>
                  <a:lnTo>
                    <a:pt x="-329" y="7971"/>
                  </a:lnTo>
                  <a:lnTo>
                    <a:pt x="579" y="6371"/>
                  </a:lnTo>
                  <a:cubicBezTo>
                    <a:pt x="7896" y="2142"/>
                    <a:pt x="8864" y="1723"/>
                    <a:pt x="16409" y="-2684"/>
                  </a:cubicBezTo>
                  <a:cubicBezTo>
                    <a:pt x="17853" y="-3522"/>
                    <a:pt x="19524" y="-3535"/>
                    <a:pt x="20999" y="-2697"/>
                  </a:cubicBezTo>
                  <a:cubicBezTo>
                    <a:pt x="26232" y="275"/>
                    <a:pt x="31435" y="3209"/>
                    <a:pt x="36665" y="6181"/>
                  </a:cubicBezTo>
                  <a:lnTo>
                    <a:pt x="37608" y="7781"/>
                  </a:lnTo>
                  <a:lnTo>
                    <a:pt x="36705" y="9368"/>
                  </a:lnTo>
                  <a:cubicBezTo>
                    <a:pt x="29436" y="13610"/>
                    <a:pt x="28489" y="14080"/>
                    <a:pt x="20899" y="18474"/>
                  </a:cubicBezTo>
                  <a:cubicBezTo>
                    <a:pt x="19450" y="19300"/>
                    <a:pt x="17778" y="19300"/>
                    <a:pt x="16315" y="1846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4" name="자유형: 도형 583">
              <a:extLst>
                <a:ext uri="{FF2B5EF4-FFF2-40B4-BE49-F238E27FC236}">
                  <a16:creationId xmlns:a16="http://schemas.microsoft.com/office/drawing/2014/main" id="{8EC1DB55-35BF-46B5-953A-EB1B5E0FE88A}"/>
                </a:ext>
              </a:extLst>
            </p:cNvPr>
            <p:cNvSpPr/>
            <p:nvPr/>
          </p:nvSpPr>
          <p:spPr>
            <a:xfrm flipV="1">
              <a:off x="4088785" y="1754625"/>
              <a:ext cx="37741" cy="22582"/>
            </a:xfrm>
            <a:custGeom>
              <a:avLst/>
              <a:gdLst>
                <a:gd name="connsiteX0" fmla="*/ 16330 w 37741"/>
                <a:gd name="connsiteY0" fmla="*/ 18648 h 22582"/>
                <a:gd name="connsiteX1" fmla="*/ 639 w 37741"/>
                <a:gd name="connsiteY1" fmla="*/ 9745 h 22582"/>
                <a:gd name="connsiteX2" fmla="*/ -314 w 37741"/>
                <a:gd name="connsiteY2" fmla="*/ 8145 h 22582"/>
                <a:gd name="connsiteX3" fmla="*/ 593 w 37741"/>
                <a:gd name="connsiteY3" fmla="*/ 6545 h 22582"/>
                <a:gd name="connsiteX4" fmla="*/ 16221 w 37741"/>
                <a:gd name="connsiteY4" fmla="*/ -2675 h 22582"/>
                <a:gd name="connsiteX5" fmla="*/ 20809 w 37741"/>
                <a:gd name="connsiteY5" fmla="*/ -2688 h 22582"/>
                <a:gd name="connsiteX6" fmla="*/ 36481 w 37741"/>
                <a:gd name="connsiteY6" fmla="*/ 6227 h 22582"/>
                <a:gd name="connsiteX7" fmla="*/ 37428 w 37741"/>
                <a:gd name="connsiteY7" fmla="*/ 7828 h 22582"/>
                <a:gd name="connsiteX8" fmla="*/ 36530 w 37741"/>
                <a:gd name="connsiteY8" fmla="*/ 9415 h 22582"/>
                <a:gd name="connsiteX9" fmla="*/ 20913 w 37741"/>
                <a:gd name="connsiteY9" fmla="*/ 18648 h 22582"/>
                <a:gd name="connsiteX10" fmla="*/ 16330 w 37741"/>
                <a:gd name="connsiteY10" fmla="*/ 18648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1" h="22582">
                  <a:moveTo>
                    <a:pt x="16330" y="18648"/>
                  </a:moveTo>
                  <a:cubicBezTo>
                    <a:pt x="11130" y="15676"/>
                    <a:pt x="5902" y="12717"/>
                    <a:pt x="639" y="9745"/>
                  </a:cubicBezTo>
                  <a:lnTo>
                    <a:pt x="-314" y="8145"/>
                  </a:lnTo>
                  <a:lnTo>
                    <a:pt x="593" y="6545"/>
                  </a:lnTo>
                  <a:cubicBezTo>
                    <a:pt x="7916" y="2316"/>
                    <a:pt x="8665" y="1744"/>
                    <a:pt x="16221" y="-2675"/>
                  </a:cubicBezTo>
                  <a:cubicBezTo>
                    <a:pt x="17665" y="-3514"/>
                    <a:pt x="19331" y="-3514"/>
                    <a:pt x="20809" y="-2688"/>
                  </a:cubicBezTo>
                  <a:cubicBezTo>
                    <a:pt x="26039" y="283"/>
                    <a:pt x="31247" y="3268"/>
                    <a:pt x="36481" y="6227"/>
                  </a:cubicBezTo>
                  <a:lnTo>
                    <a:pt x="37428" y="7828"/>
                  </a:lnTo>
                  <a:lnTo>
                    <a:pt x="36530" y="9415"/>
                  </a:lnTo>
                  <a:cubicBezTo>
                    <a:pt x="29253" y="13682"/>
                    <a:pt x="28509" y="14266"/>
                    <a:pt x="20913" y="18648"/>
                  </a:cubicBezTo>
                  <a:cubicBezTo>
                    <a:pt x="19470" y="19486"/>
                    <a:pt x="17803" y="19486"/>
                    <a:pt x="16330" y="1864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5" name="자유형: 도형 584">
              <a:extLst>
                <a:ext uri="{FF2B5EF4-FFF2-40B4-BE49-F238E27FC236}">
                  <a16:creationId xmlns:a16="http://schemas.microsoft.com/office/drawing/2014/main" id="{C1967EA3-B085-4FD0-82B2-73A826FBE923}"/>
                </a:ext>
              </a:extLst>
            </p:cNvPr>
            <p:cNvSpPr/>
            <p:nvPr/>
          </p:nvSpPr>
          <p:spPr>
            <a:xfrm flipV="1">
              <a:off x="4088785" y="1752377"/>
              <a:ext cx="37936" cy="22415"/>
            </a:xfrm>
            <a:custGeom>
              <a:avLst/>
              <a:gdLst>
                <a:gd name="connsiteX0" fmla="*/ 16330 w 37936"/>
                <a:gd name="connsiteY0" fmla="*/ 18479 h 22415"/>
                <a:gd name="connsiteX1" fmla="*/ 639 w 37936"/>
                <a:gd name="connsiteY1" fmla="*/ 9576 h 22415"/>
                <a:gd name="connsiteX2" fmla="*/ -314 w 37936"/>
                <a:gd name="connsiteY2" fmla="*/ 7976 h 22415"/>
                <a:gd name="connsiteX3" fmla="*/ 593 w 37936"/>
                <a:gd name="connsiteY3" fmla="*/ 6376 h 22415"/>
                <a:gd name="connsiteX4" fmla="*/ 16424 w 37936"/>
                <a:gd name="connsiteY4" fmla="*/ -2667 h 22415"/>
                <a:gd name="connsiteX5" fmla="*/ 21013 w 37936"/>
                <a:gd name="connsiteY5" fmla="*/ -2692 h 22415"/>
                <a:gd name="connsiteX6" fmla="*/ 36680 w 37936"/>
                <a:gd name="connsiteY6" fmla="*/ 6198 h 22415"/>
                <a:gd name="connsiteX7" fmla="*/ 37622 w 37936"/>
                <a:gd name="connsiteY7" fmla="*/ 7785 h 22415"/>
                <a:gd name="connsiteX8" fmla="*/ 36730 w 37936"/>
                <a:gd name="connsiteY8" fmla="*/ 9373 h 22415"/>
                <a:gd name="connsiteX9" fmla="*/ 20913 w 37936"/>
                <a:gd name="connsiteY9" fmla="*/ 18479 h 22415"/>
                <a:gd name="connsiteX10" fmla="*/ 16330 w 37936"/>
                <a:gd name="connsiteY10" fmla="*/ 18479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5">
                  <a:moveTo>
                    <a:pt x="16330" y="18479"/>
                  </a:moveTo>
                  <a:cubicBezTo>
                    <a:pt x="11130" y="15507"/>
                    <a:pt x="5897" y="12535"/>
                    <a:pt x="639" y="9576"/>
                  </a:cubicBezTo>
                  <a:lnTo>
                    <a:pt x="-314" y="7976"/>
                  </a:lnTo>
                  <a:lnTo>
                    <a:pt x="593" y="6376"/>
                  </a:lnTo>
                  <a:cubicBezTo>
                    <a:pt x="7916" y="2147"/>
                    <a:pt x="8879" y="1740"/>
                    <a:pt x="16424" y="-2667"/>
                  </a:cubicBezTo>
                  <a:cubicBezTo>
                    <a:pt x="17868" y="-3517"/>
                    <a:pt x="19544" y="-3517"/>
                    <a:pt x="21013" y="-2692"/>
                  </a:cubicBezTo>
                  <a:cubicBezTo>
                    <a:pt x="26247" y="280"/>
                    <a:pt x="31450" y="3226"/>
                    <a:pt x="36680" y="6198"/>
                  </a:cubicBezTo>
                  <a:lnTo>
                    <a:pt x="37622" y="7785"/>
                  </a:lnTo>
                  <a:lnTo>
                    <a:pt x="36730" y="9373"/>
                  </a:lnTo>
                  <a:cubicBezTo>
                    <a:pt x="29451" y="13628"/>
                    <a:pt x="28504" y="14085"/>
                    <a:pt x="20913" y="18479"/>
                  </a:cubicBezTo>
                  <a:cubicBezTo>
                    <a:pt x="19465" y="19317"/>
                    <a:pt x="17803" y="19317"/>
                    <a:pt x="16330" y="1847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6" name="자유형: 도형 585">
              <a:extLst>
                <a:ext uri="{FF2B5EF4-FFF2-40B4-BE49-F238E27FC236}">
                  <a16:creationId xmlns:a16="http://schemas.microsoft.com/office/drawing/2014/main" id="{7DC6EFF4-F024-43BF-950D-FAC5B73A4529}"/>
                </a:ext>
              </a:extLst>
            </p:cNvPr>
            <p:cNvSpPr/>
            <p:nvPr/>
          </p:nvSpPr>
          <p:spPr>
            <a:xfrm flipV="1">
              <a:off x="4066932" y="1767033"/>
              <a:ext cx="37741" cy="22579"/>
            </a:xfrm>
            <a:custGeom>
              <a:avLst/>
              <a:gdLst>
                <a:gd name="connsiteX0" fmla="*/ 16355 w 37741"/>
                <a:gd name="connsiteY0" fmla="*/ 18656 h 22579"/>
                <a:gd name="connsiteX1" fmla="*/ 659 w 37741"/>
                <a:gd name="connsiteY1" fmla="*/ 9753 h 22579"/>
                <a:gd name="connsiteX2" fmla="*/ -299 w 37741"/>
                <a:gd name="connsiteY2" fmla="*/ 8166 h 22579"/>
                <a:gd name="connsiteX3" fmla="*/ 608 w 37741"/>
                <a:gd name="connsiteY3" fmla="*/ 6553 h 22579"/>
                <a:gd name="connsiteX4" fmla="*/ 16235 w 37741"/>
                <a:gd name="connsiteY4" fmla="*/ -2655 h 22579"/>
                <a:gd name="connsiteX5" fmla="*/ 20829 w 37741"/>
                <a:gd name="connsiteY5" fmla="*/ -2668 h 22579"/>
                <a:gd name="connsiteX6" fmla="*/ 36496 w 37741"/>
                <a:gd name="connsiteY6" fmla="*/ 6248 h 22579"/>
                <a:gd name="connsiteX7" fmla="*/ 37443 w 37741"/>
                <a:gd name="connsiteY7" fmla="*/ 7835 h 22579"/>
                <a:gd name="connsiteX8" fmla="*/ 36545 w 37741"/>
                <a:gd name="connsiteY8" fmla="*/ 9423 h 22579"/>
                <a:gd name="connsiteX9" fmla="*/ 20933 w 37741"/>
                <a:gd name="connsiteY9" fmla="*/ 18656 h 22579"/>
                <a:gd name="connsiteX10" fmla="*/ 16355 w 37741"/>
                <a:gd name="connsiteY10" fmla="*/ 18656 h 2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1" h="22579">
                  <a:moveTo>
                    <a:pt x="16355" y="18656"/>
                  </a:moveTo>
                  <a:cubicBezTo>
                    <a:pt x="11145" y="15697"/>
                    <a:pt x="5917" y="12725"/>
                    <a:pt x="659" y="9753"/>
                  </a:cubicBezTo>
                  <a:lnTo>
                    <a:pt x="-299" y="8166"/>
                  </a:lnTo>
                  <a:lnTo>
                    <a:pt x="608" y="6553"/>
                  </a:lnTo>
                  <a:cubicBezTo>
                    <a:pt x="7931" y="2336"/>
                    <a:pt x="8690" y="1752"/>
                    <a:pt x="16235" y="-2655"/>
                  </a:cubicBezTo>
                  <a:cubicBezTo>
                    <a:pt x="17679" y="-3506"/>
                    <a:pt x="19356" y="-3506"/>
                    <a:pt x="20829" y="-2668"/>
                  </a:cubicBezTo>
                  <a:cubicBezTo>
                    <a:pt x="26059" y="304"/>
                    <a:pt x="31267" y="3276"/>
                    <a:pt x="36496" y="6248"/>
                  </a:cubicBezTo>
                  <a:lnTo>
                    <a:pt x="37443" y="7835"/>
                  </a:lnTo>
                  <a:lnTo>
                    <a:pt x="36545" y="9423"/>
                  </a:lnTo>
                  <a:cubicBezTo>
                    <a:pt x="29268" y="13690"/>
                    <a:pt x="28524" y="14261"/>
                    <a:pt x="20933" y="18656"/>
                  </a:cubicBezTo>
                  <a:cubicBezTo>
                    <a:pt x="19485" y="19494"/>
                    <a:pt x="17823" y="19494"/>
                    <a:pt x="16355" y="1865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7" name="자유형: 도형 586">
              <a:extLst>
                <a:ext uri="{FF2B5EF4-FFF2-40B4-BE49-F238E27FC236}">
                  <a16:creationId xmlns:a16="http://schemas.microsoft.com/office/drawing/2014/main" id="{E414FF84-6BB9-4D61-B891-5797C11C5976}"/>
                </a:ext>
              </a:extLst>
            </p:cNvPr>
            <p:cNvSpPr/>
            <p:nvPr/>
          </p:nvSpPr>
          <p:spPr>
            <a:xfrm flipV="1">
              <a:off x="4066932" y="1764785"/>
              <a:ext cx="37941" cy="22413"/>
            </a:xfrm>
            <a:custGeom>
              <a:avLst/>
              <a:gdLst>
                <a:gd name="connsiteX0" fmla="*/ 16345 w 37941"/>
                <a:gd name="connsiteY0" fmla="*/ 18489 h 22413"/>
                <a:gd name="connsiteX1" fmla="*/ 654 w 37941"/>
                <a:gd name="connsiteY1" fmla="*/ 9586 h 22413"/>
                <a:gd name="connsiteX2" fmla="*/ -299 w 37941"/>
                <a:gd name="connsiteY2" fmla="*/ 7998 h 22413"/>
                <a:gd name="connsiteX3" fmla="*/ 608 w 37941"/>
                <a:gd name="connsiteY3" fmla="*/ 6385 h 22413"/>
                <a:gd name="connsiteX4" fmla="*/ 16439 w 37941"/>
                <a:gd name="connsiteY4" fmla="*/ -2657 h 22413"/>
                <a:gd name="connsiteX5" fmla="*/ 21032 w 37941"/>
                <a:gd name="connsiteY5" fmla="*/ -2670 h 22413"/>
                <a:gd name="connsiteX6" fmla="*/ 36699 w 37941"/>
                <a:gd name="connsiteY6" fmla="*/ 6195 h 22413"/>
                <a:gd name="connsiteX7" fmla="*/ 37642 w 37941"/>
                <a:gd name="connsiteY7" fmla="*/ 7795 h 22413"/>
                <a:gd name="connsiteX8" fmla="*/ 36745 w 37941"/>
                <a:gd name="connsiteY8" fmla="*/ 9395 h 22413"/>
                <a:gd name="connsiteX9" fmla="*/ 20933 w 37941"/>
                <a:gd name="connsiteY9" fmla="*/ 18489 h 22413"/>
                <a:gd name="connsiteX10" fmla="*/ 16345 w 37941"/>
                <a:gd name="connsiteY10" fmla="*/ 18489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345" y="18489"/>
                  </a:moveTo>
                  <a:cubicBezTo>
                    <a:pt x="11145" y="15517"/>
                    <a:pt x="5912" y="12545"/>
                    <a:pt x="654" y="9586"/>
                  </a:cubicBezTo>
                  <a:lnTo>
                    <a:pt x="-299" y="7998"/>
                  </a:lnTo>
                  <a:lnTo>
                    <a:pt x="608" y="6385"/>
                  </a:lnTo>
                  <a:cubicBezTo>
                    <a:pt x="7931" y="2169"/>
                    <a:pt x="8893" y="1750"/>
                    <a:pt x="16439" y="-2657"/>
                  </a:cubicBezTo>
                  <a:cubicBezTo>
                    <a:pt x="17893" y="-3508"/>
                    <a:pt x="19559" y="-3508"/>
                    <a:pt x="21032" y="-2670"/>
                  </a:cubicBezTo>
                  <a:cubicBezTo>
                    <a:pt x="26262" y="302"/>
                    <a:pt x="31465" y="3236"/>
                    <a:pt x="36699" y="6195"/>
                  </a:cubicBezTo>
                  <a:lnTo>
                    <a:pt x="37642" y="7795"/>
                  </a:lnTo>
                  <a:lnTo>
                    <a:pt x="36745" y="9395"/>
                  </a:lnTo>
                  <a:cubicBezTo>
                    <a:pt x="29476" y="13637"/>
                    <a:pt x="28524" y="14094"/>
                    <a:pt x="20933" y="18489"/>
                  </a:cubicBezTo>
                  <a:cubicBezTo>
                    <a:pt x="19485" y="19327"/>
                    <a:pt x="17818" y="19327"/>
                    <a:pt x="16345" y="1848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8" name="자유형: 도형 587">
              <a:extLst>
                <a:ext uri="{FF2B5EF4-FFF2-40B4-BE49-F238E27FC236}">
                  <a16:creationId xmlns:a16="http://schemas.microsoft.com/office/drawing/2014/main" id="{8443C674-7808-456B-B410-6A71537E20A4}"/>
                </a:ext>
              </a:extLst>
            </p:cNvPr>
            <p:cNvSpPr/>
            <p:nvPr/>
          </p:nvSpPr>
          <p:spPr>
            <a:xfrm flipV="1">
              <a:off x="4045088" y="1779430"/>
              <a:ext cx="37732" cy="22585"/>
            </a:xfrm>
            <a:custGeom>
              <a:avLst/>
              <a:gdLst>
                <a:gd name="connsiteX0" fmla="*/ 16366 w 37732"/>
                <a:gd name="connsiteY0" fmla="*/ 18662 h 22585"/>
                <a:gd name="connsiteX1" fmla="*/ 664 w 37732"/>
                <a:gd name="connsiteY1" fmla="*/ 9772 h 22585"/>
                <a:gd name="connsiteX2" fmla="*/ -284 w 37732"/>
                <a:gd name="connsiteY2" fmla="*/ 8172 h 22585"/>
                <a:gd name="connsiteX3" fmla="*/ 619 w 37732"/>
                <a:gd name="connsiteY3" fmla="*/ 6572 h 22585"/>
                <a:gd name="connsiteX4" fmla="*/ 16247 w 37732"/>
                <a:gd name="connsiteY4" fmla="*/ -2649 h 22585"/>
                <a:gd name="connsiteX5" fmla="*/ 20835 w 37732"/>
                <a:gd name="connsiteY5" fmla="*/ -2661 h 22585"/>
                <a:gd name="connsiteX6" fmla="*/ 36507 w 37732"/>
                <a:gd name="connsiteY6" fmla="*/ 6254 h 22585"/>
                <a:gd name="connsiteX7" fmla="*/ 37449 w 37732"/>
                <a:gd name="connsiteY7" fmla="*/ 7842 h 22585"/>
                <a:gd name="connsiteX8" fmla="*/ 36556 w 37732"/>
                <a:gd name="connsiteY8" fmla="*/ 9442 h 22585"/>
                <a:gd name="connsiteX9" fmla="*/ 20939 w 37732"/>
                <a:gd name="connsiteY9" fmla="*/ 18675 h 22585"/>
                <a:gd name="connsiteX10" fmla="*/ 16366 w 37732"/>
                <a:gd name="connsiteY10" fmla="*/ 18662 h 2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5">
                  <a:moveTo>
                    <a:pt x="16366" y="18662"/>
                  </a:moveTo>
                  <a:cubicBezTo>
                    <a:pt x="11156" y="15690"/>
                    <a:pt x="5928" y="12731"/>
                    <a:pt x="664" y="9772"/>
                  </a:cubicBezTo>
                  <a:lnTo>
                    <a:pt x="-284" y="8172"/>
                  </a:lnTo>
                  <a:lnTo>
                    <a:pt x="619" y="6572"/>
                  </a:lnTo>
                  <a:cubicBezTo>
                    <a:pt x="7942" y="2342"/>
                    <a:pt x="8701" y="1758"/>
                    <a:pt x="16247" y="-2649"/>
                  </a:cubicBezTo>
                  <a:cubicBezTo>
                    <a:pt x="17690" y="-3487"/>
                    <a:pt x="19362" y="-3499"/>
                    <a:pt x="20835" y="-2661"/>
                  </a:cubicBezTo>
                  <a:cubicBezTo>
                    <a:pt x="26064" y="311"/>
                    <a:pt x="31278" y="3282"/>
                    <a:pt x="36507" y="6254"/>
                  </a:cubicBezTo>
                  <a:lnTo>
                    <a:pt x="37449" y="7842"/>
                  </a:lnTo>
                  <a:lnTo>
                    <a:pt x="36556" y="9442"/>
                  </a:lnTo>
                  <a:cubicBezTo>
                    <a:pt x="29284" y="13696"/>
                    <a:pt x="28540" y="14281"/>
                    <a:pt x="20939" y="18675"/>
                  </a:cubicBezTo>
                  <a:cubicBezTo>
                    <a:pt x="19496" y="19513"/>
                    <a:pt x="17829" y="19513"/>
                    <a:pt x="16366" y="1866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9" name="자유형: 도형 588">
              <a:extLst>
                <a:ext uri="{FF2B5EF4-FFF2-40B4-BE49-F238E27FC236}">
                  <a16:creationId xmlns:a16="http://schemas.microsoft.com/office/drawing/2014/main" id="{9387679E-153E-4D8C-8C3A-53136E782A02}"/>
                </a:ext>
              </a:extLst>
            </p:cNvPr>
            <p:cNvSpPr/>
            <p:nvPr/>
          </p:nvSpPr>
          <p:spPr>
            <a:xfrm flipV="1">
              <a:off x="4045088" y="1777192"/>
              <a:ext cx="37936" cy="22410"/>
            </a:xfrm>
            <a:custGeom>
              <a:avLst/>
              <a:gdLst>
                <a:gd name="connsiteX0" fmla="*/ 16361 w 37936"/>
                <a:gd name="connsiteY0" fmla="*/ 18495 h 22410"/>
                <a:gd name="connsiteX1" fmla="*/ 664 w 37936"/>
                <a:gd name="connsiteY1" fmla="*/ 9592 h 22410"/>
                <a:gd name="connsiteX2" fmla="*/ -284 w 37936"/>
                <a:gd name="connsiteY2" fmla="*/ 7992 h 22410"/>
                <a:gd name="connsiteX3" fmla="*/ 619 w 37936"/>
                <a:gd name="connsiteY3" fmla="*/ 6404 h 22410"/>
                <a:gd name="connsiteX4" fmla="*/ 16450 w 37936"/>
                <a:gd name="connsiteY4" fmla="*/ -2651 h 22410"/>
                <a:gd name="connsiteX5" fmla="*/ 21048 w 37936"/>
                <a:gd name="connsiteY5" fmla="*/ -2664 h 22410"/>
                <a:gd name="connsiteX6" fmla="*/ 36705 w 37936"/>
                <a:gd name="connsiteY6" fmla="*/ 6214 h 22410"/>
                <a:gd name="connsiteX7" fmla="*/ 37652 w 37936"/>
                <a:gd name="connsiteY7" fmla="*/ 7814 h 22410"/>
                <a:gd name="connsiteX8" fmla="*/ 36754 w 37936"/>
                <a:gd name="connsiteY8" fmla="*/ 9401 h 22410"/>
                <a:gd name="connsiteX9" fmla="*/ 20939 w 37936"/>
                <a:gd name="connsiteY9" fmla="*/ 18508 h 22410"/>
                <a:gd name="connsiteX10" fmla="*/ 16361 w 37936"/>
                <a:gd name="connsiteY10" fmla="*/ 18495 h 2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0">
                  <a:moveTo>
                    <a:pt x="16361" y="18495"/>
                  </a:moveTo>
                  <a:cubicBezTo>
                    <a:pt x="11156" y="15523"/>
                    <a:pt x="5923" y="12564"/>
                    <a:pt x="664" y="9592"/>
                  </a:cubicBezTo>
                  <a:lnTo>
                    <a:pt x="-284" y="7992"/>
                  </a:lnTo>
                  <a:lnTo>
                    <a:pt x="619" y="6404"/>
                  </a:lnTo>
                  <a:cubicBezTo>
                    <a:pt x="7942" y="2163"/>
                    <a:pt x="8905" y="1756"/>
                    <a:pt x="16450" y="-2651"/>
                  </a:cubicBezTo>
                  <a:cubicBezTo>
                    <a:pt x="17904" y="-3489"/>
                    <a:pt x="19570" y="-3502"/>
                    <a:pt x="21048" y="-2664"/>
                  </a:cubicBezTo>
                  <a:cubicBezTo>
                    <a:pt x="26273" y="308"/>
                    <a:pt x="31476" y="3242"/>
                    <a:pt x="36705" y="6214"/>
                  </a:cubicBezTo>
                  <a:lnTo>
                    <a:pt x="37652" y="7814"/>
                  </a:lnTo>
                  <a:lnTo>
                    <a:pt x="36754" y="9401"/>
                  </a:lnTo>
                  <a:cubicBezTo>
                    <a:pt x="29482" y="13656"/>
                    <a:pt x="28530" y="14113"/>
                    <a:pt x="20939" y="18508"/>
                  </a:cubicBezTo>
                  <a:cubicBezTo>
                    <a:pt x="19496" y="19333"/>
                    <a:pt x="17829" y="19333"/>
                    <a:pt x="16361" y="1849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0" name="자유형: 도형 589">
              <a:extLst>
                <a:ext uri="{FF2B5EF4-FFF2-40B4-BE49-F238E27FC236}">
                  <a16:creationId xmlns:a16="http://schemas.microsoft.com/office/drawing/2014/main" id="{782FCF10-1B6E-4130-8BF5-72BBE26CCE29}"/>
                </a:ext>
              </a:extLst>
            </p:cNvPr>
            <p:cNvSpPr/>
            <p:nvPr/>
          </p:nvSpPr>
          <p:spPr>
            <a:xfrm flipV="1">
              <a:off x="4023235" y="1791836"/>
              <a:ext cx="37738" cy="22578"/>
            </a:xfrm>
            <a:custGeom>
              <a:avLst/>
              <a:gdLst>
                <a:gd name="connsiteX0" fmla="*/ 16381 w 37738"/>
                <a:gd name="connsiteY0" fmla="*/ 18678 h 22578"/>
                <a:gd name="connsiteX1" fmla="*/ 684 w 37738"/>
                <a:gd name="connsiteY1" fmla="*/ 9775 h 22578"/>
                <a:gd name="connsiteX2" fmla="*/ -269 w 37738"/>
                <a:gd name="connsiteY2" fmla="*/ 8175 h 22578"/>
                <a:gd name="connsiteX3" fmla="*/ 634 w 37738"/>
                <a:gd name="connsiteY3" fmla="*/ 6587 h 22578"/>
                <a:gd name="connsiteX4" fmla="*/ 16261 w 37738"/>
                <a:gd name="connsiteY4" fmla="*/ -2633 h 22578"/>
                <a:gd name="connsiteX5" fmla="*/ 20850 w 37738"/>
                <a:gd name="connsiteY5" fmla="*/ -2646 h 22578"/>
                <a:gd name="connsiteX6" fmla="*/ 36522 w 37738"/>
                <a:gd name="connsiteY6" fmla="*/ 6270 h 22578"/>
                <a:gd name="connsiteX7" fmla="*/ 37469 w 37738"/>
                <a:gd name="connsiteY7" fmla="*/ 7857 h 22578"/>
                <a:gd name="connsiteX8" fmla="*/ 36571 w 37738"/>
                <a:gd name="connsiteY8" fmla="*/ 9445 h 22578"/>
                <a:gd name="connsiteX9" fmla="*/ 20964 w 37738"/>
                <a:gd name="connsiteY9" fmla="*/ 18678 h 22578"/>
                <a:gd name="connsiteX10" fmla="*/ 16381 w 37738"/>
                <a:gd name="connsiteY10" fmla="*/ 18678 h 2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78">
                  <a:moveTo>
                    <a:pt x="16381" y="18678"/>
                  </a:moveTo>
                  <a:cubicBezTo>
                    <a:pt x="11171" y="15719"/>
                    <a:pt x="5943" y="12747"/>
                    <a:pt x="684" y="9775"/>
                  </a:cubicBezTo>
                  <a:lnTo>
                    <a:pt x="-269" y="8175"/>
                  </a:lnTo>
                  <a:lnTo>
                    <a:pt x="634" y="6587"/>
                  </a:lnTo>
                  <a:cubicBezTo>
                    <a:pt x="7957" y="2358"/>
                    <a:pt x="8716" y="1761"/>
                    <a:pt x="16261" y="-2633"/>
                  </a:cubicBezTo>
                  <a:cubicBezTo>
                    <a:pt x="17705" y="-3484"/>
                    <a:pt x="19382" y="-3484"/>
                    <a:pt x="20850" y="-2646"/>
                  </a:cubicBezTo>
                  <a:cubicBezTo>
                    <a:pt x="26079" y="314"/>
                    <a:pt x="31293" y="3298"/>
                    <a:pt x="36522" y="6270"/>
                  </a:cubicBezTo>
                  <a:lnTo>
                    <a:pt x="37469" y="7857"/>
                  </a:lnTo>
                  <a:lnTo>
                    <a:pt x="36571" y="9445"/>
                  </a:lnTo>
                  <a:cubicBezTo>
                    <a:pt x="29299" y="13699"/>
                    <a:pt x="28555" y="14284"/>
                    <a:pt x="20964" y="18678"/>
                  </a:cubicBezTo>
                  <a:cubicBezTo>
                    <a:pt x="19511" y="19516"/>
                    <a:pt x="17844" y="19516"/>
                    <a:pt x="16381" y="1867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1" name="자유형: 도형 590">
              <a:extLst>
                <a:ext uri="{FF2B5EF4-FFF2-40B4-BE49-F238E27FC236}">
                  <a16:creationId xmlns:a16="http://schemas.microsoft.com/office/drawing/2014/main" id="{C0575072-9BF9-4A14-96FA-3CE70F1B20A2}"/>
                </a:ext>
              </a:extLst>
            </p:cNvPr>
            <p:cNvSpPr/>
            <p:nvPr/>
          </p:nvSpPr>
          <p:spPr>
            <a:xfrm flipV="1">
              <a:off x="4023235" y="1789598"/>
              <a:ext cx="37936" cy="22404"/>
            </a:xfrm>
            <a:custGeom>
              <a:avLst/>
              <a:gdLst>
                <a:gd name="connsiteX0" fmla="*/ 16376 w 37936"/>
                <a:gd name="connsiteY0" fmla="*/ 18511 h 22404"/>
                <a:gd name="connsiteX1" fmla="*/ 678 w 37936"/>
                <a:gd name="connsiteY1" fmla="*/ 9608 h 22404"/>
                <a:gd name="connsiteX2" fmla="*/ -269 w 37936"/>
                <a:gd name="connsiteY2" fmla="*/ 8008 h 22404"/>
                <a:gd name="connsiteX3" fmla="*/ 634 w 37936"/>
                <a:gd name="connsiteY3" fmla="*/ 6408 h 22404"/>
                <a:gd name="connsiteX4" fmla="*/ 16465 w 37936"/>
                <a:gd name="connsiteY4" fmla="*/ -2635 h 22404"/>
                <a:gd name="connsiteX5" fmla="*/ 21063 w 37936"/>
                <a:gd name="connsiteY5" fmla="*/ -2648 h 22404"/>
                <a:gd name="connsiteX6" fmla="*/ 36720 w 37936"/>
                <a:gd name="connsiteY6" fmla="*/ 6230 h 22404"/>
                <a:gd name="connsiteX7" fmla="*/ 37667 w 37936"/>
                <a:gd name="connsiteY7" fmla="*/ 7817 h 22404"/>
                <a:gd name="connsiteX8" fmla="*/ 36769 w 37936"/>
                <a:gd name="connsiteY8" fmla="*/ 9405 h 22404"/>
                <a:gd name="connsiteX9" fmla="*/ 20954 w 37936"/>
                <a:gd name="connsiteY9" fmla="*/ 18511 h 22404"/>
                <a:gd name="connsiteX10" fmla="*/ 16376 w 37936"/>
                <a:gd name="connsiteY10" fmla="*/ 18511 h 2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4">
                  <a:moveTo>
                    <a:pt x="16376" y="18511"/>
                  </a:moveTo>
                  <a:cubicBezTo>
                    <a:pt x="11171" y="15539"/>
                    <a:pt x="5938" y="12580"/>
                    <a:pt x="678" y="9608"/>
                  </a:cubicBezTo>
                  <a:lnTo>
                    <a:pt x="-269" y="8008"/>
                  </a:lnTo>
                  <a:lnTo>
                    <a:pt x="634" y="6408"/>
                  </a:lnTo>
                  <a:cubicBezTo>
                    <a:pt x="7957" y="2191"/>
                    <a:pt x="8925" y="1772"/>
                    <a:pt x="16465" y="-2635"/>
                  </a:cubicBezTo>
                  <a:cubicBezTo>
                    <a:pt x="17919" y="-3486"/>
                    <a:pt x="19585" y="-3486"/>
                    <a:pt x="21063" y="-2648"/>
                  </a:cubicBezTo>
                  <a:cubicBezTo>
                    <a:pt x="26288" y="311"/>
                    <a:pt x="31491" y="3258"/>
                    <a:pt x="36720" y="6230"/>
                  </a:cubicBezTo>
                  <a:lnTo>
                    <a:pt x="37667" y="7817"/>
                  </a:lnTo>
                  <a:lnTo>
                    <a:pt x="36769" y="9405"/>
                  </a:lnTo>
                  <a:cubicBezTo>
                    <a:pt x="29497" y="13659"/>
                    <a:pt x="28555" y="14117"/>
                    <a:pt x="20954" y="18511"/>
                  </a:cubicBezTo>
                  <a:cubicBezTo>
                    <a:pt x="19511" y="19336"/>
                    <a:pt x="17844" y="19336"/>
                    <a:pt x="16376" y="1851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2" name="자유형: 도형 591">
              <a:extLst>
                <a:ext uri="{FF2B5EF4-FFF2-40B4-BE49-F238E27FC236}">
                  <a16:creationId xmlns:a16="http://schemas.microsoft.com/office/drawing/2014/main" id="{BA0B7251-31F2-4E1B-82ED-20C4ACF8B213}"/>
                </a:ext>
              </a:extLst>
            </p:cNvPr>
            <p:cNvSpPr/>
            <p:nvPr/>
          </p:nvSpPr>
          <p:spPr>
            <a:xfrm flipV="1">
              <a:off x="4001387" y="1804244"/>
              <a:ext cx="37732" cy="22578"/>
            </a:xfrm>
            <a:custGeom>
              <a:avLst/>
              <a:gdLst>
                <a:gd name="connsiteX0" fmla="*/ 16391 w 37732"/>
                <a:gd name="connsiteY0" fmla="*/ 18689 h 22578"/>
                <a:gd name="connsiteX1" fmla="*/ 693 w 37732"/>
                <a:gd name="connsiteY1" fmla="*/ 9786 h 22578"/>
                <a:gd name="connsiteX2" fmla="*/ -254 w 37732"/>
                <a:gd name="connsiteY2" fmla="*/ 8199 h 22578"/>
                <a:gd name="connsiteX3" fmla="*/ 649 w 37732"/>
                <a:gd name="connsiteY3" fmla="*/ 6598 h 22578"/>
                <a:gd name="connsiteX4" fmla="*/ 16271 w 37732"/>
                <a:gd name="connsiteY4" fmla="*/ -2622 h 22578"/>
                <a:gd name="connsiteX5" fmla="*/ 20865 w 37732"/>
                <a:gd name="connsiteY5" fmla="*/ -2635 h 22578"/>
                <a:gd name="connsiteX6" fmla="*/ 36537 w 37732"/>
                <a:gd name="connsiteY6" fmla="*/ 6268 h 22578"/>
                <a:gd name="connsiteX7" fmla="*/ 37479 w 37732"/>
                <a:gd name="connsiteY7" fmla="*/ 7868 h 22578"/>
                <a:gd name="connsiteX8" fmla="*/ 36586 w 37732"/>
                <a:gd name="connsiteY8" fmla="*/ 9469 h 22578"/>
                <a:gd name="connsiteX9" fmla="*/ 20974 w 37732"/>
                <a:gd name="connsiteY9" fmla="*/ 18689 h 22578"/>
                <a:gd name="connsiteX10" fmla="*/ 16391 w 37732"/>
                <a:gd name="connsiteY10" fmla="*/ 18689 h 2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78">
                  <a:moveTo>
                    <a:pt x="16391" y="18689"/>
                  </a:moveTo>
                  <a:cubicBezTo>
                    <a:pt x="11186" y="15717"/>
                    <a:pt x="5953" y="12758"/>
                    <a:pt x="693" y="9786"/>
                  </a:cubicBezTo>
                  <a:lnTo>
                    <a:pt x="-254" y="8199"/>
                  </a:lnTo>
                  <a:lnTo>
                    <a:pt x="649" y="6598"/>
                  </a:lnTo>
                  <a:cubicBezTo>
                    <a:pt x="7977" y="2369"/>
                    <a:pt x="8726" y="1785"/>
                    <a:pt x="16271" y="-2622"/>
                  </a:cubicBezTo>
                  <a:cubicBezTo>
                    <a:pt x="17724" y="-3473"/>
                    <a:pt x="19392" y="-3473"/>
                    <a:pt x="20865" y="-2635"/>
                  </a:cubicBezTo>
                  <a:cubicBezTo>
                    <a:pt x="26093" y="337"/>
                    <a:pt x="31303" y="3309"/>
                    <a:pt x="36537" y="6268"/>
                  </a:cubicBezTo>
                  <a:lnTo>
                    <a:pt x="37479" y="7868"/>
                  </a:lnTo>
                  <a:lnTo>
                    <a:pt x="36586" y="9469"/>
                  </a:lnTo>
                  <a:cubicBezTo>
                    <a:pt x="29313" y="13723"/>
                    <a:pt x="28570" y="14307"/>
                    <a:pt x="20974" y="18689"/>
                  </a:cubicBezTo>
                  <a:cubicBezTo>
                    <a:pt x="19521" y="19527"/>
                    <a:pt x="17859" y="19527"/>
                    <a:pt x="16391" y="1868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3" name="자유형: 도형 592">
              <a:extLst>
                <a:ext uri="{FF2B5EF4-FFF2-40B4-BE49-F238E27FC236}">
                  <a16:creationId xmlns:a16="http://schemas.microsoft.com/office/drawing/2014/main" id="{914600E1-8944-4501-8596-BC1B9C1AB693}"/>
                </a:ext>
              </a:extLst>
            </p:cNvPr>
            <p:cNvSpPr/>
            <p:nvPr/>
          </p:nvSpPr>
          <p:spPr>
            <a:xfrm flipV="1">
              <a:off x="4001382" y="1801996"/>
              <a:ext cx="37936" cy="22409"/>
            </a:xfrm>
            <a:custGeom>
              <a:avLst/>
              <a:gdLst>
                <a:gd name="connsiteX0" fmla="*/ 16396 w 37936"/>
                <a:gd name="connsiteY0" fmla="*/ 18517 h 22409"/>
                <a:gd name="connsiteX1" fmla="*/ 698 w 37936"/>
                <a:gd name="connsiteY1" fmla="*/ 9614 h 22409"/>
                <a:gd name="connsiteX2" fmla="*/ -254 w 37936"/>
                <a:gd name="connsiteY2" fmla="*/ 8014 h 22409"/>
                <a:gd name="connsiteX3" fmla="*/ 649 w 37936"/>
                <a:gd name="connsiteY3" fmla="*/ 6414 h 22409"/>
                <a:gd name="connsiteX4" fmla="*/ 16490 w 37936"/>
                <a:gd name="connsiteY4" fmla="*/ -2629 h 22409"/>
                <a:gd name="connsiteX5" fmla="*/ 21078 w 37936"/>
                <a:gd name="connsiteY5" fmla="*/ -2641 h 22409"/>
                <a:gd name="connsiteX6" fmla="*/ 36740 w 37936"/>
                <a:gd name="connsiteY6" fmla="*/ 6236 h 22409"/>
                <a:gd name="connsiteX7" fmla="*/ 37682 w 37936"/>
                <a:gd name="connsiteY7" fmla="*/ 7823 h 22409"/>
                <a:gd name="connsiteX8" fmla="*/ 36789 w 37936"/>
                <a:gd name="connsiteY8" fmla="*/ 9424 h 22409"/>
                <a:gd name="connsiteX9" fmla="*/ 20979 w 37936"/>
                <a:gd name="connsiteY9" fmla="*/ 18517 h 22409"/>
                <a:gd name="connsiteX10" fmla="*/ 16396 w 37936"/>
                <a:gd name="connsiteY10" fmla="*/ 18517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9">
                  <a:moveTo>
                    <a:pt x="16396" y="18517"/>
                  </a:moveTo>
                  <a:cubicBezTo>
                    <a:pt x="11191" y="15545"/>
                    <a:pt x="5958" y="12586"/>
                    <a:pt x="698" y="9614"/>
                  </a:cubicBezTo>
                  <a:lnTo>
                    <a:pt x="-254" y="8014"/>
                  </a:lnTo>
                  <a:lnTo>
                    <a:pt x="649" y="6414"/>
                  </a:lnTo>
                  <a:cubicBezTo>
                    <a:pt x="7972" y="2197"/>
                    <a:pt x="8939" y="1778"/>
                    <a:pt x="16490" y="-2629"/>
                  </a:cubicBezTo>
                  <a:cubicBezTo>
                    <a:pt x="17939" y="-3467"/>
                    <a:pt x="19605" y="-3479"/>
                    <a:pt x="21078" y="-2641"/>
                  </a:cubicBezTo>
                  <a:cubicBezTo>
                    <a:pt x="26302" y="331"/>
                    <a:pt x="31506" y="3264"/>
                    <a:pt x="36740" y="6236"/>
                  </a:cubicBezTo>
                  <a:lnTo>
                    <a:pt x="37682" y="7823"/>
                  </a:lnTo>
                  <a:lnTo>
                    <a:pt x="36789" y="9424"/>
                  </a:lnTo>
                  <a:cubicBezTo>
                    <a:pt x="29517" y="13666"/>
                    <a:pt x="28570" y="14136"/>
                    <a:pt x="20979" y="18517"/>
                  </a:cubicBezTo>
                  <a:cubicBezTo>
                    <a:pt x="19526" y="19355"/>
                    <a:pt x="17864" y="19355"/>
                    <a:pt x="16396" y="1851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4" name="자유형: 도형 593">
              <a:extLst>
                <a:ext uri="{FF2B5EF4-FFF2-40B4-BE49-F238E27FC236}">
                  <a16:creationId xmlns:a16="http://schemas.microsoft.com/office/drawing/2014/main" id="{BF01D7D7-A38E-425A-83AA-0FC650A55FD2}"/>
                </a:ext>
              </a:extLst>
            </p:cNvPr>
            <p:cNvSpPr/>
            <p:nvPr/>
          </p:nvSpPr>
          <p:spPr>
            <a:xfrm flipV="1">
              <a:off x="4351004" y="1630851"/>
              <a:ext cx="37732" cy="22580"/>
            </a:xfrm>
            <a:custGeom>
              <a:avLst/>
              <a:gdLst>
                <a:gd name="connsiteX0" fmla="*/ 16152 w 37732"/>
                <a:gd name="connsiteY0" fmla="*/ 18536 h 22580"/>
                <a:gd name="connsiteX1" fmla="*/ 460 w 37732"/>
                <a:gd name="connsiteY1" fmla="*/ 9633 h 22580"/>
                <a:gd name="connsiteX2" fmla="*/ -493 w 37732"/>
                <a:gd name="connsiteY2" fmla="*/ 8033 h 22580"/>
                <a:gd name="connsiteX3" fmla="*/ 416 w 37732"/>
                <a:gd name="connsiteY3" fmla="*/ 6445 h 22580"/>
                <a:gd name="connsiteX4" fmla="*/ 16038 w 37732"/>
                <a:gd name="connsiteY4" fmla="*/ -2775 h 22580"/>
                <a:gd name="connsiteX5" fmla="*/ 20626 w 37732"/>
                <a:gd name="connsiteY5" fmla="*/ -2800 h 22580"/>
                <a:gd name="connsiteX6" fmla="*/ 36298 w 37732"/>
                <a:gd name="connsiteY6" fmla="*/ 6115 h 22580"/>
                <a:gd name="connsiteX7" fmla="*/ 37240 w 37732"/>
                <a:gd name="connsiteY7" fmla="*/ 7715 h 22580"/>
                <a:gd name="connsiteX8" fmla="*/ 36348 w 37732"/>
                <a:gd name="connsiteY8" fmla="*/ 9303 h 22580"/>
                <a:gd name="connsiteX9" fmla="*/ 20741 w 37732"/>
                <a:gd name="connsiteY9" fmla="*/ 18536 h 22580"/>
                <a:gd name="connsiteX10" fmla="*/ 16152 w 37732"/>
                <a:gd name="connsiteY10" fmla="*/ 18536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0">
                  <a:moveTo>
                    <a:pt x="16152" y="18536"/>
                  </a:moveTo>
                  <a:cubicBezTo>
                    <a:pt x="10953" y="15564"/>
                    <a:pt x="5719" y="12592"/>
                    <a:pt x="460" y="9633"/>
                  </a:cubicBezTo>
                  <a:lnTo>
                    <a:pt x="-493" y="8033"/>
                  </a:lnTo>
                  <a:lnTo>
                    <a:pt x="416" y="6445"/>
                  </a:lnTo>
                  <a:cubicBezTo>
                    <a:pt x="7743" y="2203"/>
                    <a:pt x="8493" y="1632"/>
                    <a:pt x="16038" y="-2775"/>
                  </a:cubicBezTo>
                  <a:cubicBezTo>
                    <a:pt x="17482" y="-3626"/>
                    <a:pt x="19158" y="-3626"/>
                    <a:pt x="20626" y="-2800"/>
                  </a:cubicBezTo>
                  <a:cubicBezTo>
                    <a:pt x="25860" y="172"/>
                    <a:pt x="31070" y="3156"/>
                    <a:pt x="36298" y="6115"/>
                  </a:cubicBezTo>
                  <a:lnTo>
                    <a:pt x="37240" y="7715"/>
                  </a:lnTo>
                  <a:lnTo>
                    <a:pt x="36348" y="9303"/>
                  </a:lnTo>
                  <a:cubicBezTo>
                    <a:pt x="29076" y="13570"/>
                    <a:pt x="28331" y="14154"/>
                    <a:pt x="20741" y="18536"/>
                  </a:cubicBezTo>
                  <a:cubicBezTo>
                    <a:pt x="19288" y="19374"/>
                    <a:pt x="17625" y="19374"/>
                    <a:pt x="16152" y="1853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5" name="자유형: 도형 594">
              <a:extLst>
                <a:ext uri="{FF2B5EF4-FFF2-40B4-BE49-F238E27FC236}">
                  <a16:creationId xmlns:a16="http://schemas.microsoft.com/office/drawing/2014/main" id="{5A9C0F63-931E-4FB1-BBF4-17ECC6AFFCD4}"/>
                </a:ext>
              </a:extLst>
            </p:cNvPr>
            <p:cNvSpPr/>
            <p:nvPr/>
          </p:nvSpPr>
          <p:spPr>
            <a:xfrm flipV="1">
              <a:off x="4351004" y="1628603"/>
              <a:ext cx="37936" cy="22413"/>
            </a:xfrm>
            <a:custGeom>
              <a:avLst/>
              <a:gdLst>
                <a:gd name="connsiteX0" fmla="*/ 16152 w 37936"/>
                <a:gd name="connsiteY0" fmla="*/ 18367 h 22413"/>
                <a:gd name="connsiteX1" fmla="*/ 455 w 37936"/>
                <a:gd name="connsiteY1" fmla="*/ 9464 h 22413"/>
                <a:gd name="connsiteX2" fmla="*/ -493 w 37936"/>
                <a:gd name="connsiteY2" fmla="*/ 7864 h 22413"/>
                <a:gd name="connsiteX3" fmla="*/ 410 w 37936"/>
                <a:gd name="connsiteY3" fmla="*/ 6264 h 22413"/>
                <a:gd name="connsiteX4" fmla="*/ 16251 w 37936"/>
                <a:gd name="connsiteY4" fmla="*/ -2779 h 22413"/>
                <a:gd name="connsiteX5" fmla="*/ 20840 w 37936"/>
                <a:gd name="connsiteY5" fmla="*/ -2791 h 22413"/>
                <a:gd name="connsiteX6" fmla="*/ 36496 w 37936"/>
                <a:gd name="connsiteY6" fmla="*/ 6086 h 22413"/>
                <a:gd name="connsiteX7" fmla="*/ 37444 w 37936"/>
                <a:gd name="connsiteY7" fmla="*/ 7673 h 22413"/>
                <a:gd name="connsiteX8" fmla="*/ 36546 w 37936"/>
                <a:gd name="connsiteY8" fmla="*/ 9274 h 22413"/>
                <a:gd name="connsiteX9" fmla="*/ 20730 w 37936"/>
                <a:gd name="connsiteY9" fmla="*/ 18367 h 22413"/>
                <a:gd name="connsiteX10" fmla="*/ 16152 w 37936"/>
                <a:gd name="connsiteY10" fmla="*/ 18367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152" y="18367"/>
                  </a:moveTo>
                  <a:cubicBezTo>
                    <a:pt x="10948" y="15395"/>
                    <a:pt x="5719" y="12436"/>
                    <a:pt x="455" y="9464"/>
                  </a:cubicBezTo>
                  <a:lnTo>
                    <a:pt x="-493" y="7864"/>
                  </a:lnTo>
                  <a:lnTo>
                    <a:pt x="410" y="6264"/>
                  </a:lnTo>
                  <a:cubicBezTo>
                    <a:pt x="7733" y="2047"/>
                    <a:pt x="8696" y="1628"/>
                    <a:pt x="16251" y="-2779"/>
                  </a:cubicBezTo>
                  <a:cubicBezTo>
                    <a:pt x="17695" y="-3629"/>
                    <a:pt x="19361" y="-3629"/>
                    <a:pt x="20840" y="-2791"/>
                  </a:cubicBezTo>
                  <a:cubicBezTo>
                    <a:pt x="26063" y="181"/>
                    <a:pt x="31268" y="3114"/>
                    <a:pt x="36496" y="6086"/>
                  </a:cubicBezTo>
                  <a:lnTo>
                    <a:pt x="37444" y="7673"/>
                  </a:lnTo>
                  <a:lnTo>
                    <a:pt x="36546" y="9274"/>
                  </a:lnTo>
                  <a:cubicBezTo>
                    <a:pt x="29274" y="13528"/>
                    <a:pt x="28331" y="13973"/>
                    <a:pt x="20730" y="18367"/>
                  </a:cubicBezTo>
                  <a:cubicBezTo>
                    <a:pt x="19288" y="19205"/>
                    <a:pt x="17620" y="19205"/>
                    <a:pt x="16152" y="1836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6" name="자유형: 도형 595">
              <a:extLst>
                <a:ext uri="{FF2B5EF4-FFF2-40B4-BE49-F238E27FC236}">
                  <a16:creationId xmlns:a16="http://schemas.microsoft.com/office/drawing/2014/main" id="{7465028A-D8A1-4833-9D7D-719A0D4600E7}"/>
                </a:ext>
              </a:extLst>
            </p:cNvPr>
            <p:cNvSpPr/>
            <p:nvPr/>
          </p:nvSpPr>
          <p:spPr>
            <a:xfrm flipV="1">
              <a:off x="4329151" y="1643259"/>
              <a:ext cx="37738" cy="22574"/>
            </a:xfrm>
            <a:custGeom>
              <a:avLst/>
              <a:gdLst>
                <a:gd name="connsiteX0" fmla="*/ 16172 w 37738"/>
                <a:gd name="connsiteY0" fmla="*/ 18540 h 22574"/>
                <a:gd name="connsiteX1" fmla="*/ 475 w 37738"/>
                <a:gd name="connsiteY1" fmla="*/ 9638 h 22574"/>
                <a:gd name="connsiteX2" fmla="*/ -478 w 37738"/>
                <a:gd name="connsiteY2" fmla="*/ 8050 h 22574"/>
                <a:gd name="connsiteX3" fmla="*/ 425 w 37738"/>
                <a:gd name="connsiteY3" fmla="*/ 6450 h 22574"/>
                <a:gd name="connsiteX4" fmla="*/ 16053 w 37738"/>
                <a:gd name="connsiteY4" fmla="*/ -2770 h 22574"/>
                <a:gd name="connsiteX5" fmla="*/ 20641 w 37738"/>
                <a:gd name="connsiteY5" fmla="*/ -2783 h 22574"/>
                <a:gd name="connsiteX6" fmla="*/ 36313 w 37738"/>
                <a:gd name="connsiteY6" fmla="*/ 6132 h 22574"/>
                <a:gd name="connsiteX7" fmla="*/ 37260 w 37738"/>
                <a:gd name="connsiteY7" fmla="*/ 7733 h 22574"/>
                <a:gd name="connsiteX8" fmla="*/ 36363 w 37738"/>
                <a:gd name="connsiteY8" fmla="*/ 9320 h 22574"/>
                <a:gd name="connsiteX9" fmla="*/ 20750 w 37738"/>
                <a:gd name="connsiteY9" fmla="*/ 18540 h 22574"/>
                <a:gd name="connsiteX10" fmla="*/ 16172 w 37738"/>
                <a:gd name="connsiteY10" fmla="*/ 18540 h 2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74">
                  <a:moveTo>
                    <a:pt x="16172" y="18540"/>
                  </a:moveTo>
                  <a:cubicBezTo>
                    <a:pt x="10963" y="15581"/>
                    <a:pt x="5734" y="12609"/>
                    <a:pt x="475" y="9638"/>
                  </a:cubicBezTo>
                  <a:lnTo>
                    <a:pt x="-478" y="8050"/>
                  </a:lnTo>
                  <a:lnTo>
                    <a:pt x="425" y="6450"/>
                  </a:lnTo>
                  <a:cubicBezTo>
                    <a:pt x="7748" y="2221"/>
                    <a:pt x="8506" y="1637"/>
                    <a:pt x="16053" y="-2770"/>
                  </a:cubicBezTo>
                  <a:cubicBezTo>
                    <a:pt x="17497" y="-3608"/>
                    <a:pt x="19173" y="-3621"/>
                    <a:pt x="20641" y="-2783"/>
                  </a:cubicBezTo>
                  <a:cubicBezTo>
                    <a:pt x="25870" y="189"/>
                    <a:pt x="31084" y="3161"/>
                    <a:pt x="36313" y="6132"/>
                  </a:cubicBezTo>
                  <a:lnTo>
                    <a:pt x="37260" y="7733"/>
                  </a:lnTo>
                  <a:lnTo>
                    <a:pt x="36363" y="9320"/>
                  </a:lnTo>
                  <a:cubicBezTo>
                    <a:pt x="29090" y="13574"/>
                    <a:pt x="28346" y="14159"/>
                    <a:pt x="20750" y="18540"/>
                  </a:cubicBezTo>
                  <a:cubicBezTo>
                    <a:pt x="19301" y="19378"/>
                    <a:pt x="17635" y="19378"/>
                    <a:pt x="16172" y="1854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7" name="자유형: 도형 596">
              <a:extLst>
                <a:ext uri="{FF2B5EF4-FFF2-40B4-BE49-F238E27FC236}">
                  <a16:creationId xmlns:a16="http://schemas.microsoft.com/office/drawing/2014/main" id="{7291F3E8-82B6-4375-81DD-D4408F3A1835}"/>
                </a:ext>
              </a:extLst>
            </p:cNvPr>
            <p:cNvSpPr/>
            <p:nvPr/>
          </p:nvSpPr>
          <p:spPr>
            <a:xfrm flipV="1">
              <a:off x="4329151" y="1641011"/>
              <a:ext cx="37936" cy="22413"/>
            </a:xfrm>
            <a:custGeom>
              <a:avLst/>
              <a:gdLst>
                <a:gd name="connsiteX0" fmla="*/ 16167 w 37936"/>
                <a:gd name="connsiteY0" fmla="*/ 18378 h 22413"/>
                <a:gd name="connsiteX1" fmla="*/ 470 w 37936"/>
                <a:gd name="connsiteY1" fmla="*/ 9475 h 22413"/>
                <a:gd name="connsiteX2" fmla="*/ -478 w 37936"/>
                <a:gd name="connsiteY2" fmla="*/ 7888 h 22413"/>
                <a:gd name="connsiteX3" fmla="*/ 425 w 37936"/>
                <a:gd name="connsiteY3" fmla="*/ 6275 h 22413"/>
                <a:gd name="connsiteX4" fmla="*/ 16266 w 37936"/>
                <a:gd name="connsiteY4" fmla="*/ -2768 h 22413"/>
                <a:gd name="connsiteX5" fmla="*/ 20854 w 37936"/>
                <a:gd name="connsiteY5" fmla="*/ -2780 h 22413"/>
                <a:gd name="connsiteX6" fmla="*/ 36511 w 37936"/>
                <a:gd name="connsiteY6" fmla="*/ 6097 h 22413"/>
                <a:gd name="connsiteX7" fmla="*/ 37458 w 37936"/>
                <a:gd name="connsiteY7" fmla="*/ 7684 h 22413"/>
                <a:gd name="connsiteX8" fmla="*/ 36561 w 37936"/>
                <a:gd name="connsiteY8" fmla="*/ 9285 h 22413"/>
                <a:gd name="connsiteX9" fmla="*/ 20745 w 37936"/>
                <a:gd name="connsiteY9" fmla="*/ 18378 h 22413"/>
                <a:gd name="connsiteX10" fmla="*/ 16167 w 37936"/>
                <a:gd name="connsiteY10" fmla="*/ 18378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167" y="18378"/>
                  </a:moveTo>
                  <a:cubicBezTo>
                    <a:pt x="10962" y="15406"/>
                    <a:pt x="5729" y="12434"/>
                    <a:pt x="470" y="9475"/>
                  </a:cubicBezTo>
                  <a:lnTo>
                    <a:pt x="-478" y="7888"/>
                  </a:lnTo>
                  <a:lnTo>
                    <a:pt x="425" y="6275"/>
                  </a:lnTo>
                  <a:cubicBezTo>
                    <a:pt x="7748" y="2058"/>
                    <a:pt x="8716" y="1639"/>
                    <a:pt x="16266" y="-2768"/>
                  </a:cubicBezTo>
                  <a:cubicBezTo>
                    <a:pt x="17710" y="-3618"/>
                    <a:pt x="19376" y="-3618"/>
                    <a:pt x="20854" y="-2780"/>
                  </a:cubicBezTo>
                  <a:cubicBezTo>
                    <a:pt x="26078" y="192"/>
                    <a:pt x="31282" y="3125"/>
                    <a:pt x="36511" y="6097"/>
                  </a:cubicBezTo>
                  <a:lnTo>
                    <a:pt x="37458" y="7684"/>
                  </a:lnTo>
                  <a:lnTo>
                    <a:pt x="36561" y="9285"/>
                  </a:lnTo>
                  <a:cubicBezTo>
                    <a:pt x="29289" y="13527"/>
                    <a:pt x="28346" y="13997"/>
                    <a:pt x="20745" y="18378"/>
                  </a:cubicBezTo>
                  <a:cubicBezTo>
                    <a:pt x="19301" y="19216"/>
                    <a:pt x="17635" y="19216"/>
                    <a:pt x="16167" y="1837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8" name="자유형: 도형 597">
              <a:extLst>
                <a:ext uri="{FF2B5EF4-FFF2-40B4-BE49-F238E27FC236}">
                  <a16:creationId xmlns:a16="http://schemas.microsoft.com/office/drawing/2014/main" id="{16F32471-719F-4B3A-9EC3-2E25AA3E95DD}"/>
                </a:ext>
              </a:extLst>
            </p:cNvPr>
            <p:cNvSpPr/>
            <p:nvPr/>
          </p:nvSpPr>
          <p:spPr>
            <a:xfrm flipV="1">
              <a:off x="4307298" y="1655653"/>
              <a:ext cx="37738" cy="22583"/>
            </a:xfrm>
            <a:custGeom>
              <a:avLst/>
              <a:gdLst>
                <a:gd name="connsiteX0" fmla="*/ 16187 w 37738"/>
                <a:gd name="connsiteY0" fmla="*/ 18559 h 22583"/>
                <a:gd name="connsiteX1" fmla="*/ 490 w 37738"/>
                <a:gd name="connsiteY1" fmla="*/ 9657 h 22583"/>
                <a:gd name="connsiteX2" fmla="*/ -463 w 37738"/>
                <a:gd name="connsiteY2" fmla="*/ 8056 h 22583"/>
                <a:gd name="connsiteX3" fmla="*/ 445 w 37738"/>
                <a:gd name="connsiteY3" fmla="*/ 6469 h 22583"/>
                <a:gd name="connsiteX4" fmla="*/ 16068 w 37738"/>
                <a:gd name="connsiteY4" fmla="*/ -2764 h 22583"/>
                <a:gd name="connsiteX5" fmla="*/ 20661 w 37738"/>
                <a:gd name="connsiteY5" fmla="*/ -2777 h 22583"/>
                <a:gd name="connsiteX6" fmla="*/ 36333 w 37738"/>
                <a:gd name="connsiteY6" fmla="*/ 6139 h 22583"/>
                <a:gd name="connsiteX7" fmla="*/ 37275 w 37738"/>
                <a:gd name="connsiteY7" fmla="*/ 7739 h 22583"/>
                <a:gd name="connsiteX8" fmla="*/ 36377 w 37738"/>
                <a:gd name="connsiteY8" fmla="*/ 9326 h 22583"/>
                <a:gd name="connsiteX9" fmla="*/ 20770 w 37738"/>
                <a:gd name="connsiteY9" fmla="*/ 18572 h 22583"/>
                <a:gd name="connsiteX10" fmla="*/ 16187 w 37738"/>
                <a:gd name="connsiteY10" fmla="*/ 18559 h 22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3">
                  <a:moveTo>
                    <a:pt x="16187" y="18559"/>
                  </a:moveTo>
                  <a:cubicBezTo>
                    <a:pt x="10983" y="15587"/>
                    <a:pt x="5754" y="12616"/>
                    <a:pt x="490" y="9657"/>
                  </a:cubicBezTo>
                  <a:lnTo>
                    <a:pt x="-463" y="8056"/>
                  </a:lnTo>
                  <a:lnTo>
                    <a:pt x="445" y="6469"/>
                  </a:lnTo>
                  <a:cubicBezTo>
                    <a:pt x="7773" y="2227"/>
                    <a:pt x="8521" y="1656"/>
                    <a:pt x="16068" y="-2764"/>
                  </a:cubicBezTo>
                  <a:cubicBezTo>
                    <a:pt x="17521" y="-3602"/>
                    <a:pt x="19188" y="-3602"/>
                    <a:pt x="20661" y="-2777"/>
                  </a:cubicBezTo>
                  <a:cubicBezTo>
                    <a:pt x="25890" y="195"/>
                    <a:pt x="31099" y="3167"/>
                    <a:pt x="36333" y="6139"/>
                  </a:cubicBezTo>
                  <a:lnTo>
                    <a:pt x="37275" y="7739"/>
                  </a:lnTo>
                  <a:lnTo>
                    <a:pt x="36377" y="9326"/>
                  </a:lnTo>
                  <a:cubicBezTo>
                    <a:pt x="29104" y="13593"/>
                    <a:pt x="28361" y="14165"/>
                    <a:pt x="20770" y="18572"/>
                  </a:cubicBezTo>
                  <a:cubicBezTo>
                    <a:pt x="19316" y="19397"/>
                    <a:pt x="17655" y="19397"/>
                    <a:pt x="16187" y="1855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9" name="자유형: 도형 598">
              <a:extLst>
                <a:ext uri="{FF2B5EF4-FFF2-40B4-BE49-F238E27FC236}">
                  <a16:creationId xmlns:a16="http://schemas.microsoft.com/office/drawing/2014/main" id="{4D796F37-F678-4ACC-A579-5F3377BB6331}"/>
                </a:ext>
              </a:extLst>
            </p:cNvPr>
            <p:cNvSpPr/>
            <p:nvPr/>
          </p:nvSpPr>
          <p:spPr>
            <a:xfrm flipV="1">
              <a:off x="4307298" y="1653406"/>
              <a:ext cx="37936" cy="22413"/>
            </a:xfrm>
            <a:custGeom>
              <a:avLst/>
              <a:gdLst>
                <a:gd name="connsiteX0" fmla="*/ 16187 w 37936"/>
                <a:gd name="connsiteY0" fmla="*/ 18389 h 22413"/>
                <a:gd name="connsiteX1" fmla="*/ 490 w 37936"/>
                <a:gd name="connsiteY1" fmla="*/ 9486 h 22413"/>
                <a:gd name="connsiteX2" fmla="*/ -463 w 37936"/>
                <a:gd name="connsiteY2" fmla="*/ 7886 h 22413"/>
                <a:gd name="connsiteX3" fmla="*/ 440 w 37936"/>
                <a:gd name="connsiteY3" fmla="*/ 6286 h 22413"/>
                <a:gd name="connsiteX4" fmla="*/ 16281 w 37936"/>
                <a:gd name="connsiteY4" fmla="*/ -2757 h 22413"/>
                <a:gd name="connsiteX5" fmla="*/ 20869 w 37936"/>
                <a:gd name="connsiteY5" fmla="*/ -2769 h 22413"/>
                <a:gd name="connsiteX6" fmla="*/ 36531 w 37936"/>
                <a:gd name="connsiteY6" fmla="*/ 6108 h 22413"/>
                <a:gd name="connsiteX7" fmla="*/ 37473 w 37936"/>
                <a:gd name="connsiteY7" fmla="*/ 7696 h 22413"/>
                <a:gd name="connsiteX8" fmla="*/ 36575 w 37936"/>
                <a:gd name="connsiteY8" fmla="*/ 9283 h 22413"/>
                <a:gd name="connsiteX9" fmla="*/ 20770 w 37936"/>
                <a:gd name="connsiteY9" fmla="*/ 18389 h 22413"/>
                <a:gd name="connsiteX10" fmla="*/ 16187 w 37936"/>
                <a:gd name="connsiteY10" fmla="*/ 18389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187" y="18389"/>
                  </a:moveTo>
                  <a:cubicBezTo>
                    <a:pt x="10982" y="15417"/>
                    <a:pt x="5749" y="12458"/>
                    <a:pt x="490" y="9486"/>
                  </a:cubicBezTo>
                  <a:lnTo>
                    <a:pt x="-463" y="7886"/>
                  </a:lnTo>
                  <a:lnTo>
                    <a:pt x="440" y="6286"/>
                  </a:lnTo>
                  <a:cubicBezTo>
                    <a:pt x="7773" y="2057"/>
                    <a:pt x="8731" y="1650"/>
                    <a:pt x="16281" y="-2757"/>
                  </a:cubicBezTo>
                  <a:cubicBezTo>
                    <a:pt x="17725" y="-3607"/>
                    <a:pt x="19391" y="-3607"/>
                    <a:pt x="20869" y="-2769"/>
                  </a:cubicBezTo>
                  <a:cubicBezTo>
                    <a:pt x="26103" y="190"/>
                    <a:pt x="31297" y="3136"/>
                    <a:pt x="36531" y="6108"/>
                  </a:cubicBezTo>
                  <a:lnTo>
                    <a:pt x="37473" y="7696"/>
                  </a:lnTo>
                  <a:lnTo>
                    <a:pt x="36575" y="9283"/>
                  </a:lnTo>
                  <a:cubicBezTo>
                    <a:pt x="29309" y="13550"/>
                    <a:pt x="28361" y="13995"/>
                    <a:pt x="20770" y="18389"/>
                  </a:cubicBezTo>
                  <a:cubicBezTo>
                    <a:pt x="19316" y="19227"/>
                    <a:pt x="17655" y="19227"/>
                    <a:pt x="16187" y="1838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0" name="자유형: 도형 599">
              <a:extLst>
                <a:ext uri="{FF2B5EF4-FFF2-40B4-BE49-F238E27FC236}">
                  <a16:creationId xmlns:a16="http://schemas.microsoft.com/office/drawing/2014/main" id="{C59FB35A-DA0C-464A-A190-DBFD226DD2CB}"/>
                </a:ext>
              </a:extLst>
            </p:cNvPr>
            <p:cNvSpPr/>
            <p:nvPr/>
          </p:nvSpPr>
          <p:spPr>
            <a:xfrm flipV="1">
              <a:off x="4285451" y="1668062"/>
              <a:ext cx="37732" cy="22578"/>
            </a:xfrm>
            <a:custGeom>
              <a:avLst/>
              <a:gdLst>
                <a:gd name="connsiteX0" fmla="*/ 16197 w 37732"/>
                <a:gd name="connsiteY0" fmla="*/ 18567 h 22578"/>
                <a:gd name="connsiteX1" fmla="*/ 500 w 37732"/>
                <a:gd name="connsiteY1" fmla="*/ 9665 h 22578"/>
                <a:gd name="connsiteX2" fmla="*/ -448 w 37732"/>
                <a:gd name="connsiteY2" fmla="*/ 8077 h 22578"/>
                <a:gd name="connsiteX3" fmla="*/ 455 w 37732"/>
                <a:gd name="connsiteY3" fmla="*/ 6477 h 22578"/>
                <a:gd name="connsiteX4" fmla="*/ 16083 w 37732"/>
                <a:gd name="connsiteY4" fmla="*/ -2743 h 22578"/>
                <a:gd name="connsiteX5" fmla="*/ 20671 w 37732"/>
                <a:gd name="connsiteY5" fmla="*/ -2756 h 22578"/>
                <a:gd name="connsiteX6" fmla="*/ 36343 w 37732"/>
                <a:gd name="connsiteY6" fmla="*/ 6159 h 22578"/>
                <a:gd name="connsiteX7" fmla="*/ 37285 w 37732"/>
                <a:gd name="connsiteY7" fmla="*/ 7747 h 22578"/>
                <a:gd name="connsiteX8" fmla="*/ 36392 w 37732"/>
                <a:gd name="connsiteY8" fmla="*/ 9347 h 22578"/>
                <a:gd name="connsiteX9" fmla="*/ 20785 w 37732"/>
                <a:gd name="connsiteY9" fmla="*/ 18567 h 22578"/>
                <a:gd name="connsiteX10" fmla="*/ 16197 w 37732"/>
                <a:gd name="connsiteY10" fmla="*/ 18567 h 2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78">
                  <a:moveTo>
                    <a:pt x="16197" y="18567"/>
                  </a:moveTo>
                  <a:cubicBezTo>
                    <a:pt x="10997" y="15608"/>
                    <a:pt x="5764" y="12636"/>
                    <a:pt x="500" y="9665"/>
                  </a:cubicBezTo>
                  <a:lnTo>
                    <a:pt x="-448" y="8077"/>
                  </a:lnTo>
                  <a:lnTo>
                    <a:pt x="455" y="6477"/>
                  </a:lnTo>
                  <a:cubicBezTo>
                    <a:pt x="7783" y="2248"/>
                    <a:pt x="8536" y="1663"/>
                    <a:pt x="16083" y="-2743"/>
                  </a:cubicBezTo>
                  <a:cubicBezTo>
                    <a:pt x="17530" y="-3594"/>
                    <a:pt x="19203" y="-3594"/>
                    <a:pt x="20671" y="-2756"/>
                  </a:cubicBezTo>
                  <a:cubicBezTo>
                    <a:pt x="25905" y="216"/>
                    <a:pt x="31114" y="3187"/>
                    <a:pt x="36343" y="6159"/>
                  </a:cubicBezTo>
                  <a:lnTo>
                    <a:pt x="37285" y="7747"/>
                  </a:lnTo>
                  <a:lnTo>
                    <a:pt x="36392" y="9347"/>
                  </a:lnTo>
                  <a:cubicBezTo>
                    <a:pt x="29119" y="13602"/>
                    <a:pt x="28375" y="14173"/>
                    <a:pt x="20785" y="18567"/>
                  </a:cubicBezTo>
                  <a:cubicBezTo>
                    <a:pt x="19331" y="19405"/>
                    <a:pt x="17665" y="19405"/>
                    <a:pt x="16197" y="1856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1" name="자유형: 도형 600">
              <a:extLst>
                <a:ext uri="{FF2B5EF4-FFF2-40B4-BE49-F238E27FC236}">
                  <a16:creationId xmlns:a16="http://schemas.microsoft.com/office/drawing/2014/main" id="{D86C0D1C-A6F7-4C4D-BF20-55385E1DABBE}"/>
                </a:ext>
              </a:extLst>
            </p:cNvPr>
            <p:cNvSpPr/>
            <p:nvPr/>
          </p:nvSpPr>
          <p:spPr>
            <a:xfrm flipV="1">
              <a:off x="4285451" y="1665814"/>
              <a:ext cx="37936" cy="22413"/>
            </a:xfrm>
            <a:custGeom>
              <a:avLst/>
              <a:gdLst>
                <a:gd name="connsiteX0" fmla="*/ 16197 w 37936"/>
                <a:gd name="connsiteY0" fmla="*/ 18400 h 22413"/>
                <a:gd name="connsiteX1" fmla="*/ 500 w 37936"/>
                <a:gd name="connsiteY1" fmla="*/ 9498 h 22413"/>
                <a:gd name="connsiteX2" fmla="*/ -448 w 37936"/>
                <a:gd name="connsiteY2" fmla="*/ 7897 h 22413"/>
                <a:gd name="connsiteX3" fmla="*/ 455 w 37936"/>
                <a:gd name="connsiteY3" fmla="*/ 6297 h 22413"/>
                <a:gd name="connsiteX4" fmla="*/ 16291 w 37936"/>
                <a:gd name="connsiteY4" fmla="*/ -2745 h 22413"/>
                <a:gd name="connsiteX5" fmla="*/ 20884 w 37936"/>
                <a:gd name="connsiteY5" fmla="*/ -2758 h 22413"/>
                <a:gd name="connsiteX6" fmla="*/ 36541 w 37936"/>
                <a:gd name="connsiteY6" fmla="*/ 6119 h 22413"/>
                <a:gd name="connsiteX7" fmla="*/ 37488 w 37936"/>
                <a:gd name="connsiteY7" fmla="*/ 7707 h 22413"/>
                <a:gd name="connsiteX8" fmla="*/ 36590 w 37936"/>
                <a:gd name="connsiteY8" fmla="*/ 9307 h 22413"/>
                <a:gd name="connsiteX9" fmla="*/ 20780 w 37936"/>
                <a:gd name="connsiteY9" fmla="*/ 18400 h 22413"/>
                <a:gd name="connsiteX10" fmla="*/ 16197 w 37936"/>
                <a:gd name="connsiteY10" fmla="*/ 18400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197" y="18400"/>
                  </a:moveTo>
                  <a:cubicBezTo>
                    <a:pt x="10992" y="15428"/>
                    <a:pt x="5759" y="12469"/>
                    <a:pt x="500" y="9498"/>
                  </a:cubicBezTo>
                  <a:lnTo>
                    <a:pt x="-448" y="7897"/>
                  </a:lnTo>
                  <a:lnTo>
                    <a:pt x="455" y="6297"/>
                  </a:lnTo>
                  <a:cubicBezTo>
                    <a:pt x="7783" y="2081"/>
                    <a:pt x="8739" y="1662"/>
                    <a:pt x="16291" y="-2745"/>
                  </a:cubicBezTo>
                  <a:cubicBezTo>
                    <a:pt x="17738" y="-3596"/>
                    <a:pt x="19406" y="-3596"/>
                    <a:pt x="20884" y="-2758"/>
                  </a:cubicBezTo>
                  <a:cubicBezTo>
                    <a:pt x="26113" y="201"/>
                    <a:pt x="31312" y="3148"/>
                    <a:pt x="36541" y="6119"/>
                  </a:cubicBezTo>
                  <a:lnTo>
                    <a:pt x="37488" y="7707"/>
                  </a:lnTo>
                  <a:lnTo>
                    <a:pt x="36590" y="9307"/>
                  </a:lnTo>
                  <a:cubicBezTo>
                    <a:pt x="29318" y="13549"/>
                    <a:pt x="28375" y="14006"/>
                    <a:pt x="20780" y="18400"/>
                  </a:cubicBezTo>
                  <a:cubicBezTo>
                    <a:pt x="19331" y="19238"/>
                    <a:pt x="17665" y="19238"/>
                    <a:pt x="16197" y="1840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2" name="자유형: 도형 601">
              <a:extLst>
                <a:ext uri="{FF2B5EF4-FFF2-40B4-BE49-F238E27FC236}">
                  <a16:creationId xmlns:a16="http://schemas.microsoft.com/office/drawing/2014/main" id="{22189E4C-E8F6-49B1-9B29-88C9B8175ABC}"/>
                </a:ext>
              </a:extLst>
            </p:cNvPr>
            <p:cNvSpPr/>
            <p:nvPr/>
          </p:nvSpPr>
          <p:spPr>
            <a:xfrm flipV="1">
              <a:off x="4110647" y="1680457"/>
              <a:ext cx="190689" cy="109416"/>
            </a:xfrm>
            <a:custGeom>
              <a:avLst/>
              <a:gdLst>
                <a:gd name="connsiteX0" fmla="*/ 169219 w 190689"/>
                <a:gd name="connsiteY0" fmla="*/ 105455 h 109416"/>
                <a:gd name="connsiteX1" fmla="*/ 568 w 190689"/>
                <a:gd name="connsiteY1" fmla="*/ 9722 h 109416"/>
                <a:gd name="connsiteX2" fmla="*/ -381 w 190689"/>
                <a:gd name="connsiteY2" fmla="*/ 8135 h 109416"/>
                <a:gd name="connsiteX3" fmla="*/ 522 w 190689"/>
                <a:gd name="connsiteY3" fmla="*/ 6522 h 109416"/>
                <a:gd name="connsiteX4" fmla="*/ 16150 w 190689"/>
                <a:gd name="connsiteY4" fmla="*/ -2698 h 109416"/>
                <a:gd name="connsiteX5" fmla="*/ 20738 w 190689"/>
                <a:gd name="connsiteY5" fmla="*/ -2711 h 109416"/>
                <a:gd name="connsiteX6" fmla="*/ 189361 w 190689"/>
                <a:gd name="connsiteY6" fmla="*/ 93034 h 109416"/>
                <a:gd name="connsiteX7" fmla="*/ 190309 w 190689"/>
                <a:gd name="connsiteY7" fmla="*/ 94622 h 109416"/>
                <a:gd name="connsiteX8" fmla="*/ 189416 w 190689"/>
                <a:gd name="connsiteY8" fmla="*/ 96222 h 109416"/>
                <a:gd name="connsiteX9" fmla="*/ 173804 w 190689"/>
                <a:gd name="connsiteY9" fmla="*/ 105455 h 109416"/>
                <a:gd name="connsiteX10" fmla="*/ 169219 w 190689"/>
                <a:gd name="connsiteY10" fmla="*/ 105455 h 109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0689" h="109416">
                  <a:moveTo>
                    <a:pt x="169219" y="105455"/>
                  </a:moveTo>
                  <a:cubicBezTo>
                    <a:pt x="164016" y="102483"/>
                    <a:pt x="5831" y="12694"/>
                    <a:pt x="568" y="9722"/>
                  </a:cubicBezTo>
                  <a:lnTo>
                    <a:pt x="-381" y="8135"/>
                  </a:lnTo>
                  <a:lnTo>
                    <a:pt x="522" y="6522"/>
                  </a:lnTo>
                  <a:cubicBezTo>
                    <a:pt x="7845" y="2306"/>
                    <a:pt x="8599" y="1709"/>
                    <a:pt x="16150" y="-2698"/>
                  </a:cubicBezTo>
                  <a:cubicBezTo>
                    <a:pt x="17594" y="-3536"/>
                    <a:pt x="19265" y="-3549"/>
                    <a:pt x="20738" y="-2711"/>
                  </a:cubicBezTo>
                  <a:cubicBezTo>
                    <a:pt x="25972" y="261"/>
                    <a:pt x="184132" y="90062"/>
                    <a:pt x="189361" y="93034"/>
                  </a:cubicBezTo>
                  <a:lnTo>
                    <a:pt x="190309" y="94622"/>
                  </a:lnTo>
                  <a:lnTo>
                    <a:pt x="189416" y="96222"/>
                  </a:lnTo>
                  <a:cubicBezTo>
                    <a:pt x="182142" y="100477"/>
                    <a:pt x="181398" y="101061"/>
                    <a:pt x="173804" y="105455"/>
                  </a:cubicBezTo>
                  <a:cubicBezTo>
                    <a:pt x="172349" y="106293"/>
                    <a:pt x="170683" y="106293"/>
                    <a:pt x="169219" y="10545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3" name="자유형: 도형 602">
              <a:extLst>
                <a:ext uri="{FF2B5EF4-FFF2-40B4-BE49-F238E27FC236}">
                  <a16:creationId xmlns:a16="http://schemas.microsoft.com/office/drawing/2014/main" id="{DFA64EC1-0F75-441A-9A72-8F95287A44B2}"/>
                </a:ext>
              </a:extLst>
            </p:cNvPr>
            <p:cNvSpPr/>
            <p:nvPr/>
          </p:nvSpPr>
          <p:spPr>
            <a:xfrm flipV="1">
              <a:off x="4110647" y="1678211"/>
              <a:ext cx="190887" cy="109242"/>
            </a:xfrm>
            <a:custGeom>
              <a:avLst/>
              <a:gdLst>
                <a:gd name="connsiteX0" fmla="*/ 169219 w 190887"/>
                <a:gd name="connsiteY0" fmla="*/ 105267 h 109242"/>
                <a:gd name="connsiteX1" fmla="*/ 568 w 190887"/>
                <a:gd name="connsiteY1" fmla="*/ 9534 h 109242"/>
                <a:gd name="connsiteX2" fmla="*/ -381 w 190887"/>
                <a:gd name="connsiteY2" fmla="*/ 7947 h 109242"/>
                <a:gd name="connsiteX3" fmla="*/ 522 w 190887"/>
                <a:gd name="connsiteY3" fmla="*/ 6347 h 109242"/>
                <a:gd name="connsiteX4" fmla="*/ 16353 w 190887"/>
                <a:gd name="connsiteY4" fmla="*/ -2696 h 109242"/>
                <a:gd name="connsiteX5" fmla="*/ 20951 w 190887"/>
                <a:gd name="connsiteY5" fmla="*/ -2708 h 109242"/>
                <a:gd name="connsiteX6" fmla="*/ 189564 w 190887"/>
                <a:gd name="connsiteY6" fmla="*/ 92986 h 109242"/>
                <a:gd name="connsiteX7" fmla="*/ 190507 w 190887"/>
                <a:gd name="connsiteY7" fmla="*/ 94586 h 109242"/>
                <a:gd name="connsiteX8" fmla="*/ 189609 w 190887"/>
                <a:gd name="connsiteY8" fmla="*/ 96174 h 109242"/>
                <a:gd name="connsiteX9" fmla="*/ 173803 w 190887"/>
                <a:gd name="connsiteY9" fmla="*/ 105280 h 109242"/>
                <a:gd name="connsiteX10" fmla="*/ 169219 w 190887"/>
                <a:gd name="connsiteY10" fmla="*/ 105267 h 10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0887" h="109242">
                  <a:moveTo>
                    <a:pt x="169219" y="105267"/>
                  </a:moveTo>
                  <a:cubicBezTo>
                    <a:pt x="164011" y="102308"/>
                    <a:pt x="5826" y="12506"/>
                    <a:pt x="568" y="9534"/>
                  </a:cubicBezTo>
                  <a:lnTo>
                    <a:pt x="-381" y="7947"/>
                  </a:lnTo>
                  <a:lnTo>
                    <a:pt x="522" y="6347"/>
                  </a:lnTo>
                  <a:cubicBezTo>
                    <a:pt x="7845" y="2118"/>
                    <a:pt x="8808" y="1711"/>
                    <a:pt x="16353" y="-2696"/>
                  </a:cubicBezTo>
                  <a:cubicBezTo>
                    <a:pt x="17807" y="-3546"/>
                    <a:pt x="19473" y="-3546"/>
                    <a:pt x="20951" y="-2708"/>
                  </a:cubicBezTo>
                  <a:cubicBezTo>
                    <a:pt x="26176" y="264"/>
                    <a:pt x="184331" y="90014"/>
                    <a:pt x="189564" y="92986"/>
                  </a:cubicBezTo>
                  <a:lnTo>
                    <a:pt x="190507" y="94586"/>
                  </a:lnTo>
                  <a:lnTo>
                    <a:pt x="189609" y="96174"/>
                  </a:lnTo>
                  <a:cubicBezTo>
                    <a:pt x="182337" y="100428"/>
                    <a:pt x="181393" y="100886"/>
                    <a:pt x="173803" y="105280"/>
                  </a:cubicBezTo>
                  <a:cubicBezTo>
                    <a:pt x="172349" y="106118"/>
                    <a:pt x="170683" y="106118"/>
                    <a:pt x="169219" y="10526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4" name="자유형: 도형 603">
              <a:extLst>
                <a:ext uri="{FF2B5EF4-FFF2-40B4-BE49-F238E27FC236}">
                  <a16:creationId xmlns:a16="http://schemas.microsoft.com/office/drawing/2014/main" id="{C53D073C-1CF8-4DEA-99C1-C16FD7CD5EBC}"/>
                </a:ext>
              </a:extLst>
            </p:cNvPr>
            <p:cNvSpPr/>
            <p:nvPr/>
          </p:nvSpPr>
          <p:spPr>
            <a:xfrm flipV="1">
              <a:off x="4088799" y="1779682"/>
              <a:ext cx="37732" cy="22591"/>
            </a:xfrm>
            <a:custGeom>
              <a:avLst/>
              <a:gdLst>
                <a:gd name="connsiteX0" fmla="*/ 16331 w 37732"/>
                <a:gd name="connsiteY0" fmla="*/ 18680 h 22591"/>
                <a:gd name="connsiteX1" fmla="*/ 634 w 37732"/>
                <a:gd name="connsiteY1" fmla="*/ 9764 h 22591"/>
                <a:gd name="connsiteX2" fmla="*/ -314 w 37732"/>
                <a:gd name="connsiteY2" fmla="*/ 8177 h 22591"/>
                <a:gd name="connsiteX3" fmla="*/ 589 w 37732"/>
                <a:gd name="connsiteY3" fmla="*/ 6577 h 22591"/>
                <a:gd name="connsiteX4" fmla="*/ 16212 w 37732"/>
                <a:gd name="connsiteY4" fmla="*/ -2644 h 22591"/>
                <a:gd name="connsiteX5" fmla="*/ 20800 w 37732"/>
                <a:gd name="connsiteY5" fmla="*/ -2656 h 22591"/>
                <a:gd name="connsiteX6" fmla="*/ 36472 w 37732"/>
                <a:gd name="connsiteY6" fmla="*/ 6246 h 22591"/>
                <a:gd name="connsiteX7" fmla="*/ 37419 w 37732"/>
                <a:gd name="connsiteY7" fmla="*/ 7847 h 22591"/>
                <a:gd name="connsiteX8" fmla="*/ 36521 w 37732"/>
                <a:gd name="connsiteY8" fmla="*/ 9447 h 22591"/>
                <a:gd name="connsiteX9" fmla="*/ 20914 w 37732"/>
                <a:gd name="connsiteY9" fmla="*/ 18680 h 22591"/>
                <a:gd name="connsiteX10" fmla="*/ 16331 w 37732"/>
                <a:gd name="connsiteY10" fmla="*/ 18680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1">
                  <a:moveTo>
                    <a:pt x="16331" y="18680"/>
                  </a:moveTo>
                  <a:cubicBezTo>
                    <a:pt x="11127" y="15708"/>
                    <a:pt x="5893" y="12736"/>
                    <a:pt x="634" y="9764"/>
                  </a:cubicBezTo>
                  <a:lnTo>
                    <a:pt x="-314" y="8177"/>
                  </a:lnTo>
                  <a:lnTo>
                    <a:pt x="589" y="6577"/>
                  </a:lnTo>
                  <a:cubicBezTo>
                    <a:pt x="7917" y="2347"/>
                    <a:pt x="8667" y="1763"/>
                    <a:pt x="16212" y="-2644"/>
                  </a:cubicBezTo>
                  <a:cubicBezTo>
                    <a:pt x="17656" y="-3495"/>
                    <a:pt x="19332" y="-3495"/>
                    <a:pt x="20800" y="-2656"/>
                  </a:cubicBezTo>
                  <a:cubicBezTo>
                    <a:pt x="26034" y="315"/>
                    <a:pt x="31243" y="3275"/>
                    <a:pt x="36472" y="6246"/>
                  </a:cubicBezTo>
                  <a:lnTo>
                    <a:pt x="37419" y="7847"/>
                  </a:lnTo>
                  <a:lnTo>
                    <a:pt x="36521" y="9447"/>
                  </a:lnTo>
                  <a:cubicBezTo>
                    <a:pt x="29254" y="13689"/>
                    <a:pt x="28510" y="14273"/>
                    <a:pt x="20914" y="18680"/>
                  </a:cubicBezTo>
                  <a:cubicBezTo>
                    <a:pt x="19462" y="19518"/>
                    <a:pt x="17794" y="19518"/>
                    <a:pt x="16331" y="1868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5" name="자유형: 도형 604">
              <a:extLst>
                <a:ext uri="{FF2B5EF4-FFF2-40B4-BE49-F238E27FC236}">
                  <a16:creationId xmlns:a16="http://schemas.microsoft.com/office/drawing/2014/main" id="{28C4736C-F7EF-461E-94A2-DBFC79DA2DC1}"/>
                </a:ext>
              </a:extLst>
            </p:cNvPr>
            <p:cNvSpPr/>
            <p:nvPr/>
          </p:nvSpPr>
          <p:spPr>
            <a:xfrm flipV="1">
              <a:off x="4088794" y="1777447"/>
              <a:ext cx="37937" cy="22413"/>
            </a:xfrm>
            <a:custGeom>
              <a:avLst/>
              <a:gdLst>
                <a:gd name="connsiteX0" fmla="*/ 16331 w 37937"/>
                <a:gd name="connsiteY0" fmla="*/ 18500 h 22413"/>
                <a:gd name="connsiteX1" fmla="*/ 639 w 37937"/>
                <a:gd name="connsiteY1" fmla="*/ 9597 h 22413"/>
                <a:gd name="connsiteX2" fmla="*/ -314 w 37937"/>
                <a:gd name="connsiteY2" fmla="*/ 8009 h 22413"/>
                <a:gd name="connsiteX3" fmla="*/ 589 w 37937"/>
                <a:gd name="connsiteY3" fmla="*/ 6397 h 22413"/>
                <a:gd name="connsiteX4" fmla="*/ 16430 w 37937"/>
                <a:gd name="connsiteY4" fmla="*/ -2646 h 22413"/>
                <a:gd name="connsiteX5" fmla="*/ 21018 w 37937"/>
                <a:gd name="connsiteY5" fmla="*/ -2659 h 22413"/>
                <a:gd name="connsiteX6" fmla="*/ 36680 w 37937"/>
                <a:gd name="connsiteY6" fmla="*/ 6219 h 22413"/>
                <a:gd name="connsiteX7" fmla="*/ 37624 w 37937"/>
                <a:gd name="connsiteY7" fmla="*/ 7806 h 22413"/>
                <a:gd name="connsiteX8" fmla="*/ 36726 w 37937"/>
                <a:gd name="connsiteY8" fmla="*/ 9406 h 22413"/>
                <a:gd name="connsiteX9" fmla="*/ 20919 w 37937"/>
                <a:gd name="connsiteY9" fmla="*/ 18500 h 22413"/>
                <a:gd name="connsiteX10" fmla="*/ 16331 w 37937"/>
                <a:gd name="connsiteY10" fmla="*/ 18500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7" h="22413">
                  <a:moveTo>
                    <a:pt x="16331" y="18500"/>
                  </a:moveTo>
                  <a:cubicBezTo>
                    <a:pt x="11126" y="15528"/>
                    <a:pt x="5893" y="12569"/>
                    <a:pt x="639" y="9597"/>
                  </a:cubicBezTo>
                  <a:lnTo>
                    <a:pt x="-314" y="8009"/>
                  </a:lnTo>
                  <a:lnTo>
                    <a:pt x="589" y="6397"/>
                  </a:lnTo>
                  <a:cubicBezTo>
                    <a:pt x="7912" y="2180"/>
                    <a:pt x="8880" y="1761"/>
                    <a:pt x="16430" y="-2646"/>
                  </a:cubicBezTo>
                  <a:cubicBezTo>
                    <a:pt x="17874" y="-3497"/>
                    <a:pt x="19540" y="-3497"/>
                    <a:pt x="21018" y="-2659"/>
                  </a:cubicBezTo>
                  <a:cubicBezTo>
                    <a:pt x="26243" y="313"/>
                    <a:pt x="31446" y="3247"/>
                    <a:pt x="36680" y="6219"/>
                  </a:cubicBezTo>
                  <a:lnTo>
                    <a:pt x="37624" y="7806"/>
                  </a:lnTo>
                  <a:lnTo>
                    <a:pt x="36726" y="9406"/>
                  </a:lnTo>
                  <a:cubicBezTo>
                    <a:pt x="29453" y="13648"/>
                    <a:pt x="28510" y="14105"/>
                    <a:pt x="20919" y="18500"/>
                  </a:cubicBezTo>
                  <a:cubicBezTo>
                    <a:pt x="19467" y="19338"/>
                    <a:pt x="17799" y="19338"/>
                    <a:pt x="16331" y="1850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6" name="자유형: 도형 605">
              <a:extLst>
                <a:ext uri="{FF2B5EF4-FFF2-40B4-BE49-F238E27FC236}">
                  <a16:creationId xmlns:a16="http://schemas.microsoft.com/office/drawing/2014/main" id="{E46A19DF-C555-4504-A00A-0AD87FABFB26}"/>
                </a:ext>
              </a:extLst>
            </p:cNvPr>
            <p:cNvSpPr/>
            <p:nvPr/>
          </p:nvSpPr>
          <p:spPr>
            <a:xfrm flipV="1">
              <a:off x="4066946" y="1792090"/>
              <a:ext cx="37738" cy="22591"/>
            </a:xfrm>
            <a:custGeom>
              <a:avLst/>
              <a:gdLst>
                <a:gd name="connsiteX0" fmla="*/ 16351 w 37738"/>
                <a:gd name="connsiteY0" fmla="*/ 18691 h 22591"/>
                <a:gd name="connsiteX1" fmla="*/ 649 w 37738"/>
                <a:gd name="connsiteY1" fmla="*/ 9788 h 22591"/>
                <a:gd name="connsiteX2" fmla="*/ -299 w 37738"/>
                <a:gd name="connsiteY2" fmla="*/ 8188 h 22591"/>
                <a:gd name="connsiteX3" fmla="*/ 604 w 37738"/>
                <a:gd name="connsiteY3" fmla="*/ 6588 h 22591"/>
                <a:gd name="connsiteX4" fmla="*/ 16232 w 37738"/>
                <a:gd name="connsiteY4" fmla="*/ -2632 h 22591"/>
                <a:gd name="connsiteX5" fmla="*/ 20820 w 37738"/>
                <a:gd name="connsiteY5" fmla="*/ -2645 h 22591"/>
                <a:gd name="connsiteX6" fmla="*/ 36492 w 37738"/>
                <a:gd name="connsiteY6" fmla="*/ 6270 h 22591"/>
                <a:gd name="connsiteX7" fmla="*/ 37439 w 37738"/>
                <a:gd name="connsiteY7" fmla="*/ 7858 h 22591"/>
                <a:gd name="connsiteX8" fmla="*/ 36541 w 37738"/>
                <a:gd name="connsiteY8" fmla="*/ 9458 h 22591"/>
                <a:gd name="connsiteX9" fmla="*/ 20929 w 37738"/>
                <a:gd name="connsiteY9" fmla="*/ 18691 h 22591"/>
                <a:gd name="connsiteX10" fmla="*/ 16351 w 37738"/>
                <a:gd name="connsiteY10" fmla="*/ 18691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91">
                  <a:moveTo>
                    <a:pt x="16351" y="18691"/>
                  </a:moveTo>
                  <a:cubicBezTo>
                    <a:pt x="11141" y="15719"/>
                    <a:pt x="5913" y="12747"/>
                    <a:pt x="649" y="9788"/>
                  </a:cubicBezTo>
                  <a:lnTo>
                    <a:pt x="-299" y="8188"/>
                  </a:lnTo>
                  <a:lnTo>
                    <a:pt x="604" y="6588"/>
                  </a:lnTo>
                  <a:cubicBezTo>
                    <a:pt x="7932" y="2359"/>
                    <a:pt x="8687" y="1774"/>
                    <a:pt x="16232" y="-2632"/>
                  </a:cubicBezTo>
                  <a:cubicBezTo>
                    <a:pt x="17681" y="-3484"/>
                    <a:pt x="19352" y="-3484"/>
                    <a:pt x="20820" y="-2645"/>
                  </a:cubicBezTo>
                  <a:cubicBezTo>
                    <a:pt x="26049" y="326"/>
                    <a:pt x="31258" y="3298"/>
                    <a:pt x="36492" y="6270"/>
                  </a:cubicBezTo>
                  <a:lnTo>
                    <a:pt x="37439" y="7858"/>
                  </a:lnTo>
                  <a:lnTo>
                    <a:pt x="36541" y="9458"/>
                  </a:lnTo>
                  <a:cubicBezTo>
                    <a:pt x="29269" y="13712"/>
                    <a:pt x="28525" y="14296"/>
                    <a:pt x="20929" y="18691"/>
                  </a:cubicBezTo>
                  <a:cubicBezTo>
                    <a:pt x="19482" y="19529"/>
                    <a:pt x="17814" y="19529"/>
                    <a:pt x="16351" y="1869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7" name="자유형: 도형 606">
              <a:extLst>
                <a:ext uri="{FF2B5EF4-FFF2-40B4-BE49-F238E27FC236}">
                  <a16:creationId xmlns:a16="http://schemas.microsoft.com/office/drawing/2014/main" id="{7235885A-8703-4627-BE4C-1A8D829FDC76}"/>
                </a:ext>
              </a:extLst>
            </p:cNvPr>
            <p:cNvSpPr/>
            <p:nvPr/>
          </p:nvSpPr>
          <p:spPr>
            <a:xfrm flipV="1">
              <a:off x="4066946" y="1789844"/>
              <a:ext cx="37936" cy="22415"/>
            </a:xfrm>
            <a:custGeom>
              <a:avLst/>
              <a:gdLst>
                <a:gd name="connsiteX0" fmla="*/ 16346 w 37936"/>
                <a:gd name="connsiteY0" fmla="*/ 18501 h 22415"/>
                <a:gd name="connsiteX1" fmla="*/ 649 w 37936"/>
                <a:gd name="connsiteY1" fmla="*/ 9611 h 22415"/>
                <a:gd name="connsiteX2" fmla="*/ -299 w 37936"/>
                <a:gd name="connsiteY2" fmla="*/ 8011 h 22415"/>
                <a:gd name="connsiteX3" fmla="*/ 604 w 37936"/>
                <a:gd name="connsiteY3" fmla="*/ 6398 h 22415"/>
                <a:gd name="connsiteX4" fmla="*/ 16435 w 37936"/>
                <a:gd name="connsiteY4" fmla="*/ -2644 h 22415"/>
                <a:gd name="connsiteX5" fmla="*/ 21028 w 37936"/>
                <a:gd name="connsiteY5" fmla="*/ -2657 h 22415"/>
                <a:gd name="connsiteX6" fmla="*/ 36690 w 37936"/>
                <a:gd name="connsiteY6" fmla="*/ 6220 h 22415"/>
                <a:gd name="connsiteX7" fmla="*/ 37637 w 37936"/>
                <a:gd name="connsiteY7" fmla="*/ 7808 h 22415"/>
                <a:gd name="connsiteX8" fmla="*/ 36739 w 37936"/>
                <a:gd name="connsiteY8" fmla="*/ 9408 h 22415"/>
                <a:gd name="connsiteX9" fmla="*/ 20929 w 37936"/>
                <a:gd name="connsiteY9" fmla="*/ 18514 h 22415"/>
                <a:gd name="connsiteX10" fmla="*/ 16346 w 37936"/>
                <a:gd name="connsiteY10" fmla="*/ 18501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5">
                  <a:moveTo>
                    <a:pt x="16346" y="18501"/>
                  </a:moveTo>
                  <a:cubicBezTo>
                    <a:pt x="11141" y="15542"/>
                    <a:pt x="5908" y="12570"/>
                    <a:pt x="649" y="9611"/>
                  </a:cubicBezTo>
                  <a:lnTo>
                    <a:pt x="-299" y="8011"/>
                  </a:lnTo>
                  <a:lnTo>
                    <a:pt x="604" y="6398"/>
                  </a:lnTo>
                  <a:cubicBezTo>
                    <a:pt x="7932" y="2182"/>
                    <a:pt x="8890" y="1763"/>
                    <a:pt x="16435" y="-2644"/>
                  </a:cubicBezTo>
                  <a:cubicBezTo>
                    <a:pt x="17889" y="-3482"/>
                    <a:pt x="19555" y="-3482"/>
                    <a:pt x="21028" y="-2657"/>
                  </a:cubicBezTo>
                  <a:cubicBezTo>
                    <a:pt x="26262" y="315"/>
                    <a:pt x="31461" y="3249"/>
                    <a:pt x="36690" y="6220"/>
                  </a:cubicBezTo>
                  <a:lnTo>
                    <a:pt x="37637" y="7808"/>
                  </a:lnTo>
                  <a:lnTo>
                    <a:pt x="36739" y="9408"/>
                  </a:lnTo>
                  <a:cubicBezTo>
                    <a:pt x="29467" y="13663"/>
                    <a:pt x="28520" y="14107"/>
                    <a:pt x="20929" y="18514"/>
                  </a:cubicBezTo>
                  <a:cubicBezTo>
                    <a:pt x="19481" y="19352"/>
                    <a:pt x="17814" y="19352"/>
                    <a:pt x="16346" y="1850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8" name="자유형: 도형 607">
              <a:extLst>
                <a:ext uri="{FF2B5EF4-FFF2-40B4-BE49-F238E27FC236}">
                  <a16:creationId xmlns:a16="http://schemas.microsoft.com/office/drawing/2014/main" id="{D79A7A82-0C16-48CA-BE73-3CDA4934E036}"/>
                </a:ext>
              </a:extLst>
            </p:cNvPr>
            <p:cNvSpPr/>
            <p:nvPr/>
          </p:nvSpPr>
          <p:spPr>
            <a:xfrm flipV="1">
              <a:off x="4045093" y="1804498"/>
              <a:ext cx="37738" cy="22580"/>
            </a:xfrm>
            <a:custGeom>
              <a:avLst/>
              <a:gdLst>
                <a:gd name="connsiteX0" fmla="*/ 16366 w 37738"/>
                <a:gd name="connsiteY0" fmla="*/ 18691 h 22580"/>
                <a:gd name="connsiteX1" fmla="*/ 669 w 37738"/>
                <a:gd name="connsiteY1" fmla="*/ 9788 h 22580"/>
                <a:gd name="connsiteX2" fmla="*/ -284 w 37738"/>
                <a:gd name="connsiteY2" fmla="*/ 8188 h 22580"/>
                <a:gd name="connsiteX3" fmla="*/ 629 w 37738"/>
                <a:gd name="connsiteY3" fmla="*/ 6588 h 22580"/>
                <a:gd name="connsiteX4" fmla="*/ 16247 w 37738"/>
                <a:gd name="connsiteY4" fmla="*/ -2633 h 22580"/>
                <a:gd name="connsiteX5" fmla="*/ 20840 w 37738"/>
                <a:gd name="connsiteY5" fmla="*/ -2633 h 22580"/>
                <a:gd name="connsiteX6" fmla="*/ 36507 w 37738"/>
                <a:gd name="connsiteY6" fmla="*/ 6270 h 22580"/>
                <a:gd name="connsiteX7" fmla="*/ 37454 w 37738"/>
                <a:gd name="connsiteY7" fmla="*/ 7870 h 22580"/>
                <a:gd name="connsiteX8" fmla="*/ 36556 w 37738"/>
                <a:gd name="connsiteY8" fmla="*/ 9458 h 22580"/>
                <a:gd name="connsiteX9" fmla="*/ 20944 w 37738"/>
                <a:gd name="connsiteY9" fmla="*/ 18691 h 22580"/>
                <a:gd name="connsiteX10" fmla="*/ 16366 w 37738"/>
                <a:gd name="connsiteY10" fmla="*/ 18691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0">
                  <a:moveTo>
                    <a:pt x="16366" y="18691"/>
                  </a:moveTo>
                  <a:cubicBezTo>
                    <a:pt x="11156" y="15719"/>
                    <a:pt x="5928" y="12747"/>
                    <a:pt x="669" y="9788"/>
                  </a:cubicBezTo>
                  <a:lnTo>
                    <a:pt x="-284" y="8188"/>
                  </a:lnTo>
                  <a:lnTo>
                    <a:pt x="629" y="6588"/>
                  </a:lnTo>
                  <a:cubicBezTo>
                    <a:pt x="7952" y="2371"/>
                    <a:pt x="8701" y="1787"/>
                    <a:pt x="16247" y="-2633"/>
                  </a:cubicBezTo>
                  <a:cubicBezTo>
                    <a:pt x="17696" y="-3471"/>
                    <a:pt x="19367" y="-3471"/>
                    <a:pt x="20840" y="-2633"/>
                  </a:cubicBezTo>
                  <a:cubicBezTo>
                    <a:pt x="26069" y="339"/>
                    <a:pt x="31278" y="3298"/>
                    <a:pt x="36507" y="6270"/>
                  </a:cubicBezTo>
                  <a:lnTo>
                    <a:pt x="37454" y="7870"/>
                  </a:lnTo>
                  <a:lnTo>
                    <a:pt x="36556" y="9458"/>
                  </a:lnTo>
                  <a:cubicBezTo>
                    <a:pt x="29284" y="13725"/>
                    <a:pt x="28540" y="14296"/>
                    <a:pt x="20944" y="18691"/>
                  </a:cubicBezTo>
                  <a:cubicBezTo>
                    <a:pt x="19496" y="19529"/>
                    <a:pt x="17834" y="19529"/>
                    <a:pt x="16366" y="1869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9" name="자유형: 도형 608">
              <a:extLst>
                <a:ext uri="{FF2B5EF4-FFF2-40B4-BE49-F238E27FC236}">
                  <a16:creationId xmlns:a16="http://schemas.microsoft.com/office/drawing/2014/main" id="{36FD07E2-085D-48CA-A014-09D5BE645D76}"/>
                </a:ext>
              </a:extLst>
            </p:cNvPr>
            <p:cNvSpPr/>
            <p:nvPr/>
          </p:nvSpPr>
          <p:spPr>
            <a:xfrm flipV="1">
              <a:off x="4045093" y="1802250"/>
              <a:ext cx="37936" cy="22413"/>
            </a:xfrm>
            <a:custGeom>
              <a:avLst/>
              <a:gdLst>
                <a:gd name="connsiteX0" fmla="*/ 16361 w 37936"/>
                <a:gd name="connsiteY0" fmla="*/ 18522 h 22413"/>
                <a:gd name="connsiteX1" fmla="*/ 664 w 37936"/>
                <a:gd name="connsiteY1" fmla="*/ 9619 h 22413"/>
                <a:gd name="connsiteX2" fmla="*/ -284 w 37936"/>
                <a:gd name="connsiteY2" fmla="*/ 8019 h 22413"/>
                <a:gd name="connsiteX3" fmla="*/ 619 w 37936"/>
                <a:gd name="connsiteY3" fmla="*/ 6419 h 22413"/>
                <a:gd name="connsiteX4" fmla="*/ 16455 w 37936"/>
                <a:gd name="connsiteY4" fmla="*/ -2624 h 22413"/>
                <a:gd name="connsiteX5" fmla="*/ 21048 w 37936"/>
                <a:gd name="connsiteY5" fmla="*/ -2636 h 22413"/>
                <a:gd name="connsiteX6" fmla="*/ 36705 w 37936"/>
                <a:gd name="connsiteY6" fmla="*/ 6241 h 22413"/>
                <a:gd name="connsiteX7" fmla="*/ 37652 w 37936"/>
                <a:gd name="connsiteY7" fmla="*/ 7828 h 22413"/>
                <a:gd name="connsiteX8" fmla="*/ 36754 w 37936"/>
                <a:gd name="connsiteY8" fmla="*/ 9429 h 22413"/>
                <a:gd name="connsiteX9" fmla="*/ 20944 w 37936"/>
                <a:gd name="connsiteY9" fmla="*/ 18522 h 22413"/>
                <a:gd name="connsiteX10" fmla="*/ 16361 w 37936"/>
                <a:gd name="connsiteY10" fmla="*/ 18522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361" y="18522"/>
                  </a:moveTo>
                  <a:cubicBezTo>
                    <a:pt x="11156" y="15550"/>
                    <a:pt x="5923" y="12578"/>
                    <a:pt x="664" y="9619"/>
                  </a:cubicBezTo>
                  <a:lnTo>
                    <a:pt x="-284" y="8019"/>
                  </a:lnTo>
                  <a:lnTo>
                    <a:pt x="619" y="6419"/>
                  </a:lnTo>
                  <a:cubicBezTo>
                    <a:pt x="7947" y="2190"/>
                    <a:pt x="8905" y="1783"/>
                    <a:pt x="16455" y="-2624"/>
                  </a:cubicBezTo>
                  <a:cubicBezTo>
                    <a:pt x="17904" y="-3474"/>
                    <a:pt x="19570" y="-3474"/>
                    <a:pt x="21048" y="-2636"/>
                  </a:cubicBezTo>
                  <a:cubicBezTo>
                    <a:pt x="26277" y="336"/>
                    <a:pt x="31476" y="3269"/>
                    <a:pt x="36705" y="6241"/>
                  </a:cubicBezTo>
                  <a:lnTo>
                    <a:pt x="37652" y="7828"/>
                  </a:lnTo>
                  <a:lnTo>
                    <a:pt x="36754" y="9429"/>
                  </a:lnTo>
                  <a:cubicBezTo>
                    <a:pt x="29487" y="13671"/>
                    <a:pt x="28540" y="14140"/>
                    <a:pt x="20944" y="18522"/>
                  </a:cubicBezTo>
                  <a:cubicBezTo>
                    <a:pt x="19496" y="19360"/>
                    <a:pt x="17829" y="19360"/>
                    <a:pt x="16361" y="1852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0" name="자유형: 도형 609">
              <a:extLst>
                <a:ext uri="{FF2B5EF4-FFF2-40B4-BE49-F238E27FC236}">
                  <a16:creationId xmlns:a16="http://schemas.microsoft.com/office/drawing/2014/main" id="{15F27BCA-64E1-42AA-AB0B-E9FF109016CE}"/>
                </a:ext>
              </a:extLst>
            </p:cNvPr>
            <p:cNvSpPr/>
            <p:nvPr/>
          </p:nvSpPr>
          <p:spPr>
            <a:xfrm flipV="1">
              <a:off x="4023245" y="1816906"/>
              <a:ext cx="37743" cy="22578"/>
            </a:xfrm>
            <a:custGeom>
              <a:avLst/>
              <a:gdLst>
                <a:gd name="connsiteX0" fmla="*/ 16376 w 37743"/>
                <a:gd name="connsiteY0" fmla="*/ 18700 h 22578"/>
                <a:gd name="connsiteX1" fmla="*/ 679 w 37743"/>
                <a:gd name="connsiteY1" fmla="*/ 9797 h 22578"/>
                <a:gd name="connsiteX2" fmla="*/ -269 w 37743"/>
                <a:gd name="connsiteY2" fmla="*/ 8197 h 22578"/>
                <a:gd name="connsiteX3" fmla="*/ 634 w 37743"/>
                <a:gd name="connsiteY3" fmla="*/ 6610 h 22578"/>
                <a:gd name="connsiteX4" fmla="*/ 16266 w 37743"/>
                <a:gd name="connsiteY4" fmla="*/ -2611 h 22578"/>
                <a:gd name="connsiteX5" fmla="*/ 20850 w 37743"/>
                <a:gd name="connsiteY5" fmla="*/ -2623 h 22578"/>
                <a:gd name="connsiteX6" fmla="*/ 36522 w 37743"/>
                <a:gd name="connsiteY6" fmla="*/ 6292 h 22578"/>
                <a:gd name="connsiteX7" fmla="*/ 37474 w 37743"/>
                <a:gd name="connsiteY7" fmla="*/ 7880 h 22578"/>
                <a:gd name="connsiteX8" fmla="*/ 36571 w 37743"/>
                <a:gd name="connsiteY8" fmla="*/ 9480 h 22578"/>
                <a:gd name="connsiteX9" fmla="*/ 20959 w 37743"/>
                <a:gd name="connsiteY9" fmla="*/ 18700 h 22578"/>
                <a:gd name="connsiteX10" fmla="*/ 16376 w 37743"/>
                <a:gd name="connsiteY10" fmla="*/ 18700 h 2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78">
                  <a:moveTo>
                    <a:pt x="16376" y="18700"/>
                  </a:moveTo>
                  <a:cubicBezTo>
                    <a:pt x="11171" y="15728"/>
                    <a:pt x="5948" y="12756"/>
                    <a:pt x="679" y="9797"/>
                  </a:cubicBezTo>
                  <a:lnTo>
                    <a:pt x="-269" y="8197"/>
                  </a:lnTo>
                  <a:lnTo>
                    <a:pt x="634" y="6610"/>
                  </a:lnTo>
                  <a:cubicBezTo>
                    <a:pt x="7962" y="2368"/>
                    <a:pt x="8715" y="1796"/>
                    <a:pt x="16266" y="-2611"/>
                  </a:cubicBezTo>
                  <a:cubicBezTo>
                    <a:pt x="17709" y="-3461"/>
                    <a:pt x="19382" y="-3461"/>
                    <a:pt x="20850" y="-2623"/>
                  </a:cubicBezTo>
                  <a:cubicBezTo>
                    <a:pt x="26079" y="349"/>
                    <a:pt x="31298" y="3308"/>
                    <a:pt x="36522" y="6292"/>
                  </a:cubicBezTo>
                  <a:lnTo>
                    <a:pt x="37474" y="7880"/>
                  </a:lnTo>
                  <a:lnTo>
                    <a:pt x="36571" y="9480"/>
                  </a:lnTo>
                  <a:cubicBezTo>
                    <a:pt x="29298" y="13734"/>
                    <a:pt x="28554" y="14319"/>
                    <a:pt x="20959" y="18700"/>
                  </a:cubicBezTo>
                  <a:cubicBezTo>
                    <a:pt x="19515" y="19538"/>
                    <a:pt x="17844" y="19538"/>
                    <a:pt x="16376" y="1870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1" name="자유형: 도형 610">
              <a:extLst>
                <a:ext uri="{FF2B5EF4-FFF2-40B4-BE49-F238E27FC236}">
                  <a16:creationId xmlns:a16="http://schemas.microsoft.com/office/drawing/2014/main" id="{8A6A41AB-307F-4840-8E2A-0C6C199C5F2F}"/>
                </a:ext>
              </a:extLst>
            </p:cNvPr>
            <p:cNvSpPr/>
            <p:nvPr/>
          </p:nvSpPr>
          <p:spPr>
            <a:xfrm flipV="1">
              <a:off x="4023245" y="1814658"/>
              <a:ext cx="37941" cy="22409"/>
            </a:xfrm>
            <a:custGeom>
              <a:avLst/>
              <a:gdLst>
                <a:gd name="connsiteX0" fmla="*/ 16376 w 37941"/>
                <a:gd name="connsiteY0" fmla="*/ 18528 h 22409"/>
                <a:gd name="connsiteX1" fmla="*/ 678 w 37941"/>
                <a:gd name="connsiteY1" fmla="*/ 9626 h 22409"/>
                <a:gd name="connsiteX2" fmla="*/ -269 w 37941"/>
                <a:gd name="connsiteY2" fmla="*/ 8025 h 22409"/>
                <a:gd name="connsiteX3" fmla="*/ 634 w 37941"/>
                <a:gd name="connsiteY3" fmla="*/ 6425 h 22409"/>
                <a:gd name="connsiteX4" fmla="*/ 16470 w 37941"/>
                <a:gd name="connsiteY4" fmla="*/ -2617 h 22409"/>
                <a:gd name="connsiteX5" fmla="*/ 21058 w 37941"/>
                <a:gd name="connsiteY5" fmla="*/ -2630 h 22409"/>
                <a:gd name="connsiteX6" fmla="*/ 36720 w 37941"/>
                <a:gd name="connsiteY6" fmla="*/ 6247 h 22409"/>
                <a:gd name="connsiteX7" fmla="*/ 37672 w 37941"/>
                <a:gd name="connsiteY7" fmla="*/ 7835 h 22409"/>
                <a:gd name="connsiteX8" fmla="*/ 36769 w 37941"/>
                <a:gd name="connsiteY8" fmla="*/ 9435 h 22409"/>
                <a:gd name="connsiteX9" fmla="*/ 20959 w 37941"/>
                <a:gd name="connsiteY9" fmla="*/ 18528 h 22409"/>
                <a:gd name="connsiteX10" fmla="*/ 16376 w 37941"/>
                <a:gd name="connsiteY10" fmla="*/ 18528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9">
                  <a:moveTo>
                    <a:pt x="16376" y="18528"/>
                  </a:moveTo>
                  <a:cubicBezTo>
                    <a:pt x="11171" y="15569"/>
                    <a:pt x="5938" y="12597"/>
                    <a:pt x="678" y="9626"/>
                  </a:cubicBezTo>
                  <a:lnTo>
                    <a:pt x="-269" y="8025"/>
                  </a:lnTo>
                  <a:lnTo>
                    <a:pt x="634" y="6425"/>
                  </a:lnTo>
                  <a:cubicBezTo>
                    <a:pt x="7962" y="2209"/>
                    <a:pt x="8923" y="1790"/>
                    <a:pt x="16470" y="-2617"/>
                  </a:cubicBezTo>
                  <a:cubicBezTo>
                    <a:pt x="17914" y="-3455"/>
                    <a:pt x="19590" y="-3468"/>
                    <a:pt x="21058" y="-2630"/>
                  </a:cubicBezTo>
                  <a:cubicBezTo>
                    <a:pt x="26292" y="342"/>
                    <a:pt x="31496" y="3276"/>
                    <a:pt x="36720" y="6247"/>
                  </a:cubicBezTo>
                  <a:lnTo>
                    <a:pt x="37672" y="7835"/>
                  </a:lnTo>
                  <a:lnTo>
                    <a:pt x="36769" y="9435"/>
                  </a:lnTo>
                  <a:cubicBezTo>
                    <a:pt x="29497" y="13690"/>
                    <a:pt x="28550" y="14134"/>
                    <a:pt x="20959" y="18528"/>
                  </a:cubicBezTo>
                  <a:cubicBezTo>
                    <a:pt x="19515" y="19366"/>
                    <a:pt x="17844" y="19366"/>
                    <a:pt x="16376" y="1852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2" name="자유형: 도형 611">
              <a:extLst>
                <a:ext uri="{FF2B5EF4-FFF2-40B4-BE49-F238E27FC236}">
                  <a16:creationId xmlns:a16="http://schemas.microsoft.com/office/drawing/2014/main" id="{134159E7-6F67-4801-B23B-F2955FB8F17B}"/>
                </a:ext>
              </a:extLst>
            </p:cNvPr>
            <p:cNvSpPr/>
            <p:nvPr/>
          </p:nvSpPr>
          <p:spPr>
            <a:xfrm flipV="1">
              <a:off x="3836540" y="1577556"/>
              <a:ext cx="120829" cy="124053"/>
            </a:xfrm>
            <a:custGeom>
              <a:avLst/>
              <a:gdLst>
                <a:gd name="connsiteX0" fmla="*/ 55126 w 120829"/>
                <a:gd name="connsiteY0" fmla="*/ 120635 h 124053"/>
                <a:gd name="connsiteX1" fmla="*/ -170 w 120829"/>
                <a:gd name="connsiteY1" fmla="*/ 15873 h 124053"/>
                <a:gd name="connsiteX2" fmla="*/ -170 w 120829"/>
                <a:gd name="connsiteY2" fmla="*/ 6957 h 124053"/>
                <a:gd name="connsiteX3" fmla="*/ 72831 w 120829"/>
                <a:gd name="connsiteY3" fmla="*/ -3419 h 124053"/>
                <a:gd name="connsiteX4" fmla="*/ 120659 w 120829"/>
                <a:gd name="connsiteY4" fmla="*/ 103820 h 124053"/>
                <a:gd name="connsiteX5" fmla="*/ 120659 w 120829"/>
                <a:gd name="connsiteY5" fmla="*/ 112723 h 124053"/>
                <a:gd name="connsiteX6" fmla="*/ 55126 w 120829"/>
                <a:gd name="connsiteY6" fmla="*/ 120635 h 124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829" h="124053">
                  <a:moveTo>
                    <a:pt x="55126" y="120635"/>
                  </a:moveTo>
                  <a:lnTo>
                    <a:pt x="-170" y="15873"/>
                  </a:lnTo>
                  <a:lnTo>
                    <a:pt x="-170" y="6957"/>
                  </a:lnTo>
                  <a:lnTo>
                    <a:pt x="72831" y="-3419"/>
                  </a:lnTo>
                  <a:lnTo>
                    <a:pt x="120659" y="103820"/>
                  </a:lnTo>
                  <a:lnTo>
                    <a:pt x="120659" y="112723"/>
                  </a:lnTo>
                  <a:lnTo>
                    <a:pt x="55126" y="120635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3" name="자유형: 도형 612">
              <a:extLst>
                <a:ext uri="{FF2B5EF4-FFF2-40B4-BE49-F238E27FC236}">
                  <a16:creationId xmlns:a16="http://schemas.microsoft.com/office/drawing/2014/main" id="{BB4FEB6B-CB31-4192-9AE5-FCE126B4EA1B}"/>
                </a:ext>
              </a:extLst>
            </p:cNvPr>
            <p:cNvSpPr/>
            <p:nvPr/>
          </p:nvSpPr>
          <p:spPr>
            <a:xfrm flipV="1">
              <a:off x="3861341" y="1477505"/>
              <a:ext cx="184323" cy="117271"/>
            </a:xfrm>
            <a:custGeom>
              <a:avLst/>
              <a:gdLst>
                <a:gd name="connsiteX0" fmla="*/ 91955 w 184323"/>
                <a:gd name="connsiteY0" fmla="*/ 113761 h 117271"/>
                <a:gd name="connsiteX1" fmla="*/ -208 w 184323"/>
                <a:gd name="connsiteY1" fmla="*/ 55125 h 117271"/>
                <a:gd name="connsiteX2" fmla="*/ 91955 w 184323"/>
                <a:gd name="connsiteY2" fmla="*/ -3511 h 117271"/>
                <a:gd name="connsiteX3" fmla="*/ 184116 w 184323"/>
                <a:gd name="connsiteY3" fmla="*/ 55125 h 117271"/>
                <a:gd name="connsiteX4" fmla="*/ 91955 w 184323"/>
                <a:gd name="connsiteY4" fmla="*/ 113761 h 117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23" h="117271">
                  <a:moveTo>
                    <a:pt x="91955" y="113761"/>
                  </a:moveTo>
                  <a:cubicBezTo>
                    <a:pt x="41067" y="113761"/>
                    <a:pt x="-208" y="87497"/>
                    <a:pt x="-208" y="55125"/>
                  </a:cubicBezTo>
                  <a:cubicBezTo>
                    <a:pt x="-208" y="22740"/>
                    <a:pt x="41067" y="-3511"/>
                    <a:pt x="91955" y="-3511"/>
                  </a:cubicBezTo>
                  <a:cubicBezTo>
                    <a:pt x="142844" y="-3511"/>
                    <a:pt x="184116" y="22740"/>
                    <a:pt x="184116" y="55125"/>
                  </a:cubicBezTo>
                  <a:cubicBezTo>
                    <a:pt x="184116" y="87497"/>
                    <a:pt x="142844" y="113761"/>
                    <a:pt x="91955" y="113761"/>
                  </a:cubicBez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4" name="자유형: 도형 613">
              <a:extLst>
                <a:ext uri="{FF2B5EF4-FFF2-40B4-BE49-F238E27FC236}">
                  <a16:creationId xmlns:a16="http://schemas.microsoft.com/office/drawing/2014/main" id="{B17AE073-198B-46FA-976F-A70088D9A9CC}"/>
                </a:ext>
              </a:extLst>
            </p:cNvPr>
            <p:cNvSpPr/>
            <p:nvPr/>
          </p:nvSpPr>
          <p:spPr>
            <a:xfrm flipV="1">
              <a:off x="4020681" y="1493571"/>
              <a:ext cx="167208" cy="50596"/>
            </a:xfrm>
            <a:custGeom>
              <a:avLst/>
              <a:gdLst>
                <a:gd name="connsiteX0" fmla="*/ -311 w 167208"/>
                <a:gd name="connsiteY0" fmla="*/ 47070 h 50596"/>
                <a:gd name="connsiteX1" fmla="*/ 166897 w 167208"/>
                <a:gd name="connsiteY1" fmla="*/ 46931 h 50596"/>
                <a:gd name="connsiteX2" fmla="*/ 166897 w 167208"/>
                <a:gd name="connsiteY2" fmla="*/ -3526 h 50596"/>
                <a:gd name="connsiteX3" fmla="*/ 1186 w 167208"/>
                <a:gd name="connsiteY3" fmla="*/ -3526 h 50596"/>
                <a:gd name="connsiteX4" fmla="*/ -311 w 167208"/>
                <a:gd name="connsiteY4" fmla="*/ 47070 h 50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08" h="50596">
                  <a:moveTo>
                    <a:pt x="-311" y="47070"/>
                  </a:moveTo>
                  <a:lnTo>
                    <a:pt x="166897" y="46931"/>
                  </a:lnTo>
                  <a:lnTo>
                    <a:pt x="166897" y="-3526"/>
                  </a:lnTo>
                  <a:lnTo>
                    <a:pt x="1186" y="-3526"/>
                  </a:lnTo>
                  <a:lnTo>
                    <a:pt x="-311" y="47070"/>
                  </a:lnTo>
                </a:path>
              </a:pathLst>
            </a:custGeom>
            <a:solidFill>
              <a:srgbClr val="919190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5" name="자유형: 도형 614">
              <a:extLst>
                <a:ext uri="{FF2B5EF4-FFF2-40B4-BE49-F238E27FC236}">
                  <a16:creationId xmlns:a16="http://schemas.microsoft.com/office/drawing/2014/main" id="{7A7F8FAE-7DDC-4A48-A128-30A0F42E9207}"/>
                </a:ext>
              </a:extLst>
            </p:cNvPr>
            <p:cNvSpPr/>
            <p:nvPr/>
          </p:nvSpPr>
          <p:spPr>
            <a:xfrm flipV="1">
              <a:off x="3836540" y="1466443"/>
              <a:ext cx="351349" cy="226263"/>
            </a:xfrm>
            <a:custGeom>
              <a:avLst/>
              <a:gdLst>
                <a:gd name="connsiteX0" fmla="*/ 183893 w 351349"/>
                <a:gd name="connsiteY0" fmla="*/ 204300 h 226263"/>
                <a:gd name="connsiteX1" fmla="*/ 351101 w 351349"/>
                <a:gd name="connsiteY1" fmla="*/ 204160 h 226263"/>
                <a:gd name="connsiteX2" fmla="*/ 351101 w 351349"/>
                <a:gd name="connsiteY2" fmla="*/ 153690 h 226263"/>
                <a:gd name="connsiteX3" fmla="*/ 207397 w 351349"/>
                <a:gd name="connsiteY3" fmla="*/ 153690 h 226263"/>
                <a:gd name="connsiteX4" fmla="*/ 120843 w 351349"/>
                <a:gd name="connsiteY4" fmla="*/ 105583 h 226263"/>
                <a:gd name="connsiteX5" fmla="*/ 120874 w 351349"/>
                <a:gd name="connsiteY5" fmla="*/ 105570 h 226263"/>
                <a:gd name="connsiteX6" fmla="*/ 72752 w 351349"/>
                <a:gd name="connsiteY6" fmla="*/ -3472 h 226263"/>
                <a:gd name="connsiteX7" fmla="*/ -248 w 351349"/>
                <a:gd name="connsiteY7" fmla="*/ 6916 h 226263"/>
                <a:gd name="connsiteX8" fmla="*/ 55047 w 351349"/>
                <a:gd name="connsiteY8" fmla="*/ 120581 h 226263"/>
                <a:gd name="connsiteX9" fmla="*/ 55082 w 351349"/>
                <a:gd name="connsiteY9" fmla="*/ 120581 h 226263"/>
                <a:gd name="connsiteX10" fmla="*/ 24557 w 351349"/>
                <a:gd name="connsiteY10" fmla="*/ 164155 h 226263"/>
                <a:gd name="connsiteX11" fmla="*/ 116706 w 351349"/>
                <a:gd name="connsiteY11" fmla="*/ 222791 h 226263"/>
                <a:gd name="connsiteX12" fmla="*/ 183893 w 351349"/>
                <a:gd name="connsiteY12" fmla="*/ 204287 h 226263"/>
                <a:gd name="connsiteX13" fmla="*/ 183893 w 351349"/>
                <a:gd name="connsiteY13" fmla="*/ 204300 h 226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1349" h="226263">
                  <a:moveTo>
                    <a:pt x="183893" y="204300"/>
                  </a:moveTo>
                  <a:lnTo>
                    <a:pt x="351101" y="204160"/>
                  </a:lnTo>
                  <a:lnTo>
                    <a:pt x="351101" y="153690"/>
                  </a:lnTo>
                  <a:lnTo>
                    <a:pt x="207397" y="153690"/>
                  </a:lnTo>
                  <a:cubicBezTo>
                    <a:pt x="199877" y="127147"/>
                    <a:pt x="164271" y="106814"/>
                    <a:pt x="120843" y="105583"/>
                  </a:cubicBezTo>
                  <a:lnTo>
                    <a:pt x="120874" y="105570"/>
                  </a:lnTo>
                  <a:lnTo>
                    <a:pt x="72752" y="-3472"/>
                  </a:lnTo>
                  <a:lnTo>
                    <a:pt x="-248" y="6916"/>
                  </a:lnTo>
                  <a:lnTo>
                    <a:pt x="55047" y="120581"/>
                  </a:lnTo>
                  <a:lnTo>
                    <a:pt x="55082" y="120581"/>
                  </a:lnTo>
                  <a:cubicBezTo>
                    <a:pt x="36344" y="131313"/>
                    <a:pt x="24557" y="146858"/>
                    <a:pt x="24557" y="164155"/>
                  </a:cubicBezTo>
                  <a:cubicBezTo>
                    <a:pt x="24557" y="196527"/>
                    <a:pt x="65812" y="222791"/>
                    <a:pt x="116706" y="222791"/>
                  </a:cubicBezTo>
                  <a:cubicBezTo>
                    <a:pt x="143198" y="222791"/>
                    <a:pt x="167079" y="215679"/>
                    <a:pt x="183893" y="204287"/>
                  </a:cubicBezTo>
                  <a:lnTo>
                    <a:pt x="183893" y="204300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6" name="자유형: 도형 615">
              <a:extLst>
                <a:ext uri="{FF2B5EF4-FFF2-40B4-BE49-F238E27FC236}">
                  <a16:creationId xmlns:a16="http://schemas.microsoft.com/office/drawing/2014/main" id="{E534161E-CBAA-4893-A938-D348F7CDB6F5}"/>
                </a:ext>
              </a:extLst>
            </p:cNvPr>
            <p:cNvSpPr/>
            <p:nvPr/>
          </p:nvSpPr>
          <p:spPr>
            <a:xfrm flipV="1">
              <a:off x="4235313" y="1578512"/>
              <a:ext cx="155188" cy="119531"/>
            </a:xfrm>
            <a:custGeom>
              <a:avLst/>
              <a:gdLst>
                <a:gd name="connsiteX0" fmla="*/ 117287 w 155188"/>
                <a:gd name="connsiteY0" fmla="*/ -3011 h 119531"/>
                <a:gd name="connsiteX1" fmla="*/ 153179 w 155188"/>
                <a:gd name="connsiteY1" fmla="*/ 23177 h 119531"/>
                <a:gd name="connsiteX2" fmla="*/ 124346 w 155188"/>
                <a:gd name="connsiteY2" fmla="*/ 85470 h 119531"/>
                <a:gd name="connsiteX3" fmla="*/ 113780 w 155188"/>
                <a:gd name="connsiteY3" fmla="*/ 97904 h 119531"/>
                <a:gd name="connsiteX4" fmla="*/ 95157 w 155188"/>
                <a:gd name="connsiteY4" fmla="*/ 107086 h 119531"/>
                <a:gd name="connsiteX5" fmla="*/ 59259 w 155188"/>
                <a:gd name="connsiteY5" fmla="*/ 115455 h 119531"/>
                <a:gd name="connsiteX6" fmla="*/ 26725 w 155188"/>
                <a:gd name="connsiteY6" fmla="*/ 114756 h 119531"/>
                <a:gd name="connsiteX7" fmla="*/ 27628 w 155188"/>
                <a:gd name="connsiteY7" fmla="*/ 105143 h 119531"/>
                <a:gd name="connsiteX8" fmla="*/ 5715 w 155188"/>
                <a:gd name="connsiteY8" fmla="*/ 103797 h 119531"/>
                <a:gd name="connsiteX9" fmla="*/ 14431 w 155188"/>
                <a:gd name="connsiteY9" fmla="*/ 92087 h 119531"/>
                <a:gd name="connsiteX10" fmla="*/ 159 w 155188"/>
                <a:gd name="connsiteY10" fmla="*/ 92608 h 119531"/>
                <a:gd name="connsiteX11" fmla="*/ 7808 w 155188"/>
                <a:gd name="connsiteY11" fmla="*/ 76326 h 119531"/>
                <a:gd name="connsiteX12" fmla="*/ 41578 w 155188"/>
                <a:gd name="connsiteY12" fmla="*/ 67728 h 119531"/>
                <a:gd name="connsiteX13" fmla="*/ 83269 w 155188"/>
                <a:gd name="connsiteY13" fmla="*/ 19760 h 119531"/>
                <a:gd name="connsiteX14" fmla="*/ 117287 w 155188"/>
                <a:gd name="connsiteY14" fmla="*/ -3011 h 11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5188" h="119531">
                  <a:moveTo>
                    <a:pt x="117287" y="-3011"/>
                  </a:moveTo>
                  <a:cubicBezTo>
                    <a:pt x="128216" y="-6300"/>
                    <a:pt x="162381" y="10959"/>
                    <a:pt x="153179" y="23177"/>
                  </a:cubicBezTo>
                  <a:cubicBezTo>
                    <a:pt x="147807" y="35458"/>
                    <a:pt x="126534" y="82537"/>
                    <a:pt x="124346" y="85470"/>
                  </a:cubicBezTo>
                  <a:cubicBezTo>
                    <a:pt x="120750" y="90449"/>
                    <a:pt x="118105" y="93357"/>
                    <a:pt x="113780" y="97904"/>
                  </a:cubicBezTo>
                  <a:cubicBezTo>
                    <a:pt x="107831" y="104266"/>
                    <a:pt x="104328" y="105485"/>
                    <a:pt x="95157" y="107086"/>
                  </a:cubicBezTo>
                  <a:cubicBezTo>
                    <a:pt x="87620" y="108838"/>
                    <a:pt x="66209" y="114477"/>
                    <a:pt x="59259" y="115455"/>
                  </a:cubicBezTo>
                  <a:cubicBezTo>
                    <a:pt x="46455" y="116001"/>
                    <a:pt x="38720" y="116890"/>
                    <a:pt x="26725" y="114756"/>
                  </a:cubicBezTo>
                  <a:cubicBezTo>
                    <a:pt x="25882" y="112267"/>
                    <a:pt x="25435" y="107264"/>
                    <a:pt x="27628" y="105143"/>
                  </a:cubicBezTo>
                  <a:cubicBezTo>
                    <a:pt x="22980" y="104508"/>
                    <a:pt x="6033" y="106946"/>
                    <a:pt x="5715" y="103797"/>
                  </a:cubicBezTo>
                  <a:cubicBezTo>
                    <a:pt x="4906" y="94716"/>
                    <a:pt x="14431" y="92087"/>
                    <a:pt x="14431" y="92087"/>
                  </a:cubicBezTo>
                  <a:lnTo>
                    <a:pt x="159" y="92608"/>
                  </a:lnTo>
                  <a:cubicBezTo>
                    <a:pt x="-2352" y="82956"/>
                    <a:pt x="3379" y="78587"/>
                    <a:pt x="7808" y="76326"/>
                  </a:cubicBezTo>
                  <a:cubicBezTo>
                    <a:pt x="12149" y="74142"/>
                    <a:pt x="37059" y="69811"/>
                    <a:pt x="41578" y="67728"/>
                  </a:cubicBezTo>
                  <a:cubicBezTo>
                    <a:pt x="72107" y="51028"/>
                    <a:pt x="55841" y="61632"/>
                    <a:pt x="83269" y="19760"/>
                  </a:cubicBezTo>
                  <a:cubicBezTo>
                    <a:pt x="96987" y="-1195"/>
                    <a:pt x="102241" y="1536"/>
                    <a:pt x="117287" y="-3011"/>
                  </a:cubicBezTo>
                </a:path>
              </a:pathLst>
            </a:custGeom>
            <a:solidFill>
              <a:srgbClr val="DD8A5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7" name="자유형: 도형 616">
              <a:extLst>
                <a:ext uri="{FF2B5EF4-FFF2-40B4-BE49-F238E27FC236}">
                  <a16:creationId xmlns:a16="http://schemas.microsoft.com/office/drawing/2014/main" id="{0D2B6BB5-8AC1-4D29-ACD6-3329BA26AA35}"/>
                </a:ext>
              </a:extLst>
            </p:cNvPr>
            <p:cNvSpPr/>
            <p:nvPr/>
          </p:nvSpPr>
          <p:spPr>
            <a:xfrm flipV="1">
              <a:off x="4314114" y="1589659"/>
              <a:ext cx="76386" cy="108381"/>
            </a:xfrm>
            <a:custGeom>
              <a:avLst/>
              <a:gdLst>
                <a:gd name="connsiteX0" fmla="*/ 39311 w 76386"/>
                <a:gd name="connsiteY0" fmla="*/ -3212 h 108381"/>
                <a:gd name="connsiteX1" fmla="*/ 74351 w 76386"/>
                <a:gd name="connsiteY1" fmla="*/ 23179 h 108381"/>
                <a:gd name="connsiteX2" fmla="*/ 45518 w 76386"/>
                <a:gd name="connsiteY2" fmla="*/ 85472 h 108381"/>
                <a:gd name="connsiteX3" fmla="*/ 34952 w 76386"/>
                <a:gd name="connsiteY3" fmla="*/ 97906 h 108381"/>
                <a:gd name="connsiteX4" fmla="*/ 25198 w 76386"/>
                <a:gd name="connsiteY4" fmla="*/ 104967 h 108381"/>
                <a:gd name="connsiteX5" fmla="*/ 27173 w 76386"/>
                <a:gd name="connsiteY5" fmla="*/ 96001 h 108381"/>
                <a:gd name="connsiteX6" fmla="*/ 14289 w 76386"/>
                <a:gd name="connsiteY6" fmla="*/ 90070 h 108381"/>
                <a:gd name="connsiteX7" fmla="*/ 8818 w 76386"/>
                <a:gd name="connsiteY7" fmla="*/ 79732 h 108381"/>
                <a:gd name="connsiteX8" fmla="*/ 667 w 76386"/>
                <a:gd name="connsiteY8" fmla="*/ 64416 h 108381"/>
                <a:gd name="connsiteX9" fmla="*/ 29276 w 76386"/>
                <a:gd name="connsiteY9" fmla="*/ 9983 h 108381"/>
                <a:gd name="connsiteX10" fmla="*/ 39311 w 76386"/>
                <a:gd name="connsiteY10" fmla="*/ -3212 h 108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386" h="108381">
                  <a:moveTo>
                    <a:pt x="39311" y="-3212"/>
                  </a:moveTo>
                  <a:cubicBezTo>
                    <a:pt x="51045" y="-5447"/>
                    <a:pt x="83326" y="11253"/>
                    <a:pt x="74351" y="23179"/>
                  </a:cubicBezTo>
                  <a:cubicBezTo>
                    <a:pt x="68979" y="35460"/>
                    <a:pt x="47701" y="82539"/>
                    <a:pt x="45518" y="85472"/>
                  </a:cubicBezTo>
                  <a:cubicBezTo>
                    <a:pt x="41921" y="90451"/>
                    <a:pt x="39277" y="93359"/>
                    <a:pt x="34952" y="97906"/>
                  </a:cubicBezTo>
                  <a:cubicBezTo>
                    <a:pt x="31404" y="101703"/>
                    <a:pt x="28726" y="103659"/>
                    <a:pt x="25198" y="104967"/>
                  </a:cubicBezTo>
                  <a:cubicBezTo>
                    <a:pt x="24310" y="102947"/>
                    <a:pt x="25754" y="98909"/>
                    <a:pt x="27173" y="96001"/>
                  </a:cubicBezTo>
                  <a:cubicBezTo>
                    <a:pt x="29306" y="91645"/>
                    <a:pt x="14150" y="99531"/>
                    <a:pt x="14289" y="90070"/>
                  </a:cubicBezTo>
                  <a:cubicBezTo>
                    <a:pt x="14398" y="82373"/>
                    <a:pt x="21934" y="82272"/>
                    <a:pt x="8818" y="79732"/>
                  </a:cubicBezTo>
                  <a:cubicBezTo>
                    <a:pt x="7662" y="79503"/>
                    <a:pt x="3048" y="68073"/>
                    <a:pt x="667" y="64416"/>
                  </a:cubicBezTo>
                  <a:cubicBezTo>
                    <a:pt x="-6503" y="53443"/>
                    <a:pt x="21984" y="20397"/>
                    <a:pt x="29276" y="9983"/>
                  </a:cubicBezTo>
                  <a:cubicBezTo>
                    <a:pt x="33076" y="4548"/>
                    <a:pt x="36201" y="116"/>
                    <a:pt x="39311" y="-3212"/>
                  </a:cubicBezTo>
                </a:path>
              </a:pathLst>
            </a:custGeom>
            <a:solidFill>
              <a:srgbClr val="F1A97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8" name="자유형: 도형 617">
              <a:extLst>
                <a:ext uri="{FF2B5EF4-FFF2-40B4-BE49-F238E27FC236}">
                  <a16:creationId xmlns:a16="http://schemas.microsoft.com/office/drawing/2014/main" id="{9DDF475C-C711-4365-8AA9-FE57836E4CC7}"/>
                </a:ext>
              </a:extLst>
            </p:cNvPr>
            <p:cNvSpPr/>
            <p:nvPr/>
          </p:nvSpPr>
          <p:spPr>
            <a:xfrm flipV="1">
              <a:off x="3882791" y="1480083"/>
              <a:ext cx="141437" cy="89979"/>
            </a:xfrm>
            <a:custGeom>
              <a:avLst/>
              <a:gdLst>
                <a:gd name="connsiteX0" fmla="*/ 70505 w 141437"/>
                <a:gd name="connsiteY0" fmla="*/ 86459 h 89979"/>
                <a:gd name="connsiteX1" fmla="*/ -208 w 141437"/>
                <a:gd name="connsiteY1" fmla="*/ 41463 h 89979"/>
                <a:gd name="connsiteX2" fmla="*/ 70505 w 141437"/>
                <a:gd name="connsiteY2" fmla="*/ -3521 h 89979"/>
                <a:gd name="connsiteX3" fmla="*/ 141229 w 141437"/>
                <a:gd name="connsiteY3" fmla="*/ 41463 h 89979"/>
                <a:gd name="connsiteX4" fmla="*/ 70505 w 141437"/>
                <a:gd name="connsiteY4" fmla="*/ 86459 h 8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437" h="89979">
                  <a:moveTo>
                    <a:pt x="70505" y="86459"/>
                  </a:moveTo>
                  <a:cubicBezTo>
                    <a:pt x="31453" y="86459"/>
                    <a:pt x="-208" y="66317"/>
                    <a:pt x="-208" y="41463"/>
                  </a:cubicBezTo>
                  <a:cubicBezTo>
                    <a:pt x="-208" y="16622"/>
                    <a:pt x="31453" y="-3521"/>
                    <a:pt x="70505" y="-3521"/>
                  </a:cubicBezTo>
                  <a:cubicBezTo>
                    <a:pt x="109558" y="-3521"/>
                    <a:pt x="141229" y="16622"/>
                    <a:pt x="141229" y="41463"/>
                  </a:cubicBezTo>
                  <a:cubicBezTo>
                    <a:pt x="141229" y="66317"/>
                    <a:pt x="109558" y="86459"/>
                    <a:pt x="70505" y="86459"/>
                  </a:cubicBez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9" name="자유형: 도형 618">
              <a:extLst>
                <a:ext uri="{FF2B5EF4-FFF2-40B4-BE49-F238E27FC236}">
                  <a16:creationId xmlns:a16="http://schemas.microsoft.com/office/drawing/2014/main" id="{F3D4D646-2691-4C88-A304-9A6E2C9B998C}"/>
                </a:ext>
              </a:extLst>
            </p:cNvPr>
            <p:cNvSpPr/>
            <p:nvPr/>
          </p:nvSpPr>
          <p:spPr>
            <a:xfrm flipV="1">
              <a:off x="3879930" y="1403762"/>
              <a:ext cx="128686" cy="155035"/>
            </a:xfrm>
            <a:custGeom>
              <a:avLst/>
              <a:gdLst>
                <a:gd name="connsiteX0" fmla="*/ -202 w 128686"/>
                <a:gd name="connsiteY0" fmla="*/ 106041 h 155035"/>
                <a:gd name="connsiteX1" fmla="*/ 17389 w 128686"/>
                <a:gd name="connsiteY1" fmla="*/ 96008 h 155035"/>
                <a:gd name="connsiteX2" fmla="*/ 87923 w 128686"/>
                <a:gd name="connsiteY2" fmla="*/ 150961 h 155035"/>
                <a:gd name="connsiteX3" fmla="*/ 92612 w 128686"/>
                <a:gd name="connsiteY3" fmla="*/ 150885 h 155035"/>
                <a:gd name="connsiteX4" fmla="*/ 103665 w 128686"/>
                <a:gd name="connsiteY4" fmla="*/ 146669 h 155035"/>
                <a:gd name="connsiteX5" fmla="*/ 128484 w 128686"/>
                <a:gd name="connsiteY5" fmla="*/ 45678 h 155035"/>
                <a:gd name="connsiteX6" fmla="*/ 127313 w 128686"/>
                <a:gd name="connsiteY6" fmla="*/ 43710 h 155035"/>
                <a:gd name="connsiteX7" fmla="*/ 44738 w 128686"/>
                <a:gd name="connsiteY7" fmla="*/ -3560 h 155035"/>
                <a:gd name="connsiteX8" fmla="*/ 24711 w 128686"/>
                <a:gd name="connsiteY8" fmla="*/ 8289 h 155035"/>
                <a:gd name="connsiteX9" fmla="*/ -202 w 128686"/>
                <a:gd name="connsiteY9" fmla="*/ 106041 h 15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8686" h="155035">
                  <a:moveTo>
                    <a:pt x="-202" y="106041"/>
                  </a:moveTo>
                  <a:lnTo>
                    <a:pt x="17389" y="96008"/>
                  </a:lnTo>
                  <a:lnTo>
                    <a:pt x="87923" y="150961"/>
                  </a:lnTo>
                  <a:cubicBezTo>
                    <a:pt x="89427" y="151812"/>
                    <a:pt x="91019" y="151482"/>
                    <a:pt x="92612" y="150885"/>
                  </a:cubicBezTo>
                  <a:lnTo>
                    <a:pt x="103665" y="146669"/>
                  </a:lnTo>
                  <a:lnTo>
                    <a:pt x="128484" y="45678"/>
                  </a:lnTo>
                  <a:lnTo>
                    <a:pt x="127313" y="43710"/>
                  </a:lnTo>
                  <a:lnTo>
                    <a:pt x="44738" y="-3560"/>
                  </a:lnTo>
                  <a:lnTo>
                    <a:pt x="24711" y="8289"/>
                  </a:lnTo>
                  <a:lnTo>
                    <a:pt x="-202" y="106041"/>
                  </a:lnTo>
                </a:path>
              </a:pathLst>
            </a:custGeom>
            <a:solidFill>
              <a:srgbClr val="7A7E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0" name="자유형: 도형 619">
              <a:extLst>
                <a:ext uri="{FF2B5EF4-FFF2-40B4-BE49-F238E27FC236}">
                  <a16:creationId xmlns:a16="http://schemas.microsoft.com/office/drawing/2014/main" id="{8168DD9E-9E3F-492B-AE71-7CD85AB1AD15}"/>
                </a:ext>
              </a:extLst>
            </p:cNvPr>
            <p:cNvSpPr/>
            <p:nvPr/>
          </p:nvSpPr>
          <p:spPr>
            <a:xfrm flipV="1">
              <a:off x="3899932" y="1406398"/>
              <a:ext cx="114924" cy="152361"/>
            </a:xfrm>
            <a:custGeom>
              <a:avLst/>
              <a:gdLst>
                <a:gd name="connsiteX0" fmla="*/ 24841 w 114924"/>
                <a:gd name="connsiteY0" fmla="*/ -3559 h 152361"/>
                <a:gd name="connsiteX1" fmla="*/ -211 w 114924"/>
                <a:gd name="connsiteY1" fmla="*/ 97292 h 152361"/>
                <a:gd name="connsiteX2" fmla="*/ 89666 w 114924"/>
                <a:gd name="connsiteY2" fmla="*/ 148803 h 152361"/>
                <a:gd name="connsiteX3" fmla="*/ 114714 w 114924"/>
                <a:gd name="connsiteY3" fmla="*/ 47940 h 152361"/>
                <a:gd name="connsiteX4" fmla="*/ 24841 w 114924"/>
                <a:gd name="connsiteY4" fmla="*/ -3559 h 152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924" h="152361">
                  <a:moveTo>
                    <a:pt x="24841" y="-3559"/>
                  </a:moveTo>
                  <a:lnTo>
                    <a:pt x="-211" y="97292"/>
                  </a:lnTo>
                  <a:lnTo>
                    <a:pt x="89666" y="148803"/>
                  </a:lnTo>
                  <a:lnTo>
                    <a:pt x="114714" y="47940"/>
                  </a:lnTo>
                  <a:lnTo>
                    <a:pt x="24841" y="-3559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1" name="자유형: 도형 620">
              <a:extLst>
                <a:ext uri="{FF2B5EF4-FFF2-40B4-BE49-F238E27FC236}">
                  <a16:creationId xmlns:a16="http://schemas.microsoft.com/office/drawing/2014/main" id="{4BAA37D8-4349-44EF-8B4B-3F5B85274E1D}"/>
                </a:ext>
              </a:extLst>
            </p:cNvPr>
            <p:cNvSpPr/>
            <p:nvPr/>
          </p:nvSpPr>
          <p:spPr>
            <a:xfrm flipV="1">
              <a:off x="3899932" y="1407198"/>
              <a:ext cx="107061" cy="119354"/>
            </a:xfrm>
            <a:custGeom>
              <a:avLst/>
              <a:gdLst>
                <a:gd name="connsiteX0" fmla="*/ 88274 w 107061"/>
                <a:gd name="connsiteY0" fmla="*/ 115782 h 119354"/>
                <a:gd name="connsiteX1" fmla="*/ 95849 w 107061"/>
                <a:gd name="connsiteY1" fmla="*/ 91677 h 119354"/>
                <a:gd name="connsiteX2" fmla="*/ 106853 w 107061"/>
                <a:gd name="connsiteY2" fmla="*/ 47367 h 119354"/>
                <a:gd name="connsiteX3" fmla="*/ 16841 w 107061"/>
                <a:gd name="connsiteY3" fmla="*/ -3573 h 119354"/>
                <a:gd name="connsiteX4" fmla="*/ -208 w 107061"/>
                <a:gd name="connsiteY4" fmla="*/ 65071 h 119354"/>
                <a:gd name="connsiteX5" fmla="*/ 88274 w 107061"/>
                <a:gd name="connsiteY5" fmla="*/ 115782 h 119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061" h="119354">
                  <a:moveTo>
                    <a:pt x="88274" y="115782"/>
                  </a:moveTo>
                  <a:lnTo>
                    <a:pt x="95849" y="91677"/>
                  </a:lnTo>
                  <a:lnTo>
                    <a:pt x="106853" y="47367"/>
                  </a:lnTo>
                  <a:lnTo>
                    <a:pt x="16841" y="-3573"/>
                  </a:lnTo>
                  <a:lnTo>
                    <a:pt x="-208" y="65071"/>
                  </a:lnTo>
                  <a:lnTo>
                    <a:pt x="88274" y="115782"/>
                  </a:lnTo>
                </a:path>
              </a:pathLst>
            </a:custGeom>
            <a:solidFill>
              <a:srgbClr val="7A7E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2" name="자유형: 도형 621">
              <a:extLst>
                <a:ext uri="{FF2B5EF4-FFF2-40B4-BE49-F238E27FC236}">
                  <a16:creationId xmlns:a16="http://schemas.microsoft.com/office/drawing/2014/main" id="{3BE1D569-9218-4582-A6E7-4996EF8C8164}"/>
                </a:ext>
              </a:extLst>
            </p:cNvPr>
            <p:cNvSpPr/>
            <p:nvPr/>
          </p:nvSpPr>
          <p:spPr>
            <a:xfrm flipV="1">
              <a:off x="3663429" y="762025"/>
              <a:ext cx="575692" cy="858456"/>
            </a:xfrm>
            <a:custGeom>
              <a:avLst/>
              <a:gdLst>
                <a:gd name="connsiteX0" fmla="*/ 558896 w 575692"/>
                <a:gd name="connsiteY0" fmla="*/ 755641 h 858456"/>
                <a:gd name="connsiteX1" fmla="*/ 563817 w 575692"/>
                <a:gd name="connsiteY1" fmla="*/ 337329 h 858456"/>
                <a:gd name="connsiteX2" fmla="*/ 550154 w 575692"/>
                <a:gd name="connsiteY2" fmla="*/ 313529 h 858456"/>
                <a:gd name="connsiteX3" fmla="*/ 30705 w 575692"/>
                <a:gd name="connsiteY3" fmla="*/ -3819 h 858456"/>
                <a:gd name="connsiteX4" fmla="*/ 4923 w 575692"/>
                <a:gd name="connsiteY4" fmla="*/ 11015 h 858456"/>
                <a:gd name="connsiteX5" fmla="*/ 21 w 575692"/>
                <a:gd name="connsiteY5" fmla="*/ 20540 h 858456"/>
                <a:gd name="connsiteX6" fmla="*/ -118 w 575692"/>
                <a:gd name="connsiteY6" fmla="*/ 20629 h 858456"/>
                <a:gd name="connsiteX7" fmla="*/ -118 w 575692"/>
                <a:gd name="connsiteY7" fmla="*/ 453204 h 858456"/>
                <a:gd name="connsiteX8" fmla="*/ -207 w 575692"/>
                <a:gd name="connsiteY8" fmla="*/ 455769 h 858456"/>
                <a:gd name="connsiteX9" fmla="*/ -207 w 575692"/>
                <a:gd name="connsiteY9" fmla="*/ 531855 h 858456"/>
                <a:gd name="connsiteX10" fmla="*/ 13475 w 575692"/>
                <a:gd name="connsiteY10" fmla="*/ 555261 h 858456"/>
                <a:gd name="connsiteX11" fmla="*/ 537534 w 575692"/>
                <a:gd name="connsiteY11" fmla="*/ 852822 h 858456"/>
                <a:gd name="connsiteX12" fmla="*/ 550934 w 575692"/>
                <a:gd name="connsiteY12" fmla="*/ 852796 h 858456"/>
                <a:gd name="connsiteX13" fmla="*/ 575486 w 575692"/>
                <a:gd name="connsiteY13" fmla="*/ 838585 h 858456"/>
                <a:gd name="connsiteX14" fmla="*/ 563629 w 575692"/>
                <a:gd name="connsiteY14" fmla="*/ 770386 h 858456"/>
                <a:gd name="connsiteX15" fmla="*/ 558896 w 575692"/>
                <a:gd name="connsiteY15" fmla="*/ 755641 h 858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75692" h="858456">
                  <a:moveTo>
                    <a:pt x="558896" y="755641"/>
                  </a:moveTo>
                  <a:lnTo>
                    <a:pt x="563817" y="337329"/>
                  </a:lnTo>
                  <a:cubicBezTo>
                    <a:pt x="563926" y="327232"/>
                    <a:pt x="558767" y="318774"/>
                    <a:pt x="550154" y="313529"/>
                  </a:cubicBezTo>
                  <a:lnTo>
                    <a:pt x="30705" y="-3819"/>
                  </a:lnTo>
                  <a:lnTo>
                    <a:pt x="4923" y="11015"/>
                  </a:lnTo>
                  <a:cubicBezTo>
                    <a:pt x="1281" y="13123"/>
                    <a:pt x="254" y="16527"/>
                    <a:pt x="21" y="20540"/>
                  </a:cubicBezTo>
                  <a:lnTo>
                    <a:pt x="-118" y="20629"/>
                  </a:lnTo>
                  <a:lnTo>
                    <a:pt x="-118" y="453204"/>
                  </a:lnTo>
                  <a:lnTo>
                    <a:pt x="-207" y="455769"/>
                  </a:lnTo>
                  <a:lnTo>
                    <a:pt x="-207" y="531855"/>
                  </a:lnTo>
                  <a:cubicBezTo>
                    <a:pt x="-207" y="541812"/>
                    <a:pt x="4819" y="550359"/>
                    <a:pt x="13475" y="555261"/>
                  </a:cubicBezTo>
                  <a:lnTo>
                    <a:pt x="537534" y="852822"/>
                  </a:lnTo>
                  <a:cubicBezTo>
                    <a:pt x="541815" y="855248"/>
                    <a:pt x="546677" y="855248"/>
                    <a:pt x="550934" y="852796"/>
                  </a:cubicBezTo>
                  <a:lnTo>
                    <a:pt x="575486" y="838585"/>
                  </a:lnTo>
                  <a:lnTo>
                    <a:pt x="563629" y="770386"/>
                  </a:lnTo>
                  <a:cubicBezTo>
                    <a:pt x="562701" y="765039"/>
                    <a:pt x="561331" y="759959"/>
                    <a:pt x="558896" y="755641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3" name="자유형: 도형 622">
              <a:extLst>
                <a:ext uri="{FF2B5EF4-FFF2-40B4-BE49-F238E27FC236}">
                  <a16:creationId xmlns:a16="http://schemas.microsoft.com/office/drawing/2014/main" id="{65521CBC-8CA8-4E12-BB9E-75A011DAFE2A}"/>
                </a:ext>
              </a:extLst>
            </p:cNvPr>
            <p:cNvSpPr/>
            <p:nvPr/>
          </p:nvSpPr>
          <p:spPr>
            <a:xfrm flipV="1">
              <a:off x="3687980" y="776230"/>
              <a:ext cx="563837" cy="845410"/>
            </a:xfrm>
            <a:custGeom>
              <a:avLst/>
              <a:gdLst>
                <a:gd name="connsiteX0" fmla="*/ -220 w 563837"/>
                <a:gd name="connsiteY0" fmla="*/ 9806 h 845410"/>
                <a:gd name="connsiteX1" fmla="*/ -220 w 563837"/>
                <a:gd name="connsiteY1" fmla="*/ 518822 h 845410"/>
                <a:gd name="connsiteX2" fmla="*/ 13458 w 563837"/>
                <a:gd name="connsiteY2" fmla="*/ 542228 h 845410"/>
                <a:gd name="connsiteX3" fmla="*/ 537521 w 563837"/>
                <a:gd name="connsiteY3" fmla="*/ 839789 h 845410"/>
                <a:gd name="connsiteX4" fmla="*/ 550921 w 563837"/>
                <a:gd name="connsiteY4" fmla="*/ 839751 h 845410"/>
                <a:gd name="connsiteX5" fmla="*/ 557698 w 563837"/>
                <a:gd name="connsiteY5" fmla="*/ 828207 h 845410"/>
                <a:gd name="connsiteX6" fmla="*/ 563616 w 563837"/>
                <a:gd name="connsiteY6" fmla="*/ 324410 h 845410"/>
                <a:gd name="connsiteX7" fmla="*/ 549958 w 563837"/>
                <a:gd name="connsiteY7" fmla="*/ 300598 h 845410"/>
                <a:gd name="connsiteX8" fmla="*/ 18230 w 563837"/>
                <a:gd name="connsiteY8" fmla="*/ -1992 h 845410"/>
                <a:gd name="connsiteX9" fmla="*/ 4726 w 563837"/>
                <a:gd name="connsiteY9" fmla="*/ -1916 h 845410"/>
                <a:gd name="connsiteX10" fmla="*/ -220 w 563837"/>
                <a:gd name="connsiteY10" fmla="*/ 9806 h 845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3837" h="845410">
                  <a:moveTo>
                    <a:pt x="-220" y="9806"/>
                  </a:moveTo>
                  <a:lnTo>
                    <a:pt x="-220" y="518822"/>
                  </a:lnTo>
                  <a:cubicBezTo>
                    <a:pt x="-220" y="528779"/>
                    <a:pt x="4801" y="537313"/>
                    <a:pt x="13458" y="542228"/>
                  </a:cubicBezTo>
                  <a:lnTo>
                    <a:pt x="537521" y="839789"/>
                  </a:lnTo>
                  <a:cubicBezTo>
                    <a:pt x="541797" y="842215"/>
                    <a:pt x="546654" y="842202"/>
                    <a:pt x="550921" y="839751"/>
                  </a:cubicBezTo>
                  <a:cubicBezTo>
                    <a:pt x="555187" y="837313"/>
                    <a:pt x="557643" y="833121"/>
                    <a:pt x="557698" y="828207"/>
                  </a:cubicBezTo>
                  <a:lnTo>
                    <a:pt x="563616" y="324410"/>
                  </a:lnTo>
                  <a:cubicBezTo>
                    <a:pt x="563734" y="314314"/>
                    <a:pt x="558734" y="305602"/>
                    <a:pt x="549958" y="300598"/>
                  </a:cubicBezTo>
                  <a:lnTo>
                    <a:pt x="18230" y="-1992"/>
                  </a:lnTo>
                  <a:cubicBezTo>
                    <a:pt x="13919" y="-4443"/>
                    <a:pt x="9008" y="-4418"/>
                    <a:pt x="4726" y="-1916"/>
                  </a:cubicBezTo>
                  <a:cubicBezTo>
                    <a:pt x="450" y="586"/>
                    <a:pt x="-215" y="4840"/>
                    <a:pt x="-220" y="9806"/>
                  </a:cubicBezTo>
                </a:path>
              </a:pathLst>
            </a:custGeom>
            <a:solidFill>
              <a:srgbClr val="50525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4" name="자유형: 도형 623">
              <a:extLst>
                <a:ext uri="{FF2B5EF4-FFF2-40B4-BE49-F238E27FC236}">
                  <a16:creationId xmlns:a16="http://schemas.microsoft.com/office/drawing/2014/main" id="{9FB3DB66-6B7A-4B7C-AA31-1C3C81948B5D}"/>
                </a:ext>
              </a:extLst>
            </p:cNvPr>
            <p:cNvSpPr/>
            <p:nvPr/>
          </p:nvSpPr>
          <p:spPr>
            <a:xfrm flipV="1">
              <a:off x="3688005" y="776230"/>
              <a:ext cx="555917" cy="321481"/>
            </a:xfrm>
            <a:custGeom>
              <a:avLst/>
              <a:gdLst>
                <a:gd name="connsiteX0" fmla="*/ -217 w 555917"/>
                <a:gd name="connsiteY0" fmla="*/ -4046 h 321481"/>
                <a:gd name="connsiteX1" fmla="*/ 13436 w 555917"/>
                <a:gd name="connsiteY1" fmla="*/ 18065 h 321481"/>
                <a:gd name="connsiteX2" fmla="*/ 537499 w 555917"/>
                <a:gd name="connsiteY2" fmla="*/ 315626 h 321481"/>
                <a:gd name="connsiteX3" fmla="*/ 550899 w 555917"/>
                <a:gd name="connsiteY3" fmla="*/ 315588 h 321481"/>
                <a:gd name="connsiteX4" fmla="*/ 555701 w 555917"/>
                <a:gd name="connsiteY4" fmla="*/ 311016 h 321481"/>
                <a:gd name="connsiteX5" fmla="*/ -217 w 555917"/>
                <a:gd name="connsiteY5" fmla="*/ -4046 h 32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5917" h="321481">
                  <a:moveTo>
                    <a:pt x="-217" y="-4046"/>
                  </a:moveTo>
                  <a:cubicBezTo>
                    <a:pt x="200" y="5352"/>
                    <a:pt x="5151" y="13366"/>
                    <a:pt x="13436" y="18065"/>
                  </a:cubicBezTo>
                  <a:lnTo>
                    <a:pt x="537499" y="315626"/>
                  </a:lnTo>
                  <a:cubicBezTo>
                    <a:pt x="541775" y="318052"/>
                    <a:pt x="546632" y="318039"/>
                    <a:pt x="550899" y="315588"/>
                  </a:cubicBezTo>
                  <a:cubicBezTo>
                    <a:pt x="552932" y="314432"/>
                    <a:pt x="554550" y="312858"/>
                    <a:pt x="555701" y="311016"/>
                  </a:cubicBezTo>
                  <a:lnTo>
                    <a:pt x="-217" y="-4046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5" name="자유형: 도형 624">
              <a:extLst>
                <a:ext uri="{FF2B5EF4-FFF2-40B4-BE49-F238E27FC236}">
                  <a16:creationId xmlns:a16="http://schemas.microsoft.com/office/drawing/2014/main" id="{83CB569E-548C-41AE-A146-FE07ACBAEBBC}"/>
                </a:ext>
              </a:extLst>
            </p:cNvPr>
            <p:cNvSpPr/>
            <p:nvPr/>
          </p:nvSpPr>
          <p:spPr>
            <a:xfrm flipV="1">
              <a:off x="3663597" y="762025"/>
              <a:ext cx="575523" cy="335331"/>
            </a:xfrm>
            <a:custGeom>
              <a:avLst/>
              <a:gdLst>
                <a:gd name="connsiteX0" fmla="*/ 13307 w 575523"/>
                <a:gd name="connsiteY0" fmla="*/ 31902 h 335331"/>
                <a:gd name="connsiteX1" fmla="*/ -207 w 575523"/>
                <a:gd name="connsiteY1" fmla="*/ 11633 h 335331"/>
                <a:gd name="connsiteX2" fmla="*/ 24221 w 575523"/>
                <a:gd name="connsiteY2" fmla="*/ -4052 h 335331"/>
                <a:gd name="connsiteX3" fmla="*/ 37853 w 575523"/>
                <a:gd name="connsiteY3" fmla="*/ 17703 h 335331"/>
                <a:gd name="connsiteX4" fmla="*/ 60436 w 575523"/>
                <a:gd name="connsiteY4" fmla="*/ 30530 h 335331"/>
                <a:gd name="connsiteX5" fmla="*/ 561917 w 575523"/>
                <a:gd name="connsiteY5" fmla="*/ 315264 h 335331"/>
                <a:gd name="connsiteX6" fmla="*/ 575317 w 575523"/>
                <a:gd name="connsiteY6" fmla="*/ 315226 h 335331"/>
                <a:gd name="connsiteX7" fmla="*/ 550765 w 575523"/>
                <a:gd name="connsiteY7" fmla="*/ 329437 h 335331"/>
                <a:gd name="connsiteX8" fmla="*/ 537365 w 575523"/>
                <a:gd name="connsiteY8" fmla="*/ 329463 h 335331"/>
                <a:gd name="connsiteX9" fmla="*/ 285270 w 575523"/>
                <a:gd name="connsiteY9" fmla="*/ 186334 h 335331"/>
                <a:gd name="connsiteX10" fmla="*/ 13307 w 575523"/>
                <a:gd name="connsiteY10" fmla="*/ 31902 h 335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5523" h="335331">
                  <a:moveTo>
                    <a:pt x="13307" y="31902"/>
                  </a:moveTo>
                  <a:cubicBezTo>
                    <a:pt x="5567" y="27520"/>
                    <a:pt x="736" y="20243"/>
                    <a:pt x="-207" y="11633"/>
                  </a:cubicBezTo>
                  <a:lnTo>
                    <a:pt x="24221" y="-4052"/>
                  </a:lnTo>
                  <a:cubicBezTo>
                    <a:pt x="24747" y="5194"/>
                    <a:pt x="29683" y="13068"/>
                    <a:pt x="37853" y="17703"/>
                  </a:cubicBezTo>
                  <a:lnTo>
                    <a:pt x="60436" y="30530"/>
                  </a:lnTo>
                  <a:lnTo>
                    <a:pt x="561917" y="315264"/>
                  </a:lnTo>
                  <a:cubicBezTo>
                    <a:pt x="566188" y="317690"/>
                    <a:pt x="571050" y="317677"/>
                    <a:pt x="575317" y="315226"/>
                  </a:cubicBezTo>
                  <a:lnTo>
                    <a:pt x="550765" y="329437"/>
                  </a:lnTo>
                  <a:cubicBezTo>
                    <a:pt x="546508" y="331889"/>
                    <a:pt x="541647" y="331889"/>
                    <a:pt x="537365" y="329463"/>
                  </a:cubicBezTo>
                  <a:lnTo>
                    <a:pt x="285270" y="186334"/>
                  </a:lnTo>
                  <a:lnTo>
                    <a:pt x="13307" y="31902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6" name="자유형: 도형 625">
              <a:extLst>
                <a:ext uri="{FF2B5EF4-FFF2-40B4-BE49-F238E27FC236}">
                  <a16:creationId xmlns:a16="http://schemas.microsoft.com/office/drawing/2014/main" id="{4484A454-A65B-44FF-81F2-B463CFD9C5C9}"/>
                </a:ext>
              </a:extLst>
            </p:cNvPr>
            <p:cNvSpPr/>
            <p:nvPr/>
          </p:nvSpPr>
          <p:spPr>
            <a:xfrm flipV="1">
              <a:off x="3701628" y="827481"/>
              <a:ext cx="536545" cy="758926"/>
            </a:xfrm>
            <a:custGeom>
              <a:avLst/>
              <a:gdLst>
                <a:gd name="connsiteX0" fmla="*/ -220 w 536545"/>
                <a:gd name="connsiteY0" fmla="*/ -3805 h 758926"/>
                <a:gd name="connsiteX1" fmla="*/ -220 w 536545"/>
                <a:gd name="connsiteY1" fmla="*/ 453852 h 758926"/>
                <a:gd name="connsiteX2" fmla="*/ 530695 w 536545"/>
                <a:gd name="connsiteY2" fmla="*/ 755122 h 758926"/>
                <a:gd name="connsiteX3" fmla="*/ 536326 w 536545"/>
                <a:gd name="connsiteY3" fmla="*/ 299764 h 758926"/>
                <a:gd name="connsiteX4" fmla="*/ -220 w 536545"/>
                <a:gd name="connsiteY4" fmla="*/ -3805 h 758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545" h="758926">
                  <a:moveTo>
                    <a:pt x="-220" y="-3805"/>
                  </a:moveTo>
                  <a:lnTo>
                    <a:pt x="-220" y="453852"/>
                  </a:lnTo>
                  <a:lnTo>
                    <a:pt x="530695" y="755122"/>
                  </a:lnTo>
                  <a:lnTo>
                    <a:pt x="536326" y="299764"/>
                  </a:lnTo>
                  <a:lnTo>
                    <a:pt x="-220" y="-3805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7" name="자유형: 도형 626">
              <a:extLst>
                <a:ext uri="{FF2B5EF4-FFF2-40B4-BE49-F238E27FC236}">
                  <a16:creationId xmlns:a16="http://schemas.microsoft.com/office/drawing/2014/main" id="{8CCD82FF-1143-4F97-BA63-64961BCC9BAF}"/>
                </a:ext>
              </a:extLst>
            </p:cNvPr>
            <p:cNvSpPr/>
            <p:nvPr/>
          </p:nvSpPr>
          <p:spPr>
            <a:xfrm flipV="1">
              <a:off x="3701628" y="831786"/>
              <a:ext cx="528850" cy="744486"/>
            </a:xfrm>
            <a:custGeom>
              <a:avLst/>
              <a:gdLst>
                <a:gd name="connsiteX0" fmla="*/ -217 w 528850"/>
                <a:gd name="connsiteY0" fmla="*/ -3807 h 744486"/>
                <a:gd name="connsiteX1" fmla="*/ -217 w 528850"/>
                <a:gd name="connsiteY1" fmla="*/ 443715 h 744486"/>
                <a:gd name="connsiteX2" fmla="*/ 523122 w 528850"/>
                <a:gd name="connsiteY2" fmla="*/ 740679 h 744486"/>
                <a:gd name="connsiteX3" fmla="*/ 528634 w 528850"/>
                <a:gd name="connsiteY3" fmla="*/ 295405 h 744486"/>
                <a:gd name="connsiteX4" fmla="*/ -217 w 528850"/>
                <a:gd name="connsiteY4" fmla="*/ -3807 h 744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850" h="744486">
                  <a:moveTo>
                    <a:pt x="-217" y="-3807"/>
                  </a:moveTo>
                  <a:lnTo>
                    <a:pt x="-217" y="443715"/>
                  </a:lnTo>
                  <a:lnTo>
                    <a:pt x="523122" y="740679"/>
                  </a:lnTo>
                  <a:lnTo>
                    <a:pt x="528634" y="295405"/>
                  </a:lnTo>
                  <a:lnTo>
                    <a:pt x="-217" y="-3807"/>
                  </a:lnTo>
                </a:path>
              </a:pathLst>
            </a:custGeom>
            <a:solidFill>
              <a:srgbClr val="100F0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8" name="자유형: 도형 627">
              <a:extLst>
                <a:ext uri="{FF2B5EF4-FFF2-40B4-BE49-F238E27FC236}">
                  <a16:creationId xmlns:a16="http://schemas.microsoft.com/office/drawing/2014/main" id="{2D5CB5DB-6D95-44E4-A350-A87CAFCB8E9A}"/>
                </a:ext>
              </a:extLst>
            </p:cNvPr>
            <p:cNvSpPr/>
            <p:nvPr/>
          </p:nvSpPr>
          <p:spPr>
            <a:xfrm flipV="1">
              <a:off x="3706242" y="840613"/>
              <a:ext cx="519375" cy="729055"/>
            </a:xfrm>
            <a:custGeom>
              <a:avLst/>
              <a:gdLst>
                <a:gd name="connsiteX0" fmla="*/ -217 w 519375"/>
                <a:gd name="connsiteY0" fmla="*/ -3806 h 729055"/>
                <a:gd name="connsiteX1" fmla="*/ -212 w 519375"/>
                <a:gd name="connsiteY1" fmla="*/ 433620 h 729055"/>
                <a:gd name="connsiteX2" fmla="*/ 513712 w 519375"/>
                <a:gd name="connsiteY2" fmla="*/ 725250 h 729055"/>
                <a:gd name="connsiteX3" fmla="*/ 519159 w 519375"/>
                <a:gd name="connsiteY3" fmla="*/ 290047 h 729055"/>
                <a:gd name="connsiteX4" fmla="*/ -217 w 519375"/>
                <a:gd name="connsiteY4" fmla="*/ -3806 h 72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9375" h="729055">
                  <a:moveTo>
                    <a:pt x="-217" y="-3806"/>
                  </a:moveTo>
                  <a:lnTo>
                    <a:pt x="-212" y="433620"/>
                  </a:lnTo>
                  <a:lnTo>
                    <a:pt x="513712" y="725250"/>
                  </a:lnTo>
                  <a:lnTo>
                    <a:pt x="519159" y="290047"/>
                  </a:lnTo>
                  <a:lnTo>
                    <a:pt x="-217" y="-3806"/>
                  </a:ln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9" name="자유형: 도형 628">
              <a:extLst>
                <a:ext uri="{FF2B5EF4-FFF2-40B4-BE49-F238E27FC236}">
                  <a16:creationId xmlns:a16="http://schemas.microsoft.com/office/drawing/2014/main" id="{59B9315F-3F4A-413F-9519-AAF7A384953E}"/>
                </a:ext>
              </a:extLst>
            </p:cNvPr>
            <p:cNvSpPr/>
            <p:nvPr/>
          </p:nvSpPr>
          <p:spPr>
            <a:xfrm flipV="1">
              <a:off x="3963755" y="946423"/>
              <a:ext cx="16660" cy="22250"/>
            </a:xfrm>
            <a:custGeom>
              <a:avLst/>
              <a:gdLst>
                <a:gd name="connsiteX0" fmla="*/ 3454 w 16660"/>
                <a:gd name="connsiteY0" fmla="*/ -3818 h 22250"/>
                <a:gd name="connsiteX1" fmla="*/ 15013 w 16660"/>
                <a:gd name="connsiteY1" fmla="*/ 4958 h 22250"/>
                <a:gd name="connsiteX2" fmla="*/ 12760 w 16660"/>
                <a:gd name="connsiteY2" fmla="*/ 18014 h 22250"/>
                <a:gd name="connsiteX3" fmla="*/ 1202 w 16660"/>
                <a:gd name="connsiteY3" fmla="*/ 9238 h 22250"/>
                <a:gd name="connsiteX4" fmla="*/ 3454 w 16660"/>
                <a:gd name="connsiteY4" fmla="*/ -3818 h 2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60" h="22250">
                  <a:moveTo>
                    <a:pt x="3454" y="-3818"/>
                  </a:moveTo>
                  <a:cubicBezTo>
                    <a:pt x="7269" y="-4999"/>
                    <a:pt x="12443" y="-1062"/>
                    <a:pt x="15013" y="4958"/>
                  </a:cubicBezTo>
                  <a:cubicBezTo>
                    <a:pt x="17588" y="10991"/>
                    <a:pt x="16580" y="16832"/>
                    <a:pt x="12760" y="18014"/>
                  </a:cubicBezTo>
                  <a:cubicBezTo>
                    <a:pt x="8950" y="19195"/>
                    <a:pt x="3776" y="15258"/>
                    <a:pt x="1202" y="9238"/>
                  </a:cubicBezTo>
                  <a:cubicBezTo>
                    <a:pt x="-1369" y="3205"/>
                    <a:pt x="-361" y="-2637"/>
                    <a:pt x="3454" y="-3818"/>
                  </a:cubicBezTo>
                </a:path>
              </a:pathLst>
            </a:custGeom>
            <a:solidFill>
              <a:srgbClr val="100F0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0" name="자유형: 도형 629">
              <a:extLst>
                <a:ext uri="{FF2B5EF4-FFF2-40B4-BE49-F238E27FC236}">
                  <a16:creationId xmlns:a16="http://schemas.microsoft.com/office/drawing/2014/main" id="{6710A5BD-F2E2-41CA-9876-E42D34B25166}"/>
                </a:ext>
              </a:extLst>
            </p:cNvPr>
            <p:cNvSpPr/>
            <p:nvPr/>
          </p:nvSpPr>
          <p:spPr>
            <a:xfrm flipV="1">
              <a:off x="3962674" y="945348"/>
              <a:ext cx="18823" cy="24397"/>
            </a:xfrm>
            <a:custGeom>
              <a:avLst/>
              <a:gdLst>
                <a:gd name="connsiteX0" fmla="*/ 12423 w 18823"/>
                <a:gd name="connsiteY0" fmla="*/ 18210 h 24397"/>
                <a:gd name="connsiteX1" fmla="*/ 3275 w 18823"/>
                <a:gd name="connsiteY1" fmla="*/ 9879 h 24397"/>
                <a:gd name="connsiteX2" fmla="*/ 2604 w 18823"/>
                <a:gd name="connsiteY2" fmla="*/ 405 h 24397"/>
                <a:gd name="connsiteX3" fmla="*/ 4857 w 18823"/>
                <a:gd name="connsiteY3" fmla="*/ -1703 h 24397"/>
                <a:gd name="connsiteX4" fmla="*/ 15101 w 18823"/>
                <a:gd name="connsiteY4" fmla="*/ 6463 h 24397"/>
                <a:gd name="connsiteX5" fmla="*/ 15777 w 18823"/>
                <a:gd name="connsiteY5" fmla="*/ 15937 h 24397"/>
                <a:gd name="connsiteX6" fmla="*/ 13524 w 18823"/>
                <a:gd name="connsiteY6" fmla="*/ 18045 h 24397"/>
                <a:gd name="connsiteX7" fmla="*/ 5958 w 18823"/>
                <a:gd name="connsiteY7" fmla="*/ -4027 h 24397"/>
                <a:gd name="connsiteX8" fmla="*/ 4212 w 18823"/>
                <a:gd name="connsiteY8" fmla="*/ -3773 h 24397"/>
                <a:gd name="connsiteX9" fmla="*/ 645 w 18823"/>
                <a:gd name="connsiteY9" fmla="*/ -510 h 24397"/>
                <a:gd name="connsiteX10" fmla="*/ 1285 w 18823"/>
                <a:gd name="connsiteY10" fmla="*/ 10730 h 24397"/>
                <a:gd name="connsiteX11" fmla="*/ 14164 w 18823"/>
                <a:gd name="connsiteY11" fmla="*/ 20128 h 24397"/>
                <a:gd name="connsiteX12" fmla="*/ 17735 w 18823"/>
                <a:gd name="connsiteY12" fmla="*/ 16852 h 24397"/>
                <a:gd name="connsiteX13" fmla="*/ 17086 w 18823"/>
                <a:gd name="connsiteY13" fmla="*/ 5612 h 24397"/>
                <a:gd name="connsiteX14" fmla="*/ 5958 w 18823"/>
                <a:gd name="connsiteY14" fmla="*/ -4027 h 2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823" h="24397">
                  <a:moveTo>
                    <a:pt x="12423" y="18210"/>
                  </a:moveTo>
                  <a:cubicBezTo>
                    <a:pt x="9237" y="18210"/>
                    <a:pt x="5308" y="14629"/>
                    <a:pt x="3275" y="9879"/>
                  </a:cubicBezTo>
                  <a:cubicBezTo>
                    <a:pt x="1781" y="6361"/>
                    <a:pt x="1529" y="2742"/>
                    <a:pt x="2604" y="405"/>
                  </a:cubicBezTo>
                  <a:lnTo>
                    <a:pt x="4857" y="-1703"/>
                  </a:lnTo>
                  <a:cubicBezTo>
                    <a:pt x="7988" y="-2719"/>
                    <a:pt x="12819" y="1129"/>
                    <a:pt x="15101" y="6463"/>
                  </a:cubicBezTo>
                  <a:cubicBezTo>
                    <a:pt x="16595" y="9968"/>
                    <a:pt x="16857" y="13600"/>
                    <a:pt x="15777" y="15937"/>
                  </a:cubicBezTo>
                  <a:lnTo>
                    <a:pt x="13524" y="18045"/>
                  </a:lnTo>
                  <a:close/>
                  <a:moveTo>
                    <a:pt x="5958" y="-4027"/>
                  </a:moveTo>
                  <a:lnTo>
                    <a:pt x="4212" y="-3773"/>
                  </a:lnTo>
                  <a:cubicBezTo>
                    <a:pt x="2650" y="-3291"/>
                    <a:pt x="1409" y="-2160"/>
                    <a:pt x="645" y="-510"/>
                  </a:cubicBezTo>
                  <a:cubicBezTo>
                    <a:pt x="-704" y="2399"/>
                    <a:pt x="-467" y="6603"/>
                    <a:pt x="1285" y="10730"/>
                  </a:cubicBezTo>
                  <a:cubicBezTo>
                    <a:pt x="4063" y="17245"/>
                    <a:pt x="9789" y="21449"/>
                    <a:pt x="14164" y="20128"/>
                  </a:cubicBezTo>
                  <a:cubicBezTo>
                    <a:pt x="15731" y="19633"/>
                    <a:pt x="16967" y="18503"/>
                    <a:pt x="17735" y="16852"/>
                  </a:cubicBezTo>
                  <a:cubicBezTo>
                    <a:pt x="19090" y="13930"/>
                    <a:pt x="18846" y="9727"/>
                    <a:pt x="17086" y="5612"/>
                  </a:cubicBezTo>
                  <a:cubicBezTo>
                    <a:pt x="14665" y="-65"/>
                    <a:pt x="10091" y="-4027"/>
                    <a:pt x="5958" y="-4027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1" name="자유형: 도형 630">
              <a:extLst>
                <a:ext uri="{FF2B5EF4-FFF2-40B4-BE49-F238E27FC236}">
                  <a16:creationId xmlns:a16="http://schemas.microsoft.com/office/drawing/2014/main" id="{5C51AE5D-F2CA-482E-BFD9-5EB818831C24}"/>
                </a:ext>
              </a:extLst>
            </p:cNvPr>
            <p:cNvSpPr/>
            <p:nvPr/>
          </p:nvSpPr>
          <p:spPr>
            <a:xfrm flipV="1">
              <a:off x="3717230" y="852970"/>
              <a:ext cx="494808" cy="291579"/>
            </a:xfrm>
            <a:custGeom>
              <a:avLst/>
              <a:gdLst>
                <a:gd name="connsiteX0" fmla="*/ -216 w 494808"/>
                <a:gd name="connsiteY0" fmla="*/ 6424 h 291579"/>
                <a:gd name="connsiteX1" fmla="*/ 494454 w 494808"/>
                <a:gd name="connsiteY1" fmla="*/ 287589 h 291579"/>
                <a:gd name="connsiteX2" fmla="*/ 494592 w 494808"/>
                <a:gd name="connsiteY2" fmla="*/ 276476 h 291579"/>
                <a:gd name="connsiteX3" fmla="*/ -216 w 494808"/>
                <a:gd name="connsiteY3" fmla="*/ -3990 h 291579"/>
                <a:gd name="connsiteX4" fmla="*/ -216 w 494808"/>
                <a:gd name="connsiteY4" fmla="*/ 6424 h 29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79">
                  <a:moveTo>
                    <a:pt x="-216" y="6424"/>
                  </a:moveTo>
                  <a:lnTo>
                    <a:pt x="494454" y="287589"/>
                  </a:lnTo>
                  <a:lnTo>
                    <a:pt x="494592" y="276476"/>
                  </a:lnTo>
                  <a:lnTo>
                    <a:pt x="-216" y="-3990"/>
                  </a:lnTo>
                  <a:lnTo>
                    <a:pt x="-216" y="6424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2" name="자유형: 도형 631">
              <a:extLst>
                <a:ext uri="{FF2B5EF4-FFF2-40B4-BE49-F238E27FC236}">
                  <a16:creationId xmlns:a16="http://schemas.microsoft.com/office/drawing/2014/main" id="{6CDFB646-50AF-4E12-931F-DA5671B378DA}"/>
                </a:ext>
              </a:extLst>
            </p:cNvPr>
            <p:cNvSpPr/>
            <p:nvPr/>
          </p:nvSpPr>
          <p:spPr>
            <a:xfrm flipV="1">
              <a:off x="3717230" y="913371"/>
              <a:ext cx="420663" cy="249542"/>
            </a:xfrm>
            <a:custGeom>
              <a:avLst/>
              <a:gdLst>
                <a:gd name="connsiteX0" fmla="*/ -191 w 420663"/>
                <a:gd name="connsiteY0" fmla="*/ 6446 h 249542"/>
                <a:gd name="connsiteX1" fmla="*/ 420328 w 420663"/>
                <a:gd name="connsiteY1" fmla="*/ 245587 h 249542"/>
                <a:gd name="connsiteX2" fmla="*/ 420473 w 420663"/>
                <a:gd name="connsiteY2" fmla="*/ 234475 h 249542"/>
                <a:gd name="connsiteX3" fmla="*/ -191 w 420663"/>
                <a:gd name="connsiteY3" fmla="*/ -3955 h 249542"/>
                <a:gd name="connsiteX4" fmla="*/ -191 w 420663"/>
                <a:gd name="connsiteY4" fmla="*/ 6446 h 2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663" h="249542">
                  <a:moveTo>
                    <a:pt x="-191" y="6446"/>
                  </a:moveTo>
                  <a:lnTo>
                    <a:pt x="420328" y="245587"/>
                  </a:lnTo>
                  <a:lnTo>
                    <a:pt x="420473" y="234475"/>
                  </a:lnTo>
                  <a:lnTo>
                    <a:pt x="-191" y="-3955"/>
                  </a:lnTo>
                  <a:lnTo>
                    <a:pt x="-191" y="6446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3" name="자유형: 도형 632">
              <a:extLst>
                <a:ext uri="{FF2B5EF4-FFF2-40B4-BE49-F238E27FC236}">
                  <a16:creationId xmlns:a16="http://schemas.microsoft.com/office/drawing/2014/main" id="{C8C628B1-C784-4719-A11E-073943CA5C1B}"/>
                </a:ext>
              </a:extLst>
            </p:cNvPr>
            <p:cNvSpPr/>
            <p:nvPr/>
          </p:nvSpPr>
          <p:spPr>
            <a:xfrm flipV="1">
              <a:off x="3717230" y="889724"/>
              <a:ext cx="494808" cy="291579"/>
            </a:xfrm>
            <a:custGeom>
              <a:avLst/>
              <a:gdLst>
                <a:gd name="connsiteX0" fmla="*/ -216 w 494808"/>
                <a:gd name="connsiteY0" fmla="*/ 6456 h 291579"/>
                <a:gd name="connsiteX1" fmla="*/ 494454 w 494808"/>
                <a:gd name="connsiteY1" fmla="*/ 287621 h 291579"/>
                <a:gd name="connsiteX2" fmla="*/ 494592 w 494808"/>
                <a:gd name="connsiteY2" fmla="*/ 276509 h 291579"/>
                <a:gd name="connsiteX3" fmla="*/ -216 w 494808"/>
                <a:gd name="connsiteY3" fmla="*/ -3958 h 291579"/>
                <a:gd name="connsiteX4" fmla="*/ -216 w 494808"/>
                <a:gd name="connsiteY4" fmla="*/ 6456 h 29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79">
                  <a:moveTo>
                    <a:pt x="-216" y="6456"/>
                  </a:moveTo>
                  <a:lnTo>
                    <a:pt x="494454" y="287621"/>
                  </a:lnTo>
                  <a:lnTo>
                    <a:pt x="494592" y="276509"/>
                  </a:lnTo>
                  <a:lnTo>
                    <a:pt x="-216" y="-3958"/>
                  </a:lnTo>
                  <a:lnTo>
                    <a:pt x="-216" y="6456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4" name="자유형: 도형 633">
              <a:extLst>
                <a:ext uri="{FF2B5EF4-FFF2-40B4-BE49-F238E27FC236}">
                  <a16:creationId xmlns:a16="http://schemas.microsoft.com/office/drawing/2014/main" id="{FE7C3E80-C8AB-4747-AFF5-1360750771F1}"/>
                </a:ext>
              </a:extLst>
            </p:cNvPr>
            <p:cNvSpPr/>
            <p:nvPr/>
          </p:nvSpPr>
          <p:spPr>
            <a:xfrm flipV="1">
              <a:off x="3717230" y="908101"/>
              <a:ext cx="494808" cy="291579"/>
            </a:xfrm>
            <a:custGeom>
              <a:avLst/>
              <a:gdLst>
                <a:gd name="connsiteX0" fmla="*/ -216 w 494808"/>
                <a:gd name="connsiteY0" fmla="*/ 6473 h 291579"/>
                <a:gd name="connsiteX1" fmla="*/ 494454 w 494808"/>
                <a:gd name="connsiteY1" fmla="*/ 287638 h 291579"/>
                <a:gd name="connsiteX2" fmla="*/ 494592 w 494808"/>
                <a:gd name="connsiteY2" fmla="*/ 276525 h 291579"/>
                <a:gd name="connsiteX3" fmla="*/ -216 w 494808"/>
                <a:gd name="connsiteY3" fmla="*/ -3941 h 291579"/>
                <a:gd name="connsiteX4" fmla="*/ -216 w 494808"/>
                <a:gd name="connsiteY4" fmla="*/ 6473 h 29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79">
                  <a:moveTo>
                    <a:pt x="-216" y="6473"/>
                  </a:moveTo>
                  <a:lnTo>
                    <a:pt x="494454" y="287638"/>
                  </a:lnTo>
                  <a:lnTo>
                    <a:pt x="494592" y="276525"/>
                  </a:lnTo>
                  <a:lnTo>
                    <a:pt x="-216" y="-3941"/>
                  </a:lnTo>
                  <a:lnTo>
                    <a:pt x="-216" y="6473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5" name="자유형: 도형 634">
              <a:extLst>
                <a:ext uri="{FF2B5EF4-FFF2-40B4-BE49-F238E27FC236}">
                  <a16:creationId xmlns:a16="http://schemas.microsoft.com/office/drawing/2014/main" id="{B1D48072-5A60-4708-BBF9-AA8C8BCBA8CD}"/>
                </a:ext>
              </a:extLst>
            </p:cNvPr>
            <p:cNvSpPr/>
            <p:nvPr/>
          </p:nvSpPr>
          <p:spPr>
            <a:xfrm flipV="1">
              <a:off x="3717230" y="937729"/>
              <a:ext cx="475005" cy="280314"/>
            </a:xfrm>
            <a:custGeom>
              <a:avLst/>
              <a:gdLst>
                <a:gd name="connsiteX0" fmla="*/ -209 w 475005"/>
                <a:gd name="connsiteY0" fmla="*/ 6481 h 280314"/>
                <a:gd name="connsiteX1" fmla="*/ 474656 w 475005"/>
                <a:gd name="connsiteY1" fmla="*/ 276395 h 280314"/>
                <a:gd name="connsiteX2" fmla="*/ 474796 w 475005"/>
                <a:gd name="connsiteY2" fmla="*/ 265282 h 280314"/>
                <a:gd name="connsiteX3" fmla="*/ -209 w 475005"/>
                <a:gd name="connsiteY3" fmla="*/ -3920 h 280314"/>
                <a:gd name="connsiteX4" fmla="*/ -209 w 475005"/>
                <a:gd name="connsiteY4" fmla="*/ 6481 h 28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5005" h="280314">
                  <a:moveTo>
                    <a:pt x="-209" y="6481"/>
                  </a:moveTo>
                  <a:lnTo>
                    <a:pt x="474656" y="276395"/>
                  </a:lnTo>
                  <a:lnTo>
                    <a:pt x="474796" y="265282"/>
                  </a:lnTo>
                  <a:lnTo>
                    <a:pt x="-209" y="-3920"/>
                  </a:lnTo>
                  <a:lnTo>
                    <a:pt x="-209" y="6481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6" name="자유형: 도형 635">
              <a:extLst>
                <a:ext uri="{FF2B5EF4-FFF2-40B4-BE49-F238E27FC236}">
                  <a16:creationId xmlns:a16="http://schemas.microsoft.com/office/drawing/2014/main" id="{1B0C857A-9D97-42E5-9FF6-2A0BD277BDCC}"/>
                </a:ext>
              </a:extLst>
            </p:cNvPr>
            <p:cNvSpPr/>
            <p:nvPr/>
          </p:nvSpPr>
          <p:spPr>
            <a:xfrm flipV="1">
              <a:off x="3717230" y="944867"/>
              <a:ext cx="494808" cy="291566"/>
            </a:xfrm>
            <a:custGeom>
              <a:avLst/>
              <a:gdLst>
                <a:gd name="connsiteX0" fmla="*/ -216 w 494808"/>
                <a:gd name="connsiteY0" fmla="*/ 6506 h 291566"/>
                <a:gd name="connsiteX1" fmla="*/ 494454 w 494808"/>
                <a:gd name="connsiteY1" fmla="*/ 287658 h 291566"/>
                <a:gd name="connsiteX2" fmla="*/ 494592 w 494808"/>
                <a:gd name="connsiteY2" fmla="*/ 276559 h 291566"/>
                <a:gd name="connsiteX3" fmla="*/ -216 w 494808"/>
                <a:gd name="connsiteY3" fmla="*/ -3908 h 291566"/>
                <a:gd name="connsiteX4" fmla="*/ -216 w 494808"/>
                <a:gd name="connsiteY4" fmla="*/ 6506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506"/>
                  </a:moveTo>
                  <a:lnTo>
                    <a:pt x="494454" y="287658"/>
                  </a:lnTo>
                  <a:lnTo>
                    <a:pt x="494592" y="276559"/>
                  </a:lnTo>
                  <a:lnTo>
                    <a:pt x="-216" y="-3908"/>
                  </a:lnTo>
                  <a:lnTo>
                    <a:pt x="-216" y="6506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7" name="자유형: 도형 636">
              <a:extLst>
                <a:ext uri="{FF2B5EF4-FFF2-40B4-BE49-F238E27FC236}">
                  <a16:creationId xmlns:a16="http://schemas.microsoft.com/office/drawing/2014/main" id="{ECC40122-15C0-4608-B2A6-F1887FC60566}"/>
                </a:ext>
              </a:extLst>
            </p:cNvPr>
            <p:cNvSpPr/>
            <p:nvPr/>
          </p:nvSpPr>
          <p:spPr>
            <a:xfrm flipV="1">
              <a:off x="3717230" y="1117473"/>
              <a:ext cx="222710" cy="137337"/>
            </a:xfrm>
            <a:custGeom>
              <a:avLst/>
              <a:gdLst>
                <a:gd name="connsiteX0" fmla="*/ -123 w 222710"/>
                <a:gd name="connsiteY0" fmla="*/ 6591 h 137337"/>
                <a:gd name="connsiteX1" fmla="*/ 222449 w 222710"/>
                <a:gd name="connsiteY1" fmla="*/ 133515 h 137337"/>
                <a:gd name="connsiteX2" fmla="*/ 222588 w 222710"/>
                <a:gd name="connsiteY2" fmla="*/ 122415 h 137337"/>
                <a:gd name="connsiteX3" fmla="*/ -123 w 222710"/>
                <a:gd name="connsiteY3" fmla="*/ -3823 h 137337"/>
                <a:gd name="connsiteX4" fmla="*/ -123 w 222710"/>
                <a:gd name="connsiteY4" fmla="*/ 6591 h 13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710" h="137337">
                  <a:moveTo>
                    <a:pt x="-123" y="6591"/>
                  </a:moveTo>
                  <a:lnTo>
                    <a:pt x="222449" y="133515"/>
                  </a:lnTo>
                  <a:lnTo>
                    <a:pt x="222588" y="122415"/>
                  </a:lnTo>
                  <a:lnTo>
                    <a:pt x="-123" y="-3823"/>
                  </a:lnTo>
                  <a:lnTo>
                    <a:pt x="-123" y="6591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8" name="자유형: 도형 637">
              <a:extLst>
                <a:ext uri="{FF2B5EF4-FFF2-40B4-BE49-F238E27FC236}">
                  <a16:creationId xmlns:a16="http://schemas.microsoft.com/office/drawing/2014/main" id="{E4BBA111-C4D8-4E7B-9C25-7488CF6B994D}"/>
                </a:ext>
              </a:extLst>
            </p:cNvPr>
            <p:cNvSpPr/>
            <p:nvPr/>
          </p:nvSpPr>
          <p:spPr>
            <a:xfrm flipV="1">
              <a:off x="3717230" y="981621"/>
              <a:ext cx="494808" cy="291566"/>
            </a:xfrm>
            <a:custGeom>
              <a:avLst/>
              <a:gdLst>
                <a:gd name="connsiteX0" fmla="*/ -216 w 494808"/>
                <a:gd name="connsiteY0" fmla="*/ 6538 h 291566"/>
                <a:gd name="connsiteX1" fmla="*/ 494454 w 494808"/>
                <a:gd name="connsiteY1" fmla="*/ 287691 h 291566"/>
                <a:gd name="connsiteX2" fmla="*/ 494592 w 494808"/>
                <a:gd name="connsiteY2" fmla="*/ 276591 h 291566"/>
                <a:gd name="connsiteX3" fmla="*/ -216 w 494808"/>
                <a:gd name="connsiteY3" fmla="*/ -3876 h 291566"/>
                <a:gd name="connsiteX4" fmla="*/ -216 w 494808"/>
                <a:gd name="connsiteY4" fmla="*/ 6538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538"/>
                  </a:moveTo>
                  <a:lnTo>
                    <a:pt x="494454" y="287691"/>
                  </a:lnTo>
                  <a:lnTo>
                    <a:pt x="494592" y="276591"/>
                  </a:lnTo>
                  <a:lnTo>
                    <a:pt x="-216" y="-3876"/>
                  </a:lnTo>
                  <a:lnTo>
                    <a:pt x="-216" y="6538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9" name="자유형: 도형 638">
              <a:extLst>
                <a:ext uri="{FF2B5EF4-FFF2-40B4-BE49-F238E27FC236}">
                  <a16:creationId xmlns:a16="http://schemas.microsoft.com/office/drawing/2014/main" id="{25ED56BB-C9E3-4F74-B537-D3AA211C7907}"/>
                </a:ext>
              </a:extLst>
            </p:cNvPr>
            <p:cNvSpPr/>
            <p:nvPr/>
          </p:nvSpPr>
          <p:spPr>
            <a:xfrm flipV="1">
              <a:off x="3717230" y="999998"/>
              <a:ext cx="494808" cy="291566"/>
            </a:xfrm>
            <a:custGeom>
              <a:avLst/>
              <a:gdLst>
                <a:gd name="connsiteX0" fmla="*/ -216 w 494808"/>
                <a:gd name="connsiteY0" fmla="*/ 6555 h 291566"/>
                <a:gd name="connsiteX1" fmla="*/ 494454 w 494808"/>
                <a:gd name="connsiteY1" fmla="*/ 287707 h 291566"/>
                <a:gd name="connsiteX2" fmla="*/ 494592 w 494808"/>
                <a:gd name="connsiteY2" fmla="*/ 276608 h 291566"/>
                <a:gd name="connsiteX3" fmla="*/ -216 w 494808"/>
                <a:gd name="connsiteY3" fmla="*/ -3859 h 291566"/>
                <a:gd name="connsiteX4" fmla="*/ -216 w 494808"/>
                <a:gd name="connsiteY4" fmla="*/ 6555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555"/>
                  </a:moveTo>
                  <a:lnTo>
                    <a:pt x="494454" y="287707"/>
                  </a:lnTo>
                  <a:lnTo>
                    <a:pt x="494592" y="276608"/>
                  </a:lnTo>
                  <a:lnTo>
                    <a:pt x="-216" y="-3859"/>
                  </a:lnTo>
                  <a:lnTo>
                    <a:pt x="-216" y="6555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0" name="자유형: 도형 639">
              <a:extLst>
                <a:ext uri="{FF2B5EF4-FFF2-40B4-BE49-F238E27FC236}">
                  <a16:creationId xmlns:a16="http://schemas.microsoft.com/office/drawing/2014/main" id="{B4F190A2-278B-41DD-A9F5-8A565DBD6115}"/>
                </a:ext>
              </a:extLst>
            </p:cNvPr>
            <p:cNvSpPr/>
            <p:nvPr/>
          </p:nvSpPr>
          <p:spPr>
            <a:xfrm flipV="1">
              <a:off x="3717230" y="1018374"/>
              <a:ext cx="494808" cy="291566"/>
            </a:xfrm>
            <a:custGeom>
              <a:avLst/>
              <a:gdLst>
                <a:gd name="connsiteX0" fmla="*/ -216 w 494808"/>
                <a:gd name="connsiteY0" fmla="*/ 6571 h 291566"/>
                <a:gd name="connsiteX1" fmla="*/ 494454 w 494808"/>
                <a:gd name="connsiteY1" fmla="*/ 287724 h 291566"/>
                <a:gd name="connsiteX2" fmla="*/ 494592 w 494808"/>
                <a:gd name="connsiteY2" fmla="*/ 276624 h 291566"/>
                <a:gd name="connsiteX3" fmla="*/ -216 w 494808"/>
                <a:gd name="connsiteY3" fmla="*/ -3843 h 291566"/>
                <a:gd name="connsiteX4" fmla="*/ -216 w 494808"/>
                <a:gd name="connsiteY4" fmla="*/ 6571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571"/>
                  </a:moveTo>
                  <a:lnTo>
                    <a:pt x="494454" y="287724"/>
                  </a:lnTo>
                  <a:lnTo>
                    <a:pt x="494592" y="276624"/>
                  </a:lnTo>
                  <a:lnTo>
                    <a:pt x="-216" y="-3843"/>
                  </a:lnTo>
                  <a:lnTo>
                    <a:pt x="-216" y="6571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1" name="자유형: 도형 640">
              <a:extLst>
                <a:ext uri="{FF2B5EF4-FFF2-40B4-BE49-F238E27FC236}">
                  <a16:creationId xmlns:a16="http://schemas.microsoft.com/office/drawing/2014/main" id="{44159D48-A186-46B8-A814-4A2496FA493C}"/>
                </a:ext>
              </a:extLst>
            </p:cNvPr>
            <p:cNvSpPr/>
            <p:nvPr/>
          </p:nvSpPr>
          <p:spPr>
            <a:xfrm flipV="1">
              <a:off x="3717230" y="1069606"/>
              <a:ext cx="437014" cy="258711"/>
            </a:xfrm>
            <a:custGeom>
              <a:avLst/>
              <a:gdLst>
                <a:gd name="connsiteX0" fmla="*/ -196 w 437014"/>
                <a:gd name="connsiteY0" fmla="*/ 6602 h 258711"/>
                <a:gd name="connsiteX1" fmla="*/ 436679 w 437014"/>
                <a:gd name="connsiteY1" fmla="*/ 254900 h 258711"/>
                <a:gd name="connsiteX2" fmla="*/ 436818 w 437014"/>
                <a:gd name="connsiteY2" fmla="*/ 243800 h 258711"/>
                <a:gd name="connsiteX3" fmla="*/ -196 w 437014"/>
                <a:gd name="connsiteY3" fmla="*/ -3812 h 258711"/>
                <a:gd name="connsiteX4" fmla="*/ -196 w 437014"/>
                <a:gd name="connsiteY4" fmla="*/ 6602 h 25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7014" h="258711">
                  <a:moveTo>
                    <a:pt x="-196" y="6602"/>
                  </a:moveTo>
                  <a:lnTo>
                    <a:pt x="436679" y="254900"/>
                  </a:lnTo>
                  <a:lnTo>
                    <a:pt x="436818" y="243800"/>
                  </a:lnTo>
                  <a:lnTo>
                    <a:pt x="-196" y="-3812"/>
                  </a:lnTo>
                  <a:lnTo>
                    <a:pt x="-196" y="6602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2" name="자유형: 도형 641">
              <a:extLst>
                <a:ext uri="{FF2B5EF4-FFF2-40B4-BE49-F238E27FC236}">
                  <a16:creationId xmlns:a16="http://schemas.microsoft.com/office/drawing/2014/main" id="{163D7966-A41A-4E5C-AF79-3A4CB162E672}"/>
                </a:ext>
              </a:extLst>
            </p:cNvPr>
            <p:cNvSpPr/>
            <p:nvPr/>
          </p:nvSpPr>
          <p:spPr>
            <a:xfrm flipV="1">
              <a:off x="3717230" y="1055128"/>
              <a:ext cx="494808" cy="291566"/>
            </a:xfrm>
            <a:custGeom>
              <a:avLst/>
              <a:gdLst>
                <a:gd name="connsiteX0" fmla="*/ -216 w 494808"/>
                <a:gd name="connsiteY0" fmla="*/ 6591 h 291566"/>
                <a:gd name="connsiteX1" fmla="*/ 494454 w 494808"/>
                <a:gd name="connsiteY1" fmla="*/ 287756 h 291566"/>
                <a:gd name="connsiteX2" fmla="*/ 494592 w 494808"/>
                <a:gd name="connsiteY2" fmla="*/ 276644 h 291566"/>
                <a:gd name="connsiteX3" fmla="*/ -216 w 494808"/>
                <a:gd name="connsiteY3" fmla="*/ -3810 h 291566"/>
                <a:gd name="connsiteX4" fmla="*/ -216 w 494808"/>
                <a:gd name="connsiteY4" fmla="*/ 6591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591"/>
                  </a:moveTo>
                  <a:lnTo>
                    <a:pt x="494454" y="287756"/>
                  </a:lnTo>
                  <a:lnTo>
                    <a:pt x="494592" y="276644"/>
                  </a:lnTo>
                  <a:lnTo>
                    <a:pt x="-216" y="-3810"/>
                  </a:lnTo>
                  <a:lnTo>
                    <a:pt x="-216" y="6591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3" name="자유형: 도형 642">
              <a:extLst>
                <a:ext uri="{FF2B5EF4-FFF2-40B4-BE49-F238E27FC236}">
                  <a16:creationId xmlns:a16="http://schemas.microsoft.com/office/drawing/2014/main" id="{BCC2C614-DB6F-4B7D-A95D-31AC53FAAEF6}"/>
                </a:ext>
              </a:extLst>
            </p:cNvPr>
            <p:cNvSpPr/>
            <p:nvPr/>
          </p:nvSpPr>
          <p:spPr>
            <a:xfrm flipV="1">
              <a:off x="3717230" y="1073505"/>
              <a:ext cx="494808" cy="291566"/>
            </a:xfrm>
            <a:custGeom>
              <a:avLst/>
              <a:gdLst>
                <a:gd name="connsiteX0" fmla="*/ -216 w 494808"/>
                <a:gd name="connsiteY0" fmla="*/ 6608 h 291566"/>
                <a:gd name="connsiteX1" fmla="*/ 494454 w 494808"/>
                <a:gd name="connsiteY1" fmla="*/ 287773 h 291566"/>
                <a:gd name="connsiteX2" fmla="*/ 494592 w 494808"/>
                <a:gd name="connsiteY2" fmla="*/ 276660 h 291566"/>
                <a:gd name="connsiteX3" fmla="*/ -216 w 494808"/>
                <a:gd name="connsiteY3" fmla="*/ -3794 h 291566"/>
                <a:gd name="connsiteX4" fmla="*/ -216 w 494808"/>
                <a:gd name="connsiteY4" fmla="*/ 6608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608"/>
                  </a:moveTo>
                  <a:lnTo>
                    <a:pt x="494454" y="287773"/>
                  </a:lnTo>
                  <a:lnTo>
                    <a:pt x="494592" y="276660"/>
                  </a:lnTo>
                  <a:lnTo>
                    <a:pt x="-216" y="-3794"/>
                  </a:lnTo>
                  <a:lnTo>
                    <a:pt x="-216" y="6608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4" name="자유형: 도형 643">
              <a:extLst>
                <a:ext uri="{FF2B5EF4-FFF2-40B4-BE49-F238E27FC236}">
                  <a16:creationId xmlns:a16="http://schemas.microsoft.com/office/drawing/2014/main" id="{0957A0FE-B2C9-4C9B-AF68-CE4B149D1E28}"/>
                </a:ext>
              </a:extLst>
            </p:cNvPr>
            <p:cNvSpPr/>
            <p:nvPr/>
          </p:nvSpPr>
          <p:spPr>
            <a:xfrm flipV="1">
              <a:off x="3717230" y="1190752"/>
              <a:ext cx="320867" cy="192697"/>
            </a:xfrm>
            <a:custGeom>
              <a:avLst/>
              <a:gdLst>
                <a:gd name="connsiteX0" fmla="*/ -157 w 320867"/>
                <a:gd name="connsiteY0" fmla="*/ 6668 h 192697"/>
                <a:gd name="connsiteX1" fmla="*/ 320573 w 320867"/>
                <a:gd name="connsiteY1" fmla="*/ 188964 h 192697"/>
                <a:gd name="connsiteX2" fmla="*/ 320711 w 320867"/>
                <a:gd name="connsiteY2" fmla="*/ 177851 h 192697"/>
                <a:gd name="connsiteX3" fmla="*/ -157 w 320867"/>
                <a:gd name="connsiteY3" fmla="*/ -3733 h 192697"/>
                <a:gd name="connsiteX4" fmla="*/ -157 w 320867"/>
                <a:gd name="connsiteY4" fmla="*/ 6668 h 192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867" h="192697">
                  <a:moveTo>
                    <a:pt x="-157" y="6668"/>
                  </a:moveTo>
                  <a:lnTo>
                    <a:pt x="320573" y="188964"/>
                  </a:lnTo>
                  <a:lnTo>
                    <a:pt x="320711" y="177851"/>
                  </a:lnTo>
                  <a:lnTo>
                    <a:pt x="-157" y="-3733"/>
                  </a:lnTo>
                  <a:lnTo>
                    <a:pt x="-157" y="6668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5" name="자유형: 도형 644">
              <a:extLst>
                <a:ext uri="{FF2B5EF4-FFF2-40B4-BE49-F238E27FC236}">
                  <a16:creationId xmlns:a16="http://schemas.microsoft.com/office/drawing/2014/main" id="{0215CBAD-B2B5-4026-861C-4969D77D1D2B}"/>
                </a:ext>
              </a:extLst>
            </p:cNvPr>
            <p:cNvSpPr/>
            <p:nvPr/>
          </p:nvSpPr>
          <p:spPr>
            <a:xfrm flipV="1">
              <a:off x="3717230" y="1110259"/>
              <a:ext cx="494808" cy="291579"/>
            </a:xfrm>
            <a:custGeom>
              <a:avLst/>
              <a:gdLst>
                <a:gd name="connsiteX0" fmla="*/ -216 w 494808"/>
                <a:gd name="connsiteY0" fmla="*/ 6653 h 291579"/>
                <a:gd name="connsiteX1" fmla="*/ 494454 w 494808"/>
                <a:gd name="connsiteY1" fmla="*/ 287819 h 291579"/>
                <a:gd name="connsiteX2" fmla="*/ 494592 w 494808"/>
                <a:gd name="connsiteY2" fmla="*/ 276706 h 291579"/>
                <a:gd name="connsiteX3" fmla="*/ -216 w 494808"/>
                <a:gd name="connsiteY3" fmla="*/ -3761 h 291579"/>
                <a:gd name="connsiteX4" fmla="*/ -216 w 494808"/>
                <a:gd name="connsiteY4" fmla="*/ 6653 h 29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79">
                  <a:moveTo>
                    <a:pt x="-216" y="6653"/>
                  </a:moveTo>
                  <a:lnTo>
                    <a:pt x="494454" y="287819"/>
                  </a:lnTo>
                  <a:lnTo>
                    <a:pt x="494592" y="276706"/>
                  </a:lnTo>
                  <a:lnTo>
                    <a:pt x="-216" y="-3761"/>
                  </a:lnTo>
                  <a:lnTo>
                    <a:pt x="-216" y="6653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6" name="자유형: 도형 645">
              <a:extLst>
                <a:ext uri="{FF2B5EF4-FFF2-40B4-BE49-F238E27FC236}">
                  <a16:creationId xmlns:a16="http://schemas.microsoft.com/office/drawing/2014/main" id="{CD3A0488-278E-4570-95B9-27A70949DBE6}"/>
                </a:ext>
              </a:extLst>
            </p:cNvPr>
            <p:cNvSpPr/>
            <p:nvPr/>
          </p:nvSpPr>
          <p:spPr>
            <a:xfrm flipV="1">
              <a:off x="3717230" y="1128636"/>
              <a:ext cx="494808" cy="291566"/>
            </a:xfrm>
            <a:custGeom>
              <a:avLst/>
              <a:gdLst>
                <a:gd name="connsiteX0" fmla="*/ -216 w 494808"/>
                <a:gd name="connsiteY0" fmla="*/ 6657 h 291566"/>
                <a:gd name="connsiteX1" fmla="*/ 494454 w 494808"/>
                <a:gd name="connsiteY1" fmla="*/ 287822 h 291566"/>
                <a:gd name="connsiteX2" fmla="*/ 494592 w 494808"/>
                <a:gd name="connsiteY2" fmla="*/ 276710 h 291566"/>
                <a:gd name="connsiteX3" fmla="*/ -216 w 494808"/>
                <a:gd name="connsiteY3" fmla="*/ -3744 h 291566"/>
                <a:gd name="connsiteX4" fmla="*/ -216 w 494808"/>
                <a:gd name="connsiteY4" fmla="*/ 6657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657"/>
                  </a:moveTo>
                  <a:lnTo>
                    <a:pt x="494454" y="287822"/>
                  </a:lnTo>
                  <a:lnTo>
                    <a:pt x="494592" y="276710"/>
                  </a:lnTo>
                  <a:lnTo>
                    <a:pt x="-216" y="-3744"/>
                  </a:lnTo>
                  <a:lnTo>
                    <a:pt x="-216" y="6657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7" name="자유형: 도형 646">
              <a:extLst>
                <a:ext uri="{FF2B5EF4-FFF2-40B4-BE49-F238E27FC236}">
                  <a16:creationId xmlns:a16="http://schemas.microsoft.com/office/drawing/2014/main" id="{6760465D-6961-4BC2-B866-658244ADE51F}"/>
                </a:ext>
              </a:extLst>
            </p:cNvPr>
            <p:cNvSpPr/>
            <p:nvPr/>
          </p:nvSpPr>
          <p:spPr>
            <a:xfrm flipV="1">
              <a:off x="3717230" y="1147013"/>
              <a:ext cx="494808" cy="291579"/>
            </a:xfrm>
            <a:custGeom>
              <a:avLst/>
              <a:gdLst>
                <a:gd name="connsiteX0" fmla="*/ -216 w 494808"/>
                <a:gd name="connsiteY0" fmla="*/ 6686 h 291579"/>
                <a:gd name="connsiteX1" fmla="*/ 494454 w 494808"/>
                <a:gd name="connsiteY1" fmla="*/ 287851 h 291579"/>
                <a:gd name="connsiteX2" fmla="*/ 494592 w 494808"/>
                <a:gd name="connsiteY2" fmla="*/ 276739 h 291579"/>
                <a:gd name="connsiteX3" fmla="*/ -216 w 494808"/>
                <a:gd name="connsiteY3" fmla="*/ -3728 h 291579"/>
                <a:gd name="connsiteX4" fmla="*/ -216 w 494808"/>
                <a:gd name="connsiteY4" fmla="*/ 6686 h 29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79">
                  <a:moveTo>
                    <a:pt x="-216" y="6686"/>
                  </a:moveTo>
                  <a:lnTo>
                    <a:pt x="494454" y="287851"/>
                  </a:lnTo>
                  <a:lnTo>
                    <a:pt x="494592" y="276739"/>
                  </a:lnTo>
                  <a:lnTo>
                    <a:pt x="-216" y="-3728"/>
                  </a:lnTo>
                  <a:lnTo>
                    <a:pt x="-216" y="6686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8" name="자유형: 도형 647">
              <a:extLst>
                <a:ext uri="{FF2B5EF4-FFF2-40B4-BE49-F238E27FC236}">
                  <a16:creationId xmlns:a16="http://schemas.microsoft.com/office/drawing/2014/main" id="{923A75E8-2456-4817-9886-74F7A76F6D9F}"/>
                </a:ext>
              </a:extLst>
            </p:cNvPr>
            <p:cNvSpPr/>
            <p:nvPr/>
          </p:nvSpPr>
          <p:spPr>
            <a:xfrm flipV="1">
              <a:off x="3717230" y="1165402"/>
              <a:ext cx="494808" cy="291566"/>
            </a:xfrm>
            <a:custGeom>
              <a:avLst/>
              <a:gdLst>
                <a:gd name="connsiteX0" fmla="*/ -216 w 494808"/>
                <a:gd name="connsiteY0" fmla="*/ 6702 h 291566"/>
                <a:gd name="connsiteX1" fmla="*/ 494454 w 494808"/>
                <a:gd name="connsiteY1" fmla="*/ 287855 h 291566"/>
                <a:gd name="connsiteX2" fmla="*/ 494592 w 494808"/>
                <a:gd name="connsiteY2" fmla="*/ 276755 h 291566"/>
                <a:gd name="connsiteX3" fmla="*/ -216 w 494808"/>
                <a:gd name="connsiteY3" fmla="*/ -3712 h 291566"/>
                <a:gd name="connsiteX4" fmla="*/ -216 w 494808"/>
                <a:gd name="connsiteY4" fmla="*/ 6702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702"/>
                  </a:moveTo>
                  <a:lnTo>
                    <a:pt x="494454" y="287855"/>
                  </a:lnTo>
                  <a:lnTo>
                    <a:pt x="494592" y="276755"/>
                  </a:lnTo>
                  <a:lnTo>
                    <a:pt x="-216" y="-3712"/>
                  </a:lnTo>
                  <a:lnTo>
                    <a:pt x="-216" y="6702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9" name="자유형: 도형 648">
              <a:extLst>
                <a:ext uri="{FF2B5EF4-FFF2-40B4-BE49-F238E27FC236}">
                  <a16:creationId xmlns:a16="http://schemas.microsoft.com/office/drawing/2014/main" id="{3793E5D8-7B9B-4D06-9FD3-77B37019B60A}"/>
                </a:ext>
              </a:extLst>
            </p:cNvPr>
            <p:cNvSpPr/>
            <p:nvPr/>
          </p:nvSpPr>
          <p:spPr>
            <a:xfrm flipV="1">
              <a:off x="3717230" y="1232255"/>
              <a:ext cx="409291" cy="243090"/>
            </a:xfrm>
            <a:custGeom>
              <a:avLst/>
              <a:gdLst>
                <a:gd name="connsiteX0" fmla="*/ -187 w 409291"/>
                <a:gd name="connsiteY0" fmla="*/ 6740 h 243090"/>
                <a:gd name="connsiteX1" fmla="*/ 408961 w 409291"/>
                <a:gd name="connsiteY1" fmla="*/ 239417 h 243090"/>
                <a:gd name="connsiteX2" fmla="*/ 409105 w 409291"/>
                <a:gd name="connsiteY2" fmla="*/ 228317 h 243090"/>
                <a:gd name="connsiteX3" fmla="*/ -187 w 409291"/>
                <a:gd name="connsiteY3" fmla="*/ -3674 h 243090"/>
                <a:gd name="connsiteX4" fmla="*/ -187 w 409291"/>
                <a:gd name="connsiteY4" fmla="*/ 6740 h 243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9291" h="243090">
                  <a:moveTo>
                    <a:pt x="-187" y="6740"/>
                  </a:moveTo>
                  <a:lnTo>
                    <a:pt x="408961" y="239417"/>
                  </a:lnTo>
                  <a:lnTo>
                    <a:pt x="409105" y="228317"/>
                  </a:lnTo>
                  <a:lnTo>
                    <a:pt x="-187" y="-3674"/>
                  </a:lnTo>
                  <a:lnTo>
                    <a:pt x="-187" y="6740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0" name="자유형: 도형 649">
              <a:extLst>
                <a:ext uri="{FF2B5EF4-FFF2-40B4-BE49-F238E27FC236}">
                  <a16:creationId xmlns:a16="http://schemas.microsoft.com/office/drawing/2014/main" id="{64DAD4C5-F7FC-446C-A7DF-6FA68E5C1D2D}"/>
                </a:ext>
              </a:extLst>
            </p:cNvPr>
            <p:cNvSpPr/>
            <p:nvPr/>
          </p:nvSpPr>
          <p:spPr>
            <a:xfrm flipV="1">
              <a:off x="3717230" y="1202144"/>
              <a:ext cx="494808" cy="291579"/>
            </a:xfrm>
            <a:custGeom>
              <a:avLst/>
              <a:gdLst>
                <a:gd name="connsiteX0" fmla="*/ -216 w 494808"/>
                <a:gd name="connsiteY0" fmla="*/ 6735 h 291579"/>
                <a:gd name="connsiteX1" fmla="*/ 494454 w 494808"/>
                <a:gd name="connsiteY1" fmla="*/ 287900 h 291579"/>
                <a:gd name="connsiteX2" fmla="*/ 494592 w 494808"/>
                <a:gd name="connsiteY2" fmla="*/ 276788 h 291579"/>
                <a:gd name="connsiteX3" fmla="*/ -216 w 494808"/>
                <a:gd name="connsiteY3" fmla="*/ -3679 h 291579"/>
                <a:gd name="connsiteX4" fmla="*/ -216 w 494808"/>
                <a:gd name="connsiteY4" fmla="*/ 6735 h 29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79">
                  <a:moveTo>
                    <a:pt x="-216" y="6735"/>
                  </a:moveTo>
                  <a:lnTo>
                    <a:pt x="494454" y="287900"/>
                  </a:lnTo>
                  <a:lnTo>
                    <a:pt x="494592" y="276788"/>
                  </a:lnTo>
                  <a:lnTo>
                    <a:pt x="-216" y="-3679"/>
                  </a:lnTo>
                  <a:lnTo>
                    <a:pt x="-216" y="6735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1" name="자유형: 도형 650">
              <a:extLst>
                <a:ext uri="{FF2B5EF4-FFF2-40B4-BE49-F238E27FC236}">
                  <a16:creationId xmlns:a16="http://schemas.microsoft.com/office/drawing/2014/main" id="{39970B28-5E0F-422B-8425-EB0DC9FAE051}"/>
                </a:ext>
              </a:extLst>
            </p:cNvPr>
            <p:cNvSpPr/>
            <p:nvPr/>
          </p:nvSpPr>
          <p:spPr>
            <a:xfrm flipV="1">
              <a:off x="3717230" y="1220533"/>
              <a:ext cx="494808" cy="291566"/>
            </a:xfrm>
            <a:custGeom>
              <a:avLst/>
              <a:gdLst>
                <a:gd name="connsiteX0" fmla="*/ -216 w 494808"/>
                <a:gd name="connsiteY0" fmla="*/ 6752 h 291566"/>
                <a:gd name="connsiteX1" fmla="*/ 494454 w 494808"/>
                <a:gd name="connsiteY1" fmla="*/ 287904 h 291566"/>
                <a:gd name="connsiteX2" fmla="*/ 494592 w 494808"/>
                <a:gd name="connsiteY2" fmla="*/ 276804 h 291566"/>
                <a:gd name="connsiteX3" fmla="*/ -216 w 494808"/>
                <a:gd name="connsiteY3" fmla="*/ -3662 h 291566"/>
                <a:gd name="connsiteX4" fmla="*/ -216 w 494808"/>
                <a:gd name="connsiteY4" fmla="*/ 6752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752"/>
                  </a:moveTo>
                  <a:lnTo>
                    <a:pt x="494454" y="287904"/>
                  </a:lnTo>
                  <a:lnTo>
                    <a:pt x="494592" y="276804"/>
                  </a:lnTo>
                  <a:lnTo>
                    <a:pt x="-216" y="-3662"/>
                  </a:lnTo>
                  <a:lnTo>
                    <a:pt x="-216" y="6752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2" name="자유형: 도형 651">
              <a:extLst>
                <a:ext uri="{FF2B5EF4-FFF2-40B4-BE49-F238E27FC236}">
                  <a16:creationId xmlns:a16="http://schemas.microsoft.com/office/drawing/2014/main" id="{898F6A9D-AD9E-4C20-99BB-C64A86E24B91}"/>
                </a:ext>
              </a:extLst>
            </p:cNvPr>
            <p:cNvSpPr/>
            <p:nvPr/>
          </p:nvSpPr>
          <p:spPr>
            <a:xfrm flipV="1">
              <a:off x="3717230" y="1238910"/>
              <a:ext cx="494808" cy="291566"/>
            </a:xfrm>
            <a:custGeom>
              <a:avLst/>
              <a:gdLst>
                <a:gd name="connsiteX0" fmla="*/ -216 w 494808"/>
                <a:gd name="connsiteY0" fmla="*/ 6768 h 291566"/>
                <a:gd name="connsiteX1" fmla="*/ 494454 w 494808"/>
                <a:gd name="connsiteY1" fmla="*/ 287920 h 291566"/>
                <a:gd name="connsiteX2" fmla="*/ 494592 w 494808"/>
                <a:gd name="connsiteY2" fmla="*/ 276808 h 291566"/>
                <a:gd name="connsiteX3" fmla="*/ -216 w 494808"/>
                <a:gd name="connsiteY3" fmla="*/ -3646 h 291566"/>
                <a:gd name="connsiteX4" fmla="*/ -216 w 494808"/>
                <a:gd name="connsiteY4" fmla="*/ 6768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768"/>
                  </a:moveTo>
                  <a:lnTo>
                    <a:pt x="494454" y="287920"/>
                  </a:lnTo>
                  <a:lnTo>
                    <a:pt x="494592" y="276808"/>
                  </a:lnTo>
                  <a:lnTo>
                    <a:pt x="-216" y="-3646"/>
                  </a:lnTo>
                  <a:lnTo>
                    <a:pt x="-216" y="6768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3" name="자유형: 도형 652">
              <a:extLst>
                <a:ext uri="{FF2B5EF4-FFF2-40B4-BE49-F238E27FC236}">
                  <a16:creationId xmlns:a16="http://schemas.microsoft.com/office/drawing/2014/main" id="{492F41D0-8C07-44C5-903F-B8E6DB348AE6}"/>
                </a:ext>
              </a:extLst>
            </p:cNvPr>
            <p:cNvSpPr/>
            <p:nvPr/>
          </p:nvSpPr>
          <p:spPr>
            <a:xfrm flipV="1">
              <a:off x="3717230" y="1419809"/>
              <a:ext cx="208865" cy="129044"/>
            </a:xfrm>
            <a:custGeom>
              <a:avLst/>
              <a:gdLst>
                <a:gd name="connsiteX0" fmla="*/ -118 w 208865"/>
                <a:gd name="connsiteY0" fmla="*/ 6844 h 129044"/>
                <a:gd name="connsiteX1" fmla="*/ 208614 w 208865"/>
                <a:gd name="connsiteY1" fmla="*/ 125488 h 129044"/>
                <a:gd name="connsiteX2" fmla="*/ 208747 w 208865"/>
                <a:gd name="connsiteY2" fmla="*/ 114375 h 129044"/>
                <a:gd name="connsiteX3" fmla="*/ -118 w 208865"/>
                <a:gd name="connsiteY3" fmla="*/ -3557 h 129044"/>
                <a:gd name="connsiteX4" fmla="*/ -118 w 208865"/>
                <a:gd name="connsiteY4" fmla="*/ 6844 h 12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865" h="129044">
                  <a:moveTo>
                    <a:pt x="-118" y="6844"/>
                  </a:moveTo>
                  <a:lnTo>
                    <a:pt x="208614" y="125488"/>
                  </a:lnTo>
                  <a:lnTo>
                    <a:pt x="208747" y="114375"/>
                  </a:lnTo>
                  <a:lnTo>
                    <a:pt x="-118" y="-3557"/>
                  </a:lnTo>
                  <a:lnTo>
                    <a:pt x="-118" y="6844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4" name="자유형: 도형 653">
              <a:extLst>
                <a:ext uri="{FF2B5EF4-FFF2-40B4-BE49-F238E27FC236}">
                  <a16:creationId xmlns:a16="http://schemas.microsoft.com/office/drawing/2014/main" id="{2BF11AF9-64CA-4B84-8247-7E6E98618DEC}"/>
                </a:ext>
              </a:extLst>
            </p:cNvPr>
            <p:cNvSpPr/>
            <p:nvPr/>
          </p:nvSpPr>
          <p:spPr>
            <a:xfrm flipV="1">
              <a:off x="3964258" y="948749"/>
              <a:ext cx="11487" cy="15337"/>
            </a:xfrm>
            <a:custGeom>
              <a:avLst/>
              <a:gdLst>
                <a:gd name="connsiteX0" fmla="*/ 2312 w 11487"/>
                <a:gd name="connsiteY0" fmla="*/ -3885 h 15337"/>
                <a:gd name="connsiteX1" fmla="*/ 10289 w 11487"/>
                <a:gd name="connsiteY1" fmla="*/ 2173 h 15337"/>
                <a:gd name="connsiteX2" fmla="*/ 8732 w 11487"/>
                <a:gd name="connsiteY2" fmla="*/ 11165 h 15337"/>
                <a:gd name="connsiteX3" fmla="*/ 764 w 11487"/>
                <a:gd name="connsiteY3" fmla="*/ 5107 h 15337"/>
                <a:gd name="connsiteX4" fmla="*/ 2312 w 11487"/>
                <a:gd name="connsiteY4" fmla="*/ -3885 h 15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87" h="15337">
                  <a:moveTo>
                    <a:pt x="2312" y="-3885"/>
                  </a:moveTo>
                  <a:cubicBezTo>
                    <a:pt x="4941" y="-4697"/>
                    <a:pt x="8513" y="-1980"/>
                    <a:pt x="10289" y="2173"/>
                  </a:cubicBezTo>
                  <a:cubicBezTo>
                    <a:pt x="12061" y="6326"/>
                    <a:pt x="11361" y="10352"/>
                    <a:pt x="8732" y="11165"/>
                  </a:cubicBezTo>
                  <a:cubicBezTo>
                    <a:pt x="6102" y="11978"/>
                    <a:pt x="2536" y="9273"/>
                    <a:pt x="764" y="5107"/>
                  </a:cubicBezTo>
                  <a:cubicBezTo>
                    <a:pt x="-1012" y="954"/>
                    <a:pt x="-317" y="-3072"/>
                    <a:pt x="2312" y="-388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5" name="자유형: 도형 654">
              <a:extLst>
                <a:ext uri="{FF2B5EF4-FFF2-40B4-BE49-F238E27FC236}">
                  <a16:creationId xmlns:a16="http://schemas.microsoft.com/office/drawing/2014/main" id="{4EBA8688-98AF-4968-922A-21888ABB72EA}"/>
                </a:ext>
              </a:extLst>
            </p:cNvPr>
            <p:cNvSpPr/>
            <p:nvPr/>
          </p:nvSpPr>
          <p:spPr>
            <a:xfrm flipV="1">
              <a:off x="4220195" y="1293852"/>
              <a:ext cx="17027" cy="22733"/>
            </a:xfrm>
            <a:custGeom>
              <a:avLst/>
              <a:gdLst>
                <a:gd name="connsiteX0" fmla="*/ 3363 w 17027"/>
                <a:gd name="connsiteY0" fmla="*/ -3499 h 22733"/>
                <a:gd name="connsiteX1" fmla="*/ 15176 w 17027"/>
                <a:gd name="connsiteY1" fmla="*/ 5467 h 22733"/>
                <a:gd name="connsiteX2" fmla="*/ 12874 w 17027"/>
                <a:gd name="connsiteY2" fmla="*/ 18802 h 22733"/>
                <a:gd name="connsiteX3" fmla="*/ 1057 w 17027"/>
                <a:gd name="connsiteY3" fmla="*/ 9823 h 22733"/>
                <a:gd name="connsiteX4" fmla="*/ 3363 w 17027"/>
                <a:gd name="connsiteY4" fmla="*/ -3499 h 22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27" h="22733">
                  <a:moveTo>
                    <a:pt x="3363" y="-3499"/>
                  </a:moveTo>
                  <a:cubicBezTo>
                    <a:pt x="7258" y="-4718"/>
                    <a:pt x="12552" y="-693"/>
                    <a:pt x="15176" y="5467"/>
                  </a:cubicBezTo>
                  <a:cubicBezTo>
                    <a:pt x="17805" y="11627"/>
                    <a:pt x="16773" y="17596"/>
                    <a:pt x="12874" y="18802"/>
                  </a:cubicBezTo>
                  <a:cubicBezTo>
                    <a:pt x="8979" y="20008"/>
                    <a:pt x="3686" y="15995"/>
                    <a:pt x="1057" y="9823"/>
                  </a:cubicBezTo>
                  <a:cubicBezTo>
                    <a:pt x="-1568" y="3664"/>
                    <a:pt x="-541" y="-2306"/>
                    <a:pt x="3363" y="-3499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6" name="자유형: 도형 655">
              <a:extLst>
                <a:ext uri="{FF2B5EF4-FFF2-40B4-BE49-F238E27FC236}">
                  <a16:creationId xmlns:a16="http://schemas.microsoft.com/office/drawing/2014/main" id="{86E1A38F-2A56-48F4-BE6E-29F0840FF714}"/>
                </a:ext>
              </a:extLst>
            </p:cNvPr>
            <p:cNvSpPr/>
            <p:nvPr/>
          </p:nvSpPr>
          <p:spPr>
            <a:xfrm flipV="1">
              <a:off x="4222199" y="1296531"/>
              <a:ext cx="13017" cy="17385"/>
            </a:xfrm>
            <a:custGeom>
              <a:avLst/>
              <a:gdLst>
                <a:gd name="connsiteX0" fmla="*/ 2476 w 13017"/>
                <a:gd name="connsiteY0" fmla="*/ -3552 h 17385"/>
                <a:gd name="connsiteX1" fmla="*/ 11509 w 13017"/>
                <a:gd name="connsiteY1" fmla="*/ 3305 h 17385"/>
                <a:gd name="connsiteX2" fmla="*/ 9749 w 13017"/>
                <a:gd name="connsiteY2" fmla="*/ 13504 h 17385"/>
                <a:gd name="connsiteX3" fmla="*/ 714 w 13017"/>
                <a:gd name="connsiteY3" fmla="*/ 6646 h 17385"/>
                <a:gd name="connsiteX4" fmla="*/ 2476 w 13017"/>
                <a:gd name="connsiteY4" fmla="*/ -3552 h 1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17" h="17385">
                  <a:moveTo>
                    <a:pt x="2476" y="-3552"/>
                  </a:moveTo>
                  <a:cubicBezTo>
                    <a:pt x="5458" y="-4479"/>
                    <a:pt x="9500" y="-1393"/>
                    <a:pt x="11509" y="3305"/>
                  </a:cubicBezTo>
                  <a:cubicBezTo>
                    <a:pt x="13518" y="8017"/>
                    <a:pt x="12730" y="12589"/>
                    <a:pt x="9749" y="13504"/>
                  </a:cubicBezTo>
                  <a:cubicBezTo>
                    <a:pt x="6772" y="14431"/>
                    <a:pt x="2723" y="11345"/>
                    <a:pt x="714" y="6646"/>
                  </a:cubicBezTo>
                  <a:cubicBezTo>
                    <a:pt x="-1295" y="1934"/>
                    <a:pt x="-501" y="-2625"/>
                    <a:pt x="2476" y="-3552"/>
                  </a:cubicBez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7" name="자유형: 도형 656">
              <a:extLst>
                <a:ext uri="{FF2B5EF4-FFF2-40B4-BE49-F238E27FC236}">
                  <a16:creationId xmlns:a16="http://schemas.microsoft.com/office/drawing/2014/main" id="{83F77E07-D255-4E2F-B755-4BAEAC127311}"/>
                </a:ext>
              </a:extLst>
            </p:cNvPr>
            <p:cNvSpPr/>
            <p:nvPr/>
          </p:nvSpPr>
          <p:spPr>
            <a:xfrm flipV="1">
              <a:off x="4223672" y="1297258"/>
              <a:ext cx="13019" cy="17390"/>
            </a:xfrm>
            <a:custGeom>
              <a:avLst/>
              <a:gdLst>
                <a:gd name="connsiteX0" fmla="*/ 2475 w 13019"/>
                <a:gd name="connsiteY0" fmla="*/ -3555 h 17390"/>
                <a:gd name="connsiteX1" fmla="*/ 11510 w 13019"/>
                <a:gd name="connsiteY1" fmla="*/ 3316 h 17390"/>
                <a:gd name="connsiteX2" fmla="*/ 9748 w 13019"/>
                <a:gd name="connsiteY2" fmla="*/ 13514 h 17390"/>
                <a:gd name="connsiteX3" fmla="*/ 715 w 13019"/>
                <a:gd name="connsiteY3" fmla="*/ 6643 h 17390"/>
                <a:gd name="connsiteX4" fmla="*/ 2475 w 13019"/>
                <a:gd name="connsiteY4" fmla="*/ -3555 h 1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19" h="17390">
                  <a:moveTo>
                    <a:pt x="2475" y="-3555"/>
                  </a:moveTo>
                  <a:cubicBezTo>
                    <a:pt x="5452" y="-4470"/>
                    <a:pt x="9501" y="-1396"/>
                    <a:pt x="11510" y="3316"/>
                  </a:cubicBezTo>
                  <a:cubicBezTo>
                    <a:pt x="13519" y="8027"/>
                    <a:pt x="12734" y="12586"/>
                    <a:pt x="9748" y="13514"/>
                  </a:cubicBezTo>
                  <a:cubicBezTo>
                    <a:pt x="6766" y="14428"/>
                    <a:pt x="2724" y="11354"/>
                    <a:pt x="715" y="6643"/>
                  </a:cubicBezTo>
                  <a:cubicBezTo>
                    <a:pt x="-1294" y="1931"/>
                    <a:pt x="-506" y="-2641"/>
                    <a:pt x="2475" y="-3555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8" name="자유형: 도형 657">
              <a:extLst>
                <a:ext uri="{FF2B5EF4-FFF2-40B4-BE49-F238E27FC236}">
                  <a16:creationId xmlns:a16="http://schemas.microsoft.com/office/drawing/2014/main" id="{CF89A276-42ED-4B79-B1E4-C364E4FB8DF2}"/>
                </a:ext>
              </a:extLst>
            </p:cNvPr>
            <p:cNvSpPr/>
            <p:nvPr/>
          </p:nvSpPr>
          <p:spPr>
            <a:xfrm flipV="1">
              <a:off x="3917245" y="1729919"/>
              <a:ext cx="149073" cy="120705"/>
            </a:xfrm>
            <a:custGeom>
              <a:avLst/>
              <a:gdLst>
                <a:gd name="connsiteX0" fmla="*/ 111392 w 149073"/>
                <a:gd name="connsiteY0" fmla="*/ -2872 h 120705"/>
                <a:gd name="connsiteX1" fmla="*/ 147284 w 149073"/>
                <a:gd name="connsiteY1" fmla="*/ 23303 h 120705"/>
                <a:gd name="connsiteX2" fmla="*/ 118442 w 149073"/>
                <a:gd name="connsiteY2" fmla="*/ 85596 h 120705"/>
                <a:gd name="connsiteX3" fmla="*/ 107874 w 149073"/>
                <a:gd name="connsiteY3" fmla="*/ 98042 h 120705"/>
                <a:gd name="connsiteX4" fmla="*/ 89261 w 149073"/>
                <a:gd name="connsiteY4" fmla="*/ 107212 h 120705"/>
                <a:gd name="connsiteX5" fmla="*/ 53354 w 149073"/>
                <a:gd name="connsiteY5" fmla="*/ 115594 h 120705"/>
                <a:gd name="connsiteX6" fmla="*/ 11955 w 149073"/>
                <a:gd name="connsiteY6" fmla="*/ 116597 h 120705"/>
                <a:gd name="connsiteX7" fmla="*/ 12847 w 149073"/>
                <a:gd name="connsiteY7" fmla="*/ 106983 h 120705"/>
                <a:gd name="connsiteX8" fmla="*/ -185 w 149073"/>
                <a:gd name="connsiteY8" fmla="*/ 103935 h 120705"/>
                <a:gd name="connsiteX9" fmla="*/ 8532 w 149073"/>
                <a:gd name="connsiteY9" fmla="*/ 92213 h 120705"/>
                <a:gd name="connsiteX10" fmla="*/ 3327 w 149073"/>
                <a:gd name="connsiteY10" fmla="*/ 92505 h 120705"/>
                <a:gd name="connsiteX11" fmla="*/ 10982 w 149073"/>
                <a:gd name="connsiteY11" fmla="*/ 76224 h 120705"/>
                <a:gd name="connsiteX12" fmla="*/ 35673 w 149073"/>
                <a:gd name="connsiteY12" fmla="*/ 67867 h 120705"/>
                <a:gd name="connsiteX13" fmla="*/ 45019 w 149073"/>
                <a:gd name="connsiteY13" fmla="*/ 61085 h 120705"/>
                <a:gd name="connsiteX14" fmla="*/ 16955 w 149073"/>
                <a:gd name="connsiteY14" fmla="*/ 62393 h 120705"/>
                <a:gd name="connsiteX15" fmla="*/ 41620 w 149073"/>
                <a:gd name="connsiteY15" fmla="*/ 48195 h 120705"/>
                <a:gd name="connsiteX16" fmla="*/ 77365 w 149073"/>
                <a:gd name="connsiteY16" fmla="*/ 19899 h 120705"/>
                <a:gd name="connsiteX17" fmla="*/ 111392 w 149073"/>
                <a:gd name="connsiteY17" fmla="*/ -2872 h 120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9073" h="120705">
                  <a:moveTo>
                    <a:pt x="111392" y="-2872"/>
                  </a:moveTo>
                  <a:cubicBezTo>
                    <a:pt x="122311" y="-6174"/>
                    <a:pt x="156482" y="11085"/>
                    <a:pt x="147284" y="23303"/>
                  </a:cubicBezTo>
                  <a:cubicBezTo>
                    <a:pt x="141901" y="35596"/>
                    <a:pt x="120628" y="82675"/>
                    <a:pt x="118442" y="85596"/>
                  </a:cubicBezTo>
                  <a:cubicBezTo>
                    <a:pt x="114850" y="90574"/>
                    <a:pt x="112205" y="93483"/>
                    <a:pt x="107874" y="98042"/>
                  </a:cubicBezTo>
                  <a:cubicBezTo>
                    <a:pt x="101937" y="104392"/>
                    <a:pt x="98429" y="105624"/>
                    <a:pt x="89261" y="107212"/>
                  </a:cubicBezTo>
                  <a:cubicBezTo>
                    <a:pt x="81721" y="108964"/>
                    <a:pt x="60314" y="114603"/>
                    <a:pt x="53354" y="115594"/>
                  </a:cubicBezTo>
                  <a:cubicBezTo>
                    <a:pt x="40550" y="116140"/>
                    <a:pt x="23950" y="118718"/>
                    <a:pt x="11955" y="116597"/>
                  </a:cubicBezTo>
                  <a:cubicBezTo>
                    <a:pt x="11111" y="114108"/>
                    <a:pt x="10664" y="109117"/>
                    <a:pt x="12847" y="106983"/>
                  </a:cubicBezTo>
                  <a:cubicBezTo>
                    <a:pt x="8209" y="106348"/>
                    <a:pt x="137" y="107084"/>
                    <a:pt x="-185" y="103935"/>
                  </a:cubicBezTo>
                  <a:cubicBezTo>
                    <a:pt x="-998" y="94842"/>
                    <a:pt x="8532" y="92213"/>
                    <a:pt x="8532" y="92213"/>
                  </a:cubicBezTo>
                  <a:lnTo>
                    <a:pt x="3327" y="92505"/>
                  </a:lnTo>
                  <a:cubicBezTo>
                    <a:pt x="817" y="82853"/>
                    <a:pt x="6547" y="78471"/>
                    <a:pt x="10982" y="76224"/>
                  </a:cubicBezTo>
                  <a:cubicBezTo>
                    <a:pt x="15318" y="74039"/>
                    <a:pt x="31153" y="69950"/>
                    <a:pt x="35673" y="67867"/>
                  </a:cubicBezTo>
                  <a:cubicBezTo>
                    <a:pt x="46627" y="62800"/>
                    <a:pt x="72001" y="51255"/>
                    <a:pt x="45019" y="61085"/>
                  </a:cubicBezTo>
                  <a:cubicBezTo>
                    <a:pt x="33386" y="65517"/>
                    <a:pt x="15541" y="69035"/>
                    <a:pt x="16955" y="62393"/>
                  </a:cubicBezTo>
                  <a:cubicBezTo>
                    <a:pt x="19395" y="50900"/>
                    <a:pt x="30533" y="53808"/>
                    <a:pt x="41620" y="48195"/>
                  </a:cubicBezTo>
                  <a:cubicBezTo>
                    <a:pt x="51400" y="43254"/>
                    <a:pt x="70994" y="29614"/>
                    <a:pt x="77365" y="19899"/>
                  </a:cubicBezTo>
                  <a:cubicBezTo>
                    <a:pt x="91082" y="-1056"/>
                    <a:pt x="96340" y="1662"/>
                    <a:pt x="111392" y="-2872"/>
                  </a:cubicBezTo>
                </a:path>
              </a:pathLst>
            </a:custGeom>
            <a:solidFill>
              <a:srgbClr val="DD8A5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9" name="자유형: 도형 658">
              <a:extLst>
                <a:ext uri="{FF2B5EF4-FFF2-40B4-BE49-F238E27FC236}">
                  <a16:creationId xmlns:a16="http://schemas.microsoft.com/office/drawing/2014/main" id="{27C2A7B3-6F5B-4D79-9E9A-D85671A643E9}"/>
                </a:ext>
              </a:extLst>
            </p:cNvPr>
            <p:cNvSpPr/>
            <p:nvPr/>
          </p:nvSpPr>
          <p:spPr>
            <a:xfrm flipV="1">
              <a:off x="3986806" y="1742236"/>
              <a:ext cx="79512" cy="108381"/>
            </a:xfrm>
            <a:custGeom>
              <a:avLst/>
              <a:gdLst>
                <a:gd name="connsiteX0" fmla="*/ 42650 w 79512"/>
                <a:gd name="connsiteY0" fmla="*/ -3076 h 108381"/>
                <a:gd name="connsiteX1" fmla="*/ 77700 w 79512"/>
                <a:gd name="connsiteY1" fmla="*/ 23302 h 108381"/>
                <a:gd name="connsiteX2" fmla="*/ 48857 w 79512"/>
                <a:gd name="connsiteY2" fmla="*/ 85609 h 108381"/>
                <a:gd name="connsiteX3" fmla="*/ 38289 w 79512"/>
                <a:gd name="connsiteY3" fmla="*/ 98042 h 108381"/>
                <a:gd name="connsiteX4" fmla="*/ 28537 w 79512"/>
                <a:gd name="connsiteY4" fmla="*/ 105103 h 108381"/>
                <a:gd name="connsiteX5" fmla="*/ 30515 w 79512"/>
                <a:gd name="connsiteY5" fmla="*/ 96137 h 108381"/>
                <a:gd name="connsiteX6" fmla="*/ 17632 w 79512"/>
                <a:gd name="connsiteY6" fmla="*/ 90194 h 108381"/>
                <a:gd name="connsiteX7" fmla="*/ 12160 w 79512"/>
                <a:gd name="connsiteY7" fmla="*/ 79856 h 108381"/>
                <a:gd name="connsiteX8" fmla="*/ 790 w 79512"/>
                <a:gd name="connsiteY8" fmla="*/ 58519 h 108381"/>
                <a:gd name="connsiteX9" fmla="*/ 32615 w 79512"/>
                <a:gd name="connsiteY9" fmla="*/ 10120 h 108381"/>
                <a:gd name="connsiteX10" fmla="*/ 42650 w 79512"/>
                <a:gd name="connsiteY10" fmla="*/ -3076 h 108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512" h="108381">
                  <a:moveTo>
                    <a:pt x="42650" y="-3076"/>
                  </a:moveTo>
                  <a:cubicBezTo>
                    <a:pt x="54387" y="-5311"/>
                    <a:pt x="86673" y="11390"/>
                    <a:pt x="77700" y="23302"/>
                  </a:cubicBezTo>
                  <a:cubicBezTo>
                    <a:pt x="72316" y="35596"/>
                    <a:pt x="51044" y="82675"/>
                    <a:pt x="48857" y="85609"/>
                  </a:cubicBezTo>
                  <a:cubicBezTo>
                    <a:pt x="45260" y="90574"/>
                    <a:pt x="42620" y="93483"/>
                    <a:pt x="38289" y="98042"/>
                  </a:cubicBezTo>
                  <a:cubicBezTo>
                    <a:pt x="34747" y="101839"/>
                    <a:pt x="32063" y="103782"/>
                    <a:pt x="28537" y="105103"/>
                  </a:cubicBezTo>
                  <a:cubicBezTo>
                    <a:pt x="27648" y="103071"/>
                    <a:pt x="29102" y="99045"/>
                    <a:pt x="30515" y="96137"/>
                  </a:cubicBezTo>
                  <a:cubicBezTo>
                    <a:pt x="32649" y="91781"/>
                    <a:pt x="17498" y="99655"/>
                    <a:pt x="17632" y="90194"/>
                  </a:cubicBezTo>
                  <a:cubicBezTo>
                    <a:pt x="17742" y="82510"/>
                    <a:pt x="25271" y="82396"/>
                    <a:pt x="12160" y="79856"/>
                  </a:cubicBezTo>
                  <a:cubicBezTo>
                    <a:pt x="10999" y="79627"/>
                    <a:pt x="3181" y="62165"/>
                    <a:pt x="790" y="58519"/>
                  </a:cubicBezTo>
                  <a:cubicBezTo>
                    <a:pt x="-6379" y="47560"/>
                    <a:pt x="25321" y="20521"/>
                    <a:pt x="32615" y="10120"/>
                  </a:cubicBezTo>
                  <a:cubicBezTo>
                    <a:pt x="36425" y="4684"/>
                    <a:pt x="39550" y="252"/>
                    <a:pt x="42650" y="-3076"/>
                  </a:cubicBezTo>
                </a:path>
              </a:pathLst>
            </a:custGeom>
            <a:solidFill>
              <a:srgbClr val="F1A97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0" name="자유형: 도형 659">
              <a:extLst>
                <a:ext uri="{FF2B5EF4-FFF2-40B4-BE49-F238E27FC236}">
                  <a16:creationId xmlns:a16="http://schemas.microsoft.com/office/drawing/2014/main" id="{CA7EFF0E-6F3F-447F-B65C-7A793FD18708}"/>
                </a:ext>
              </a:extLst>
            </p:cNvPr>
            <p:cNvSpPr/>
            <p:nvPr/>
          </p:nvSpPr>
          <p:spPr>
            <a:xfrm flipV="1">
              <a:off x="4034006" y="1807540"/>
              <a:ext cx="53160" cy="75895"/>
            </a:xfrm>
            <a:custGeom>
              <a:avLst/>
              <a:gdLst>
                <a:gd name="connsiteX0" fmla="*/ 52879 w 53160"/>
                <a:gd name="connsiteY0" fmla="*/ 59922 h 75895"/>
                <a:gd name="connsiteX1" fmla="*/ 30228 w 53160"/>
                <a:gd name="connsiteY1" fmla="*/ 72660 h 75895"/>
                <a:gd name="connsiteX2" fmla="*/ -282 w 53160"/>
                <a:gd name="connsiteY2" fmla="*/ 17695 h 75895"/>
                <a:gd name="connsiteX3" fmla="*/ 21020 w 53160"/>
                <a:gd name="connsiteY3" fmla="*/ -3235 h 75895"/>
                <a:gd name="connsiteX4" fmla="*/ 52879 w 53160"/>
                <a:gd name="connsiteY4" fmla="*/ 59922 h 75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60" h="75895">
                  <a:moveTo>
                    <a:pt x="52879" y="59922"/>
                  </a:moveTo>
                  <a:cubicBezTo>
                    <a:pt x="45334" y="64164"/>
                    <a:pt x="37779" y="68406"/>
                    <a:pt x="30228" y="72660"/>
                  </a:cubicBezTo>
                  <a:cubicBezTo>
                    <a:pt x="9348" y="67288"/>
                    <a:pt x="-172" y="48187"/>
                    <a:pt x="-282" y="17695"/>
                  </a:cubicBezTo>
                  <a:cubicBezTo>
                    <a:pt x="6818" y="10722"/>
                    <a:pt x="13917" y="3750"/>
                    <a:pt x="21020" y="-3235"/>
                  </a:cubicBezTo>
                  <a:cubicBezTo>
                    <a:pt x="27356" y="23702"/>
                    <a:pt x="37407" y="45546"/>
                    <a:pt x="52879" y="59922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1" name="자유형: 도형 660">
              <a:extLst>
                <a:ext uri="{FF2B5EF4-FFF2-40B4-BE49-F238E27FC236}">
                  <a16:creationId xmlns:a16="http://schemas.microsoft.com/office/drawing/2014/main" id="{0841E379-8CB2-4432-B407-9CBCD49F17D6}"/>
                </a:ext>
              </a:extLst>
            </p:cNvPr>
            <p:cNvSpPr/>
            <p:nvPr/>
          </p:nvSpPr>
          <p:spPr>
            <a:xfrm flipV="1">
              <a:off x="4299918" y="1483816"/>
              <a:ext cx="417319" cy="587383"/>
            </a:xfrm>
            <a:custGeom>
              <a:avLst/>
              <a:gdLst>
                <a:gd name="connsiteX0" fmla="*/ 116262 w 417319"/>
                <a:gd name="connsiteY0" fmla="*/ 506071 h 587383"/>
                <a:gd name="connsiteX1" fmla="*/ 3723 w 417319"/>
                <a:gd name="connsiteY1" fmla="*/ 423483 h 587383"/>
                <a:gd name="connsiteX2" fmla="*/ 52196 w 417319"/>
                <a:gd name="connsiteY2" fmla="*/ 222747 h 587383"/>
                <a:gd name="connsiteX3" fmla="*/ 82527 w 417319"/>
                <a:gd name="connsiteY3" fmla="*/ 30367 h 587383"/>
                <a:gd name="connsiteX4" fmla="*/ 361962 w 417319"/>
                <a:gd name="connsiteY4" fmla="*/ 62435 h 587383"/>
                <a:gd name="connsiteX5" fmla="*/ 400032 w 417319"/>
                <a:gd name="connsiteY5" fmla="*/ 221007 h 587383"/>
                <a:gd name="connsiteX6" fmla="*/ 380540 w 417319"/>
                <a:gd name="connsiteY6" fmla="*/ 473648 h 587383"/>
                <a:gd name="connsiteX7" fmla="*/ 253590 w 417319"/>
                <a:gd name="connsiteY7" fmla="*/ 563589 h 587383"/>
                <a:gd name="connsiteX8" fmla="*/ 188850 w 417319"/>
                <a:gd name="connsiteY8" fmla="*/ 523965 h 587383"/>
                <a:gd name="connsiteX9" fmla="*/ 116262 w 417319"/>
                <a:gd name="connsiteY9" fmla="*/ 506071 h 58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7319" h="587383">
                  <a:moveTo>
                    <a:pt x="116262" y="506071"/>
                  </a:moveTo>
                  <a:cubicBezTo>
                    <a:pt x="116262" y="506071"/>
                    <a:pt x="25874" y="467793"/>
                    <a:pt x="3723" y="423483"/>
                  </a:cubicBezTo>
                  <a:cubicBezTo>
                    <a:pt x="-18458" y="379172"/>
                    <a:pt x="52196" y="264377"/>
                    <a:pt x="52196" y="222747"/>
                  </a:cubicBezTo>
                  <a:cubicBezTo>
                    <a:pt x="79223" y="147740"/>
                    <a:pt x="62882" y="44375"/>
                    <a:pt x="82527" y="30367"/>
                  </a:cubicBezTo>
                  <a:cubicBezTo>
                    <a:pt x="194337" y="-36295"/>
                    <a:pt x="284041" y="7583"/>
                    <a:pt x="361962" y="62435"/>
                  </a:cubicBezTo>
                  <a:cubicBezTo>
                    <a:pt x="403753" y="91835"/>
                    <a:pt x="438629" y="87428"/>
                    <a:pt x="400032" y="221007"/>
                  </a:cubicBezTo>
                  <a:cubicBezTo>
                    <a:pt x="400032" y="221007"/>
                    <a:pt x="371259" y="412446"/>
                    <a:pt x="380540" y="473648"/>
                  </a:cubicBezTo>
                  <a:cubicBezTo>
                    <a:pt x="385735" y="507925"/>
                    <a:pt x="370211" y="632639"/>
                    <a:pt x="253590" y="563589"/>
                  </a:cubicBezTo>
                  <a:lnTo>
                    <a:pt x="188850" y="523965"/>
                  </a:lnTo>
                  <a:lnTo>
                    <a:pt x="116262" y="506071"/>
                  </a:lnTo>
                </a:path>
              </a:pathLst>
            </a:custGeom>
            <a:solidFill>
              <a:srgbClr val="4A66A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2" name="자유형: 도형 661">
              <a:extLst>
                <a:ext uri="{FF2B5EF4-FFF2-40B4-BE49-F238E27FC236}">
                  <a16:creationId xmlns:a16="http://schemas.microsoft.com/office/drawing/2014/main" id="{518229F1-3067-4059-965F-93D6C2D24DFB}"/>
                </a:ext>
              </a:extLst>
            </p:cNvPr>
            <p:cNvSpPr/>
            <p:nvPr/>
          </p:nvSpPr>
          <p:spPr>
            <a:xfrm flipV="1">
              <a:off x="4355603" y="1792870"/>
              <a:ext cx="112489" cy="275109"/>
            </a:xfrm>
            <a:custGeom>
              <a:avLst/>
              <a:gdLst>
                <a:gd name="connsiteX0" fmla="*/ 36880 w 112489"/>
                <a:gd name="connsiteY0" fmla="*/ 184191 h 275109"/>
                <a:gd name="connsiteX1" fmla="*/ 104249 w 112489"/>
                <a:gd name="connsiteY1" fmla="*/ 198809 h 275109"/>
                <a:gd name="connsiteX2" fmla="*/ 57810 w 112489"/>
                <a:gd name="connsiteY2" fmla="*/ 146802 h 275109"/>
                <a:gd name="connsiteX3" fmla="*/ 101466 w 112489"/>
                <a:gd name="connsiteY3" fmla="*/ 114291 h 275109"/>
                <a:gd name="connsiteX4" fmla="*/ 88459 w 112489"/>
                <a:gd name="connsiteY4" fmla="*/ 45558 h 275109"/>
                <a:gd name="connsiteX5" fmla="*/ 104730 w 112489"/>
                <a:gd name="connsiteY5" fmla="*/ -3159 h 275109"/>
                <a:gd name="connsiteX6" fmla="*/ 26908 w 112489"/>
                <a:gd name="connsiteY6" fmla="*/ 27283 h 275109"/>
                <a:gd name="connsiteX7" fmla="*/ -521 w 112489"/>
                <a:gd name="connsiteY7" fmla="*/ 210950 h 275109"/>
                <a:gd name="connsiteX8" fmla="*/ 17467 w 112489"/>
                <a:gd name="connsiteY8" fmla="*/ 196688 h 275109"/>
                <a:gd name="connsiteX9" fmla="*/ 24249 w 112489"/>
                <a:gd name="connsiteY9" fmla="*/ 204321 h 275109"/>
                <a:gd name="connsiteX10" fmla="*/ 95920 w 112489"/>
                <a:gd name="connsiteY10" fmla="*/ 264786 h 275109"/>
                <a:gd name="connsiteX11" fmla="*/ 89485 w 112489"/>
                <a:gd name="connsiteY11" fmla="*/ 247856 h 275109"/>
                <a:gd name="connsiteX12" fmla="*/ 36880 w 112489"/>
                <a:gd name="connsiteY12" fmla="*/ 184191 h 275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489" h="275109">
                  <a:moveTo>
                    <a:pt x="36880" y="184191"/>
                  </a:moveTo>
                  <a:cubicBezTo>
                    <a:pt x="59799" y="178540"/>
                    <a:pt x="83766" y="198809"/>
                    <a:pt x="104249" y="198809"/>
                  </a:cubicBezTo>
                  <a:cubicBezTo>
                    <a:pt x="136381" y="198809"/>
                    <a:pt x="57810" y="154156"/>
                    <a:pt x="57810" y="146802"/>
                  </a:cubicBezTo>
                  <a:cubicBezTo>
                    <a:pt x="57810" y="129365"/>
                    <a:pt x="86296" y="120069"/>
                    <a:pt x="101466" y="114291"/>
                  </a:cubicBezTo>
                  <a:cubicBezTo>
                    <a:pt x="130919" y="103076"/>
                    <a:pt x="63291" y="86465"/>
                    <a:pt x="88459" y="45558"/>
                  </a:cubicBezTo>
                  <a:cubicBezTo>
                    <a:pt x="94208" y="36211"/>
                    <a:pt x="102572" y="15599"/>
                    <a:pt x="104730" y="-3159"/>
                  </a:cubicBezTo>
                  <a:cubicBezTo>
                    <a:pt x="79996" y="1400"/>
                    <a:pt x="54114" y="11065"/>
                    <a:pt x="26908" y="27283"/>
                  </a:cubicBezTo>
                  <a:cubicBezTo>
                    <a:pt x="8007" y="40757"/>
                    <a:pt x="22398" y="136896"/>
                    <a:pt x="-521" y="210950"/>
                  </a:cubicBezTo>
                  <a:cubicBezTo>
                    <a:pt x="6564" y="205819"/>
                    <a:pt x="14218" y="199647"/>
                    <a:pt x="17467" y="196688"/>
                  </a:cubicBezTo>
                  <a:cubicBezTo>
                    <a:pt x="26005" y="194605"/>
                    <a:pt x="13514" y="197958"/>
                    <a:pt x="24249" y="204321"/>
                  </a:cubicBezTo>
                  <a:cubicBezTo>
                    <a:pt x="51748" y="220602"/>
                    <a:pt x="76672" y="240922"/>
                    <a:pt x="95920" y="264786"/>
                  </a:cubicBezTo>
                  <a:cubicBezTo>
                    <a:pt x="113031" y="285995"/>
                    <a:pt x="94918" y="253952"/>
                    <a:pt x="89485" y="247856"/>
                  </a:cubicBezTo>
                  <a:cubicBezTo>
                    <a:pt x="71244" y="227358"/>
                    <a:pt x="54968" y="204740"/>
                    <a:pt x="36880" y="184191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3" name="자유형: 도형 662">
              <a:extLst>
                <a:ext uri="{FF2B5EF4-FFF2-40B4-BE49-F238E27FC236}">
                  <a16:creationId xmlns:a16="http://schemas.microsoft.com/office/drawing/2014/main" id="{43703CAD-A3A7-45CB-A1B2-5E16B6FCBA64}"/>
                </a:ext>
              </a:extLst>
            </p:cNvPr>
            <p:cNvSpPr/>
            <p:nvPr/>
          </p:nvSpPr>
          <p:spPr>
            <a:xfrm flipV="1">
              <a:off x="4595248" y="1661388"/>
              <a:ext cx="45003" cy="325547"/>
            </a:xfrm>
            <a:custGeom>
              <a:avLst/>
              <a:gdLst>
                <a:gd name="connsiteX0" fmla="*/ 23636 w 45003"/>
                <a:gd name="connsiteY0" fmla="*/ 322294 h 325547"/>
                <a:gd name="connsiteX1" fmla="*/ 11561 w 45003"/>
                <a:gd name="connsiteY1" fmla="*/ 103029 h 325547"/>
                <a:gd name="connsiteX2" fmla="*/ 38132 w 45003"/>
                <a:gd name="connsiteY2" fmla="*/ -147 h 325547"/>
                <a:gd name="connsiteX3" fmla="*/ 39744 w 45003"/>
                <a:gd name="connsiteY3" fmla="*/ 75622 h 325547"/>
                <a:gd name="connsiteX4" fmla="*/ 17196 w 45003"/>
                <a:gd name="connsiteY4" fmla="*/ 207829 h 325547"/>
                <a:gd name="connsiteX5" fmla="*/ 23636 w 45003"/>
                <a:gd name="connsiteY5" fmla="*/ 322294 h 32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03" h="325547">
                  <a:moveTo>
                    <a:pt x="23636" y="322294"/>
                  </a:moveTo>
                  <a:cubicBezTo>
                    <a:pt x="23636" y="237636"/>
                    <a:pt x="-21771" y="187344"/>
                    <a:pt x="11561" y="103029"/>
                  </a:cubicBezTo>
                  <a:cubicBezTo>
                    <a:pt x="24459" y="70389"/>
                    <a:pt x="22976" y="27565"/>
                    <a:pt x="38132" y="-147"/>
                  </a:cubicBezTo>
                  <a:cubicBezTo>
                    <a:pt x="49060" y="-20136"/>
                    <a:pt x="42879" y="62350"/>
                    <a:pt x="39744" y="75622"/>
                  </a:cubicBezTo>
                  <a:cubicBezTo>
                    <a:pt x="29187" y="120402"/>
                    <a:pt x="10817" y="159912"/>
                    <a:pt x="17196" y="207829"/>
                  </a:cubicBezTo>
                  <a:cubicBezTo>
                    <a:pt x="19340" y="223894"/>
                    <a:pt x="44998" y="314636"/>
                    <a:pt x="23636" y="322294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4" name="자유형: 도형 663">
              <a:extLst>
                <a:ext uri="{FF2B5EF4-FFF2-40B4-BE49-F238E27FC236}">
                  <a16:creationId xmlns:a16="http://schemas.microsoft.com/office/drawing/2014/main" id="{33F6F2E9-424C-41CE-BC94-2262F37A25D2}"/>
                </a:ext>
              </a:extLst>
            </p:cNvPr>
            <p:cNvSpPr/>
            <p:nvPr/>
          </p:nvSpPr>
          <p:spPr>
            <a:xfrm flipV="1">
              <a:off x="4127687" y="1971776"/>
              <a:ext cx="13107" cy="1854"/>
            </a:xfrm>
            <a:custGeom>
              <a:avLst/>
              <a:gdLst>
                <a:gd name="connsiteX0" fmla="*/ -197 w 13107"/>
                <a:gd name="connsiteY0" fmla="*/ -1267 h 1854"/>
                <a:gd name="connsiteX1" fmla="*/ -332 w 13107"/>
                <a:gd name="connsiteY1" fmla="*/ -1280 h 1854"/>
                <a:gd name="connsiteX2" fmla="*/ 12776 w 13107"/>
                <a:gd name="connsiteY2" fmla="*/ -3109 h 1854"/>
                <a:gd name="connsiteX3" fmla="*/ 318 w 13107"/>
                <a:gd name="connsiteY3" fmla="*/ -1280 h 1854"/>
                <a:gd name="connsiteX4" fmla="*/ 8326 w 13107"/>
                <a:gd name="connsiteY4" fmla="*/ -2283 h 1854"/>
                <a:gd name="connsiteX5" fmla="*/ 12776 w 13107"/>
                <a:gd name="connsiteY5" fmla="*/ -3121 h 1854"/>
                <a:gd name="connsiteX6" fmla="*/ 12776 w 13107"/>
                <a:gd name="connsiteY6" fmla="*/ -3109 h 1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07" h="1854">
                  <a:moveTo>
                    <a:pt x="-197" y="-1267"/>
                  </a:moveTo>
                  <a:lnTo>
                    <a:pt x="-332" y="-1280"/>
                  </a:lnTo>
                  <a:close/>
                  <a:moveTo>
                    <a:pt x="12776" y="-3109"/>
                  </a:moveTo>
                  <a:cubicBezTo>
                    <a:pt x="8504" y="-2270"/>
                    <a:pt x="4347" y="-1775"/>
                    <a:pt x="318" y="-1280"/>
                  </a:cubicBezTo>
                  <a:cubicBezTo>
                    <a:pt x="2923" y="-1622"/>
                    <a:pt x="5602" y="-1940"/>
                    <a:pt x="8326" y="-2283"/>
                  </a:cubicBezTo>
                  <a:cubicBezTo>
                    <a:pt x="9789" y="-2613"/>
                    <a:pt x="11277" y="-2778"/>
                    <a:pt x="12776" y="-3121"/>
                  </a:cubicBezTo>
                  <a:lnTo>
                    <a:pt x="12776" y="-3109"/>
                  </a:lnTo>
                </a:path>
              </a:pathLst>
            </a:custGeom>
            <a:solidFill>
              <a:srgbClr val="255A84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5" name="자유형: 도형 664">
              <a:extLst>
                <a:ext uri="{FF2B5EF4-FFF2-40B4-BE49-F238E27FC236}">
                  <a16:creationId xmlns:a16="http://schemas.microsoft.com/office/drawing/2014/main" id="{24B5EAE2-59B5-4656-A25B-F01802E3D251}"/>
                </a:ext>
              </a:extLst>
            </p:cNvPr>
            <p:cNvSpPr/>
            <p:nvPr/>
          </p:nvSpPr>
          <p:spPr>
            <a:xfrm flipV="1">
              <a:off x="4136345" y="1972792"/>
              <a:ext cx="4450" cy="825"/>
            </a:xfrm>
            <a:custGeom>
              <a:avLst/>
              <a:gdLst>
                <a:gd name="connsiteX0" fmla="*/ 4115 w 4450"/>
                <a:gd name="connsiteY0" fmla="*/ -3121 h 825"/>
                <a:gd name="connsiteX1" fmla="*/ -335 w 4450"/>
                <a:gd name="connsiteY1" fmla="*/ -2295 h 825"/>
                <a:gd name="connsiteX2" fmla="*/ 4115 w 4450"/>
                <a:gd name="connsiteY2" fmla="*/ -3121 h 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50" h="825">
                  <a:moveTo>
                    <a:pt x="4115" y="-3121"/>
                  </a:moveTo>
                  <a:cubicBezTo>
                    <a:pt x="2617" y="-2791"/>
                    <a:pt x="1133" y="-2625"/>
                    <a:pt x="-335" y="-2295"/>
                  </a:cubicBezTo>
                  <a:cubicBezTo>
                    <a:pt x="1128" y="-2625"/>
                    <a:pt x="2617" y="-2791"/>
                    <a:pt x="4115" y="-3121"/>
                  </a:cubicBezTo>
                </a:path>
              </a:pathLst>
            </a:custGeom>
            <a:solidFill>
              <a:srgbClr val="1D456A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6" name="자유형: 도형 665">
              <a:extLst>
                <a:ext uri="{FF2B5EF4-FFF2-40B4-BE49-F238E27FC236}">
                  <a16:creationId xmlns:a16="http://schemas.microsoft.com/office/drawing/2014/main" id="{55875F65-5C35-4A81-91BA-45A83DA0484B}"/>
                </a:ext>
              </a:extLst>
            </p:cNvPr>
            <p:cNvSpPr/>
            <p:nvPr/>
          </p:nvSpPr>
          <p:spPr>
            <a:xfrm flipV="1">
              <a:off x="4046592" y="1609654"/>
              <a:ext cx="374505" cy="390175"/>
            </a:xfrm>
            <a:custGeom>
              <a:avLst/>
              <a:gdLst>
                <a:gd name="connsiteX0" fmla="*/ 169215 w 374505"/>
                <a:gd name="connsiteY0" fmla="*/ -376 h 390175"/>
                <a:gd name="connsiteX1" fmla="*/ -400 w 374505"/>
                <a:gd name="connsiteY1" fmla="*/ 111841 h 390175"/>
                <a:gd name="connsiteX2" fmla="*/ 32561 w 374505"/>
                <a:gd name="connsiteY2" fmla="*/ 171785 h 390175"/>
                <a:gd name="connsiteX3" fmla="*/ 48574 w 374505"/>
                <a:gd name="connsiteY3" fmla="*/ 178884 h 390175"/>
                <a:gd name="connsiteX4" fmla="*/ 169275 w 374505"/>
                <a:gd name="connsiteY4" fmla="*/ 112717 h 390175"/>
                <a:gd name="connsiteX5" fmla="*/ 169780 w 374505"/>
                <a:gd name="connsiteY5" fmla="*/ 113695 h 390175"/>
                <a:gd name="connsiteX6" fmla="*/ 169820 w 374505"/>
                <a:gd name="connsiteY6" fmla="*/ 113758 h 390175"/>
                <a:gd name="connsiteX7" fmla="*/ 170876 w 374505"/>
                <a:gd name="connsiteY7" fmla="*/ 115803 h 390175"/>
                <a:gd name="connsiteX8" fmla="*/ 170912 w 374505"/>
                <a:gd name="connsiteY8" fmla="*/ 115867 h 390175"/>
                <a:gd name="connsiteX9" fmla="*/ 171422 w 374505"/>
                <a:gd name="connsiteY9" fmla="*/ 116857 h 390175"/>
                <a:gd name="connsiteX10" fmla="*/ 171457 w 374505"/>
                <a:gd name="connsiteY10" fmla="*/ 116933 h 390175"/>
                <a:gd name="connsiteX11" fmla="*/ 171977 w 374505"/>
                <a:gd name="connsiteY11" fmla="*/ 117924 h 390175"/>
                <a:gd name="connsiteX12" fmla="*/ 172013 w 374505"/>
                <a:gd name="connsiteY12" fmla="*/ 117987 h 390175"/>
                <a:gd name="connsiteX13" fmla="*/ 254087 w 374505"/>
                <a:gd name="connsiteY13" fmla="*/ 333735 h 390175"/>
                <a:gd name="connsiteX14" fmla="*/ 341409 w 374505"/>
                <a:gd name="connsiteY14" fmla="*/ 379061 h 390175"/>
                <a:gd name="connsiteX15" fmla="*/ 364324 w 374505"/>
                <a:gd name="connsiteY15" fmla="*/ 214927 h 390175"/>
                <a:gd name="connsiteX16" fmla="*/ 169215 w 374505"/>
                <a:gd name="connsiteY16" fmla="*/ -376 h 39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74505" h="390175">
                  <a:moveTo>
                    <a:pt x="169215" y="-376"/>
                  </a:moveTo>
                  <a:cubicBezTo>
                    <a:pt x="80696" y="24770"/>
                    <a:pt x="-400" y="111841"/>
                    <a:pt x="-400" y="111841"/>
                  </a:cubicBezTo>
                  <a:cubicBezTo>
                    <a:pt x="4928" y="139082"/>
                    <a:pt x="13823" y="159999"/>
                    <a:pt x="32561" y="171785"/>
                  </a:cubicBezTo>
                  <a:cubicBezTo>
                    <a:pt x="36360" y="175302"/>
                    <a:pt x="39412" y="176204"/>
                    <a:pt x="48574" y="178884"/>
                  </a:cubicBezTo>
                  <a:cubicBezTo>
                    <a:pt x="88188" y="150728"/>
                    <a:pt x="120419" y="117263"/>
                    <a:pt x="169275" y="112717"/>
                  </a:cubicBezTo>
                  <a:lnTo>
                    <a:pt x="169780" y="113695"/>
                  </a:lnTo>
                  <a:lnTo>
                    <a:pt x="169820" y="113758"/>
                  </a:lnTo>
                  <a:lnTo>
                    <a:pt x="170876" y="115803"/>
                  </a:lnTo>
                  <a:lnTo>
                    <a:pt x="170912" y="115867"/>
                  </a:lnTo>
                  <a:lnTo>
                    <a:pt x="171422" y="116857"/>
                  </a:lnTo>
                  <a:lnTo>
                    <a:pt x="171457" y="116933"/>
                  </a:lnTo>
                  <a:lnTo>
                    <a:pt x="171977" y="117924"/>
                  </a:lnTo>
                  <a:lnTo>
                    <a:pt x="172013" y="117987"/>
                  </a:lnTo>
                  <a:cubicBezTo>
                    <a:pt x="208059" y="187926"/>
                    <a:pt x="221364" y="257738"/>
                    <a:pt x="254087" y="333735"/>
                  </a:cubicBezTo>
                  <a:cubicBezTo>
                    <a:pt x="278971" y="391761"/>
                    <a:pt x="325222" y="394098"/>
                    <a:pt x="341409" y="379061"/>
                  </a:cubicBezTo>
                  <a:cubicBezTo>
                    <a:pt x="388671" y="343247"/>
                    <a:pt x="373431" y="260990"/>
                    <a:pt x="364324" y="214927"/>
                  </a:cubicBezTo>
                  <a:cubicBezTo>
                    <a:pt x="348403" y="134167"/>
                    <a:pt x="262158" y="-26793"/>
                    <a:pt x="169215" y="-376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7" name="자유형: 도형 666">
              <a:extLst>
                <a:ext uri="{FF2B5EF4-FFF2-40B4-BE49-F238E27FC236}">
                  <a16:creationId xmlns:a16="http://schemas.microsoft.com/office/drawing/2014/main" id="{A5C3D533-838D-4035-8DF8-727BB4659642}"/>
                </a:ext>
              </a:extLst>
            </p:cNvPr>
            <p:cNvSpPr/>
            <p:nvPr/>
          </p:nvSpPr>
          <p:spPr>
            <a:xfrm flipV="1">
              <a:off x="4051846" y="1604317"/>
              <a:ext cx="384984" cy="377631"/>
            </a:xfrm>
            <a:custGeom>
              <a:avLst/>
              <a:gdLst>
                <a:gd name="connsiteX0" fmla="*/ -407 w 384984"/>
                <a:gd name="connsiteY0" fmla="*/ 114676 h 377631"/>
                <a:gd name="connsiteX1" fmla="*/ 43313 w 384984"/>
                <a:gd name="connsiteY1" fmla="*/ 160993 h 377631"/>
                <a:gd name="connsiteX2" fmla="*/ 164014 w 384984"/>
                <a:gd name="connsiteY2" fmla="*/ 94826 h 377631"/>
                <a:gd name="connsiteX3" fmla="*/ 164519 w 384984"/>
                <a:gd name="connsiteY3" fmla="*/ 95804 h 377631"/>
                <a:gd name="connsiteX4" fmla="*/ 164559 w 384984"/>
                <a:gd name="connsiteY4" fmla="*/ 95867 h 377631"/>
                <a:gd name="connsiteX5" fmla="*/ 165615 w 384984"/>
                <a:gd name="connsiteY5" fmla="*/ 97912 h 377631"/>
                <a:gd name="connsiteX6" fmla="*/ 165651 w 384984"/>
                <a:gd name="connsiteY6" fmla="*/ 97976 h 377631"/>
                <a:gd name="connsiteX7" fmla="*/ 166161 w 384984"/>
                <a:gd name="connsiteY7" fmla="*/ 98966 h 377631"/>
                <a:gd name="connsiteX8" fmla="*/ 166196 w 384984"/>
                <a:gd name="connsiteY8" fmla="*/ 99042 h 377631"/>
                <a:gd name="connsiteX9" fmla="*/ 166716 w 384984"/>
                <a:gd name="connsiteY9" fmla="*/ 100033 h 377631"/>
                <a:gd name="connsiteX10" fmla="*/ 166752 w 384984"/>
                <a:gd name="connsiteY10" fmla="*/ 100096 h 377631"/>
                <a:gd name="connsiteX11" fmla="*/ 251975 w 384984"/>
                <a:gd name="connsiteY11" fmla="*/ 334246 h 377631"/>
                <a:gd name="connsiteX12" fmla="*/ 336148 w 384984"/>
                <a:gd name="connsiteY12" fmla="*/ 361170 h 377631"/>
                <a:gd name="connsiteX13" fmla="*/ 375037 w 384984"/>
                <a:gd name="connsiteY13" fmla="*/ 227312 h 377631"/>
                <a:gd name="connsiteX14" fmla="*/ 214754 w 384984"/>
                <a:gd name="connsiteY14" fmla="*/ 10599 h 377631"/>
                <a:gd name="connsiteX15" fmla="*/ 187637 w 384984"/>
                <a:gd name="connsiteY15" fmla="*/ 4669 h 377631"/>
                <a:gd name="connsiteX16" fmla="*/ 180196 w 384984"/>
                <a:gd name="connsiteY16" fmla="*/ 795 h 377631"/>
                <a:gd name="connsiteX17" fmla="*/ 177859 w 384984"/>
                <a:gd name="connsiteY17" fmla="*/ -3282 h 377631"/>
                <a:gd name="connsiteX18" fmla="*/ 167223 w 384984"/>
                <a:gd name="connsiteY18" fmla="*/ -1542 h 377631"/>
                <a:gd name="connsiteX19" fmla="*/ 160402 w 384984"/>
                <a:gd name="connsiteY19" fmla="*/ 3386 h 377631"/>
                <a:gd name="connsiteX20" fmla="*/ 137943 w 384984"/>
                <a:gd name="connsiteY20" fmla="*/ 39492 h 377631"/>
                <a:gd name="connsiteX21" fmla="*/ 84380 w 384984"/>
                <a:gd name="connsiteY21" fmla="*/ 45944 h 377631"/>
                <a:gd name="connsiteX22" fmla="*/ 53027 w 384984"/>
                <a:gd name="connsiteY22" fmla="*/ 66226 h 377631"/>
                <a:gd name="connsiteX23" fmla="*/ -407 w 384984"/>
                <a:gd name="connsiteY23" fmla="*/ 114676 h 37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4984" h="377631">
                  <a:moveTo>
                    <a:pt x="-407" y="114676"/>
                  </a:moveTo>
                  <a:cubicBezTo>
                    <a:pt x="6910" y="141181"/>
                    <a:pt x="16798" y="156561"/>
                    <a:pt x="43313" y="160993"/>
                  </a:cubicBezTo>
                  <a:cubicBezTo>
                    <a:pt x="76507" y="136901"/>
                    <a:pt x="124480" y="98509"/>
                    <a:pt x="164014" y="94826"/>
                  </a:cubicBezTo>
                  <a:lnTo>
                    <a:pt x="164519" y="95804"/>
                  </a:lnTo>
                  <a:lnTo>
                    <a:pt x="164559" y="95867"/>
                  </a:lnTo>
                  <a:lnTo>
                    <a:pt x="165615" y="97912"/>
                  </a:lnTo>
                  <a:lnTo>
                    <a:pt x="165651" y="97976"/>
                  </a:lnTo>
                  <a:lnTo>
                    <a:pt x="166161" y="98966"/>
                  </a:lnTo>
                  <a:lnTo>
                    <a:pt x="166196" y="99042"/>
                  </a:lnTo>
                  <a:lnTo>
                    <a:pt x="166716" y="100033"/>
                  </a:lnTo>
                  <a:lnTo>
                    <a:pt x="166752" y="100096"/>
                  </a:lnTo>
                  <a:cubicBezTo>
                    <a:pt x="205784" y="175826"/>
                    <a:pt x="216133" y="250998"/>
                    <a:pt x="251975" y="334246"/>
                  </a:cubicBezTo>
                  <a:cubicBezTo>
                    <a:pt x="276860" y="392260"/>
                    <a:pt x="318993" y="373934"/>
                    <a:pt x="336148" y="361170"/>
                  </a:cubicBezTo>
                  <a:cubicBezTo>
                    <a:pt x="387206" y="323350"/>
                    <a:pt x="393655" y="281224"/>
                    <a:pt x="375037" y="227312"/>
                  </a:cubicBezTo>
                  <a:cubicBezTo>
                    <a:pt x="351076" y="157881"/>
                    <a:pt x="277435" y="56535"/>
                    <a:pt x="214754" y="10599"/>
                  </a:cubicBezTo>
                  <a:cubicBezTo>
                    <a:pt x="203655" y="3665"/>
                    <a:pt x="192305" y="-2482"/>
                    <a:pt x="187637" y="4669"/>
                  </a:cubicBezTo>
                  <a:cubicBezTo>
                    <a:pt x="174976" y="24049"/>
                    <a:pt x="182850" y="15590"/>
                    <a:pt x="180196" y="795"/>
                  </a:cubicBezTo>
                  <a:cubicBezTo>
                    <a:pt x="179829" y="-1262"/>
                    <a:pt x="178995" y="-2558"/>
                    <a:pt x="177859" y="-3282"/>
                  </a:cubicBezTo>
                  <a:cubicBezTo>
                    <a:pt x="174461" y="-2989"/>
                    <a:pt x="170909" y="-2405"/>
                    <a:pt x="167223" y="-1542"/>
                  </a:cubicBezTo>
                  <a:cubicBezTo>
                    <a:pt x="164439" y="8"/>
                    <a:pt x="161895" y="1951"/>
                    <a:pt x="160402" y="3386"/>
                  </a:cubicBezTo>
                  <a:cubicBezTo>
                    <a:pt x="153555" y="9939"/>
                    <a:pt x="140037" y="39301"/>
                    <a:pt x="137943" y="39492"/>
                  </a:cubicBezTo>
                  <a:cubicBezTo>
                    <a:pt x="115971" y="41524"/>
                    <a:pt x="106516" y="38412"/>
                    <a:pt x="84380" y="45944"/>
                  </a:cubicBezTo>
                  <a:cubicBezTo>
                    <a:pt x="80530" y="47252"/>
                    <a:pt x="63619" y="59152"/>
                    <a:pt x="53027" y="66226"/>
                  </a:cubicBezTo>
                  <a:cubicBezTo>
                    <a:pt x="31125" y="84082"/>
                    <a:pt x="11986" y="101849"/>
                    <a:pt x="-407" y="114676"/>
                  </a:cubicBezTo>
                </a:path>
              </a:pathLst>
            </a:custGeom>
            <a:solidFill>
              <a:srgbClr val="4A66A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8" name="자유형: 도형 667">
              <a:extLst>
                <a:ext uri="{FF2B5EF4-FFF2-40B4-BE49-F238E27FC236}">
                  <a16:creationId xmlns:a16="http://schemas.microsoft.com/office/drawing/2014/main" id="{8E9E92D3-FECB-4FF1-90AF-78BECD9B5D6C}"/>
                </a:ext>
              </a:extLst>
            </p:cNvPr>
            <p:cNvSpPr/>
            <p:nvPr/>
          </p:nvSpPr>
          <p:spPr>
            <a:xfrm flipV="1">
              <a:off x="4069769" y="1817674"/>
              <a:ext cx="167094" cy="119599"/>
            </a:xfrm>
            <a:custGeom>
              <a:avLst/>
              <a:gdLst>
                <a:gd name="connsiteX0" fmla="*/ -345 w 167094"/>
                <a:gd name="connsiteY0" fmla="*/ 104875 h 119599"/>
                <a:gd name="connsiteX1" fmla="*/ 10768 w 167094"/>
                <a:gd name="connsiteY1" fmla="*/ 87755 h 119599"/>
                <a:gd name="connsiteX2" fmla="*/ 104932 w 167094"/>
                <a:gd name="connsiteY2" fmla="*/ 18108 h 119599"/>
                <a:gd name="connsiteX3" fmla="*/ 130460 w 167094"/>
                <a:gd name="connsiteY3" fmla="*/ 39394 h 119599"/>
                <a:gd name="connsiteX4" fmla="*/ 147134 w 167094"/>
                <a:gd name="connsiteY4" fmla="*/ 2640 h 119599"/>
                <a:gd name="connsiteX5" fmla="*/ 146439 w 167094"/>
                <a:gd name="connsiteY5" fmla="*/ 27786 h 119599"/>
                <a:gd name="connsiteX6" fmla="*/ 158281 w 167094"/>
                <a:gd name="connsiteY6" fmla="*/ 19404 h 119599"/>
                <a:gd name="connsiteX7" fmla="*/ 146658 w 167094"/>
                <a:gd name="connsiteY7" fmla="*/ 51204 h 119599"/>
                <a:gd name="connsiteX8" fmla="*/ 148300 w 167094"/>
                <a:gd name="connsiteY8" fmla="*/ 54367 h 119599"/>
                <a:gd name="connsiteX9" fmla="*/ 147789 w 167094"/>
                <a:gd name="connsiteY9" fmla="*/ 53376 h 119599"/>
                <a:gd name="connsiteX10" fmla="*/ 147754 w 167094"/>
                <a:gd name="connsiteY10" fmla="*/ 53313 h 119599"/>
                <a:gd name="connsiteX11" fmla="*/ 146697 w 167094"/>
                <a:gd name="connsiteY11" fmla="*/ 51268 h 119599"/>
                <a:gd name="connsiteX12" fmla="*/ 146658 w 167094"/>
                <a:gd name="connsiteY12" fmla="*/ 51204 h 119599"/>
                <a:gd name="connsiteX13" fmla="*/ 146152 w 167094"/>
                <a:gd name="connsiteY13" fmla="*/ 50227 h 119599"/>
                <a:gd name="connsiteX14" fmla="*/ 25451 w 167094"/>
                <a:gd name="connsiteY14" fmla="*/ 116394 h 119599"/>
                <a:gd name="connsiteX15" fmla="*/ -345 w 167094"/>
                <a:gd name="connsiteY15" fmla="*/ 104875 h 11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7094" h="119599">
                  <a:moveTo>
                    <a:pt x="-345" y="104875"/>
                  </a:moveTo>
                  <a:cubicBezTo>
                    <a:pt x="-137" y="99427"/>
                    <a:pt x="3138" y="93483"/>
                    <a:pt x="10768" y="87755"/>
                  </a:cubicBezTo>
                  <a:cubicBezTo>
                    <a:pt x="31787" y="71969"/>
                    <a:pt x="78276" y="20382"/>
                    <a:pt x="104932" y="18108"/>
                  </a:cubicBezTo>
                  <a:cubicBezTo>
                    <a:pt x="121679" y="16686"/>
                    <a:pt x="119417" y="39394"/>
                    <a:pt x="130460" y="39394"/>
                  </a:cubicBezTo>
                  <a:cubicBezTo>
                    <a:pt x="134989" y="39394"/>
                    <a:pt x="142605" y="9218"/>
                    <a:pt x="147134" y="2640"/>
                  </a:cubicBezTo>
                  <a:cubicBezTo>
                    <a:pt x="161659" y="-18468"/>
                    <a:pt x="147631" y="24090"/>
                    <a:pt x="146439" y="27786"/>
                  </a:cubicBezTo>
                  <a:cubicBezTo>
                    <a:pt x="140000" y="47864"/>
                    <a:pt x="153187" y="25297"/>
                    <a:pt x="158281" y="19404"/>
                  </a:cubicBezTo>
                  <a:cubicBezTo>
                    <a:pt x="170897" y="4773"/>
                    <a:pt x="171254" y="21258"/>
                    <a:pt x="146658" y="51204"/>
                  </a:cubicBezTo>
                  <a:lnTo>
                    <a:pt x="148300" y="54367"/>
                  </a:lnTo>
                  <a:lnTo>
                    <a:pt x="147789" y="53376"/>
                  </a:lnTo>
                  <a:lnTo>
                    <a:pt x="147754" y="53313"/>
                  </a:lnTo>
                  <a:lnTo>
                    <a:pt x="146697" y="51268"/>
                  </a:lnTo>
                  <a:lnTo>
                    <a:pt x="146658" y="51204"/>
                  </a:lnTo>
                  <a:lnTo>
                    <a:pt x="146152" y="50227"/>
                  </a:lnTo>
                  <a:cubicBezTo>
                    <a:pt x="106618" y="53910"/>
                    <a:pt x="58645" y="92302"/>
                    <a:pt x="25451" y="116394"/>
                  </a:cubicBezTo>
                  <a:cubicBezTo>
                    <a:pt x="14226" y="114514"/>
                    <a:pt x="5990" y="110691"/>
                    <a:pt x="-345" y="104875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9" name="자유형: 도형 668">
              <a:extLst>
                <a:ext uri="{FF2B5EF4-FFF2-40B4-BE49-F238E27FC236}">
                  <a16:creationId xmlns:a16="http://schemas.microsoft.com/office/drawing/2014/main" id="{65C6F665-A91D-434F-99A0-3ECE95768D75}"/>
                </a:ext>
              </a:extLst>
            </p:cNvPr>
            <p:cNvSpPr/>
            <p:nvPr/>
          </p:nvSpPr>
          <p:spPr>
            <a:xfrm flipV="1">
              <a:off x="4339188" y="1490713"/>
              <a:ext cx="329599" cy="197830"/>
            </a:xfrm>
            <a:custGeom>
              <a:avLst/>
              <a:gdLst>
                <a:gd name="connsiteX0" fmla="*/ -584 w 329599"/>
                <a:gd name="connsiteY0" fmla="*/ 66695 h 197830"/>
                <a:gd name="connsiteX1" fmla="*/ 151145 w 329599"/>
                <a:gd name="connsiteY1" fmla="*/ -2863 h 197830"/>
                <a:gd name="connsiteX2" fmla="*/ 267430 w 329599"/>
                <a:gd name="connsiteY2" fmla="*/ 61666 h 197830"/>
                <a:gd name="connsiteX3" fmla="*/ 329015 w 329599"/>
                <a:gd name="connsiteY3" fmla="*/ 130284 h 197830"/>
                <a:gd name="connsiteX4" fmla="*/ 274197 w 329599"/>
                <a:gd name="connsiteY4" fmla="*/ 194368 h 197830"/>
                <a:gd name="connsiteX5" fmla="*/ 218327 w 329599"/>
                <a:gd name="connsiteY5" fmla="*/ 174683 h 197830"/>
                <a:gd name="connsiteX6" fmla="*/ 85771 w 329599"/>
                <a:gd name="connsiteY6" fmla="*/ 119171 h 197830"/>
                <a:gd name="connsiteX7" fmla="*/ -584 w 329599"/>
                <a:gd name="connsiteY7" fmla="*/ 66695 h 19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9599" h="197830">
                  <a:moveTo>
                    <a:pt x="-584" y="66695"/>
                  </a:moveTo>
                  <a:cubicBezTo>
                    <a:pt x="61735" y="59519"/>
                    <a:pt x="83984" y="-10635"/>
                    <a:pt x="151145" y="-2863"/>
                  </a:cubicBezTo>
                  <a:cubicBezTo>
                    <a:pt x="196384" y="2369"/>
                    <a:pt x="217419" y="55887"/>
                    <a:pt x="267430" y="61666"/>
                  </a:cubicBezTo>
                  <a:cubicBezTo>
                    <a:pt x="306741" y="66212"/>
                    <a:pt x="329015" y="85415"/>
                    <a:pt x="329015" y="130284"/>
                  </a:cubicBezTo>
                  <a:cubicBezTo>
                    <a:pt x="329015" y="171584"/>
                    <a:pt x="305952" y="189123"/>
                    <a:pt x="274197" y="194368"/>
                  </a:cubicBezTo>
                  <a:cubicBezTo>
                    <a:pt x="258972" y="193695"/>
                    <a:pt x="240562" y="187853"/>
                    <a:pt x="218327" y="174683"/>
                  </a:cubicBezTo>
                  <a:lnTo>
                    <a:pt x="85771" y="119171"/>
                  </a:lnTo>
                  <a:cubicBezTo>
                    <a:pt x="85771" y="119171"/>
                    <a:pt x="32921" y="96781"/>
                    <a:pt x="-584" y="66695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0" name="자유형: 도형 669">
              <a:extLst>
                <a:ext uri="{FF2B5EF4-FFF2-40B4-BE49-F238E27FC236}">
                  <a16:creationId xmlns:a16="http://schemas.microsoft.com/office/drawing/2014/main" id="{9B58E4E1-DFE8-4276-AAFC-39C8CB1F33F0}"/>
                </a:ext>
              </a:extLst>
            </p:cNvPr>
            <p:cNvSpPr/>
            <p:nvPr/>
          </p:nvSpPr>
          <p:spPr>
            <a:xfrm flipV="1">
              <a:off x="4335019" y="1195104"/>
              <a:ext cx="280108" cy="411098"/>
            </a:xfrm>
            <a:custGeom>
              <a:avLst/>
              <a:gdLst>
                <a:gd name="connsiteX0" fmla="*/ 51462 w 280108"/>
                <a:gd name="connsiteY0" fmla="*/ 371585 h 411098"/>
                <a:gd name="connsiteX1" fmla="*/ 212470 w 280108"/>
                <a:gd name="connsiteY1" fmla="*/ 390051 h 411098"/>
                <a:gd name="connsiteX2" fmla="*/ 277295 w 280108"/>
                <a:gd name="connsiteY2" fmla="*/ 84527 h 411098"/>
                <a:gd name="connsiteX3" fmla="*/ 54578 w 280108"/>
                <a:gd name="connsiteY3" fmla="*/ 28635 h 411098"/>
                <a:gd name="connsiteX4" fmla="*/ 51909 w 280108"/>
                <a:gd name="connsiteY4" fmla="*/ 49806 h 411098"/>
                <a:gd name="connsiteX5" fmla="*/ 9151 w 280108"/>
                <a:gd name="connsiteY5" fmla="*/ 236165 h 411098"/>
                <a:gd name="connsiteX6" fmla="*/ 51462 w 280108"/>
                <a:gd name="connsiteY6" fmla="*/ 371585 h 41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108" h="411098">
                  <a:moveTo>
                    <a:pt x="51462" y="371585"/>
                  </a:moveTo>
                  <a:cubicBezTo>
                    <a:pt x="86041" y="416442"/>
                    <a:pt x="117726" y="415185"/>
                    <a:pt x="212470" y="390051"/>
                  </a:cubicBezTo>
                  <a:cubicBezTo>
                    <a:pt x="344044" y="355126"/>
                    <a:pt x="233544" y="110817"/>
                    <a:pt x="277295" y="84527"/>
                  </a:cubicBezTo>
                  <a:cubicBezTo>
                    <a:pt x="232700" y="-80890"/>
                    <a:pt x="107006" y="39252"/>
                    <a:pt x="54578" y="28635"/>
                  </a:cubicBezTo>
                  <a:cubicBezTo>
                    <a:pt x="54444" y="37157"/>
                    <a:pt x="53482" y="44078"/>
                    <a:pt x="51909" y="49806"/>
                  </a:cubicBezTo>
                  <a:cubicBezTo>
                    <a:pt x="37953" y="100504"/>
                    <a:pt x="-24217" y="59127"/>
                    <a:pt x="9151" y="236165"/>
                  </a:cubicBezTo>
                  <a:cubicBezTo>
                    <a:pt x="15803" y="271472"/>
                    <a:pt x="20596" y="331542"/>
                    <a:pt x="51462" y="371585"/>
                  </a:cubicBezTo>
                </a:path>
              </a:pathLst>
            </a:custGeom>
            <a:solidFill>
              <a:srgbClr val="4A66A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1" name="자유형: 도형 670">
              <a:extLst>
                <a:ext uri="{FF2B5EF4-FFF2-40B4-BE49-F238E27FC236}">
                  <a16:creationId xmlns:a16="http://schemas.microsoft.com/office/drawing/2014/main" id="{D02359D4-B377-4C2A-934E-028189786FA3}"/>
                </a:ext>
              </a:extLst>
            </p:cNvPr>
            <p:cNvSpPr/>
            <p:nvPr/>
          </p:nvSpPr>
          <p:spPr>
            <a:xfrm flipV="1">
              <a:off x="4335016" y="1303337"/>
              <a:ext cx="277861" cy="287562"/>
            </a:xfrm>
            <a:custGeom>
              <a:avLst/>
              <a:gdLst>
                <a:gd name="connsiteX0" fmla="*/ 20559 w 277861"/>
                <a:gd name="connsiteY0" fmla="*/ 283972 h 287562"/>
                <a:gd name="connsiteX1" fmla="*/ 28696 w 277861"/>
                <a:gd name="connsiteY1" fmla="*/ 178232 h 287562"/>
                <a:gd name="connsiteX2" fmla="*/ 267589 w 277861"/>
                <a:gd name="connsiteY2" fmla="*/ 127559 h 287562"/>
                <a:gd name="connsiteX3" fmla="*/ 266353 w 277861"/>
                <a:gd name="connsiteY3" fmla="*/ 102299 h 287562"/>
                <a:gd name="connsiteX4" fmla="*/ 277298 w 277861"/>
                <a:gd name="connsiteY4" fmla="*/ 69266 h 287562"/>
                <a:gd name="connsiteX5" fmla="*/ 54581 w 277861"/>
                <a:gd name="connsiteY5" fmla="*/ 13373 h 287562"/>
                <a:gd name="connsiteX6" fmla="*/ 9154 w 277861"/>
                <a:gd name="connsiteY6" fmla="*/ 220904 h 287562"/>
                <a:gd name="connsiteX7" fmla="*/ 20559 w 277861"/>
                <a:gd name="connsiteY7" fmla="*/ 283972 h 287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7861" h="287562">
                  <a:moveTo>
                    <a:pt x="20559" y="283972"/>
                  </a:moveTo>
                  <a:cubicBezTo>
                    <a:pt x="18808" y="258052"/>
                    <a:pt x="16571" y="209068"/>
                    <a:pt x="28696" y="178232"/>
                  </a:cubicBezTo>
                  <a:cubicBezTo>
                    <a:pt x="62286" y="92786"/>
                    <a:pt x="208013" y="47308"/>
                    <a:pt x="267589" y="127559"/>
                  </a:cubicBezTo>
                  <a:cubicBezTo>
                    <a:pt x="265640" y="112903"/>
                    <a:pt x="266353" y="105321"/>
                    <a:pt x="266353" y="102299"/>
                  </a:cubicBezTo>
                  <a:cubicBezTo>
                    <a:pt x="266150" y="86805"/>
                    <a:pt x="274733" y="81001"/>
                    <a:pt x="277298" y="69266"/>
                  </a:cubicBezTo>
                  <a:cubicBezTo>
                    <a:pt x="246119" y="-58750"/>
                    <a:pt x="101695" y="22924"/>
                    <a:pt x="54581" y="13373"/>
                  </a:cubicBezTo>
                  <a:cubicBezTo>
                    <a:pt x="53237" y="97397"/>
                    <a:pt x="-27993" y="23864"/>
                    <a:pt x="9154" y="220904"/>
                  </a:cubicBezTo>
                  <a:cubicBezTo>
                    <a:pt x="12348" y="237859"/>
                    <a:pt x="15127" y="260541"/>
                    <a:pt x="20559" y="283972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2" name="자유형: 도형 671">
              <a:extLst>
                <a:ext uri="{FF2B5EF4-FFF2-40B4-BE49-F238E27FC236}">
                  <a16:creationId xmlns:a16="http://schemas.microsoft.com/office/drawing/2014/main" id="{AB00E712-37F6-402E-A165-C6852D37BD19}"/>
                </a:ext>
              </a:extLst>
            </p:cNvPr>
            <p:cNvSpPr/>
            <p:nvPr/>
          </p:nvSpPr>
          <p:spPr>
            <a:xfrm flipV="1">
              <a:off x="4365476" y="1202418"/>
              <a:ext cx="244459" cy="221153"/>
            </a:xfrm>
            <a:custGeom>
              <a:avLst/>
              <a:gdLst>
                <a:gd name="connsiteX0" fmla="*/ 243887 w 244459"/>
                <a:gd name="connsiteY0" fmla="*/ 126507 h 221153"/>
                <a:gd name="connsiteX1" fmla="*/ 87682 w 244459"/>
                <a:gd name="connsiteY1" fmla="*/ 70398 h 221153"/>
                <a:gd name="connsiteX2" fmla="*/ 57286 w 244459"/>
                <a:gd name="connsiteY2" fmla="*/ 19687 h 221153"/>
                <a:gd name="connsiteX3" fmla="*/ -573 w 244459"/>
                <a:gd name="connsiteY3" fmla="*/ 124640 h 221153"/>
                <a:gd name="connsiteX4" fmla="*/ 26321 w 244459"/>
                <a:gd name="connsiteY4" fmla="*/ 182717 h 221153"/>
                <a:gd name="connsiteX5" fmla="*/ 182177 w 244459"/>
                <a:gd name="connsiteY5" fmla="*/ 200586 h 221153"/>
                <a:gd name="connsiteX6" fmla="*/ 243887 w 244459"/>
                <a:gd name="connsiteY6" fmla="*/ 126507 h 221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459" h="221153">
                  <a:moveTo>
                    <a:pt x="243887" y="126507"/>
                  </a:moveTo>
                  <a:cubicBezTo>
                    <a:pt x="231187" y="68823"/>
                    <a:pt x="91994" y="126685"/>
                    <a:pt x="87682" y="70398"/>
                  </a:cubicBezTo>
                  <a:cubicBezTo>
                    <a:pt x="83058" y="9933"/>
                    <a:pt x="121565" y="-32167"/>
                    <a:pt x="57286" y="19687"/>
                  </a:cubicBezTo>
                  <a:cubicBezTo>
                    <a:pt x="31877" y="40172"/>
                    <a:pt x="4031" y="90096"/>
                    <a:pt x="-573" y="124640"/>
                  </a:cubicBezTo>
                  <a:cubicBezTo>
                    <a:pt x="5098" y="145290"/>
                    <a:pt x="13312" y="165826"/>
                    <a:pt x="26321" y="182717"/>
                  </a:cubicBezTo>
                  <a:cubicBezTo>
                    <a:pt x="59791" y="226126"/>
                    <a:pt x="90464" y="224919"/>
                    <a:pt x="182177" y="200586"/>
                  </a:cubicBezTo>
                  <a:cubicBezTo>
                    <a:pt x="220417" y="190438"/>
                    <a:pt x="237516" y="162003"/>
                    <a:pt x="243887" y="126507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3" name="자유형: 도형 672">
              <a:extLst>
                <a:ext uri="{FF2B5EF4-FFF2-40B4-BE49-F238E27FC236}">
                  <a16:creationId xmlns:a16="http://schemas.microsoft.com/office/drawing/2014/main" id="{DD085642-E2D7-45C2-93B7-D7B882414C81}"/>
                </a:ext>
              </a:extLst>
            </p:cNvPr>
            <p:cNvSpPr/>
            <p:nvPr/>
          </p:nvSpPr>
          <p:spPr>
            <a:xfrm flipV="1">
              <a:off x="4470007" y="1707205"/>
              <a:ext cx="41493" cy="111510"/>
            </a:xfrm>
            <a:custGeom>
              <a:avLst/>
              <a:gdLst>
                <a:gd name="connsiteX0" fmla="*/ 13961 w 41493"/>
                <a:gd name="connsiteY0" fmla="*/ 16275 h 111510"/>
                <a:gd name="connsiteX1" fmla="*/ 18738 w 41493"/>
                <a:gd name="connsiteY1" fmla="*/ 19006 h 111510"/>
                <a:gd name="connsiteX2" fmla="*/ 20177 w 41493"/>
                <a:gd name="connsiteY2" fmla="*/ 19907 h 111510"/>
                <a:gd name="connsiteX3" fmla="*/ 20177 w 41493"/>
                <a:gd name="connsiteY3" fmla="*/ 8553 h 111510"/>
                <a:gd name="connsiteX4" fmla="*/ -575 w 41493"/>
                <a:gd name="connsiteY4" fmla="*/ -3308 h 111510"/>
                <a:gd name="connsiteX5" fmla="*/ -575 w 41493"/>
                <a:gd name="connsiteY5" fmla="*/ 92145 h 111510"/>
                <a:gd name="connsiteX6" fmla="*/ 20177 w 41493"/>
                <a:gd name="connsiteY6" fmla="*/ 104007 h 111510"/>
                <a:gd name="connsiteX7" fmla="*/ 20177 w 41493"/>
                <a:gd name="connsiteY7" fmla="*/ 92666 h 111510"/>
                <a:gd name="connsiteX8" fmla="*/ 18243 w 41493"/>
                <a:gd name="connsiteY8" fmla="*/ 91738 h 111510"/>
                <a:gd name="connsiteX9" fmla="*/ 13961 w 41493"/>
                <a:gd name="connsiteY9" fmla="*/ 89287 h 111510"/>
                <a:gd name="connsiteX10" fmla="*/ 20177 w 41493"/>
                <a:gd name="connsiteY10" fmla="*/ 19907 h 111510"/>
                <a:gd name="connsiteX11" fmla="*/ 24572 w 41493"/>
                <a:gd name="connsiteY11" fmla="*/ 24949 h 111510"/>
                <a:gd name="connsiteX12" fmla="*/ 26383 w 41493"/>
                <a:gd name="connsiteY12" fmla="*/ 35541 h 111510"/>
                <a:gd name="connsiteX13" fmla="*/ 26329 w 41493"/>
                <a:gd name="connsiteY13" fmla="*/ 82645 h 111510"/>
                <a:gd name="connsiteX14" fmla="*/ 24518 w 41493"/>
                <a:gd name="connsiteY14" fmla="*/ 92170 h 111510"/>
                <a:gd name="connsiteX15" fmla="*/ 20177 w 41493"/>
                <a:gd name="connsiteY15" fmla="*/ 92666 h 111510"/>
                <a:gd name="connsiteX16" fmla="*/ 20177 w 41493"/>
                <a:gd name="connsiteY16" fmla="*/ 104007 h 111510"/>
                <a:gd name="connsiteX17" fmla="*/ 20852 w 41493"/>
                <a:gd name="connsiteY17" fmla="*/ 104400 h 111510"/>
                <a:gd name="connsiteX18" fmla="*/ 36127 w 41493"/>
                <a:gd name="connsiteY18" fmla="*/ 106928 h 111510"/>
                <a:gd name="connsiteX19" fmla="*/ 40864 w 41493"/>
                <a:gd name="connsiteY19" fmla="*/ 91319 h 111510"/>
                <a:gd name="connsiteX20" fmla="*/ 40918 w 41493"/>
                <a:gd name="connsiteY20" fmla="*/ 48292 h 111510"/>
                <a:gd name="connsiteX21" fmla="*/ 36137 w 41493"/>
                <a:gd name="connsiteY21" fmla="*/ 24403 h 111510"/>
                <a:gd name="connsiteX22" fmla="*/ 20371 w 41493"/>
                <a:gd name="connsiteY22" fmla="*/ 8668 h 111510"/>
                <a:gd name="connsiteX23" fmla="*/ 20177 w 41493"/>
                <a:gd name="connsiteY23" fmla="*/ 8553 h 111510"/>
                <a:gd name="connsiteX24" fmla="*/ 20177 w 41493"/>
                <a:gd name="connsiteY24" fmla="*/ 19907 h 111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1493" h="111510">
                  <a:moveTo>
                    <a:pt x="13961" y="16275"/>
                  </a:moveTo>
                  <a:lnTo>
                    <a:pt x="18738" y="19006"/>
                  </a:lnTo>
                  <a:lnTo>
                    <a:pt x="20177" y="19907"/>
                  </a:lnTo>
                  <a:lnTo>
                    <a:pt x="20177" y="8553"/>
                  </a:lnTo>
                  <a:lnTo>
                    <a:pt x="-575" y="-3308"/>
                  </a:lnTo>
                  <a:lnTo>
                    <a:pt x="-575" y="92145"/>
                  </a:lnTo>
                  <a:lnTo>
                    <a:pt x="20177" y="104007"/>
                  </a:lnTo>
                  <a:lnTo>
                    <a:pt x="20177" y="92666"/>
                  </a:lnTo>
                  <a:lnTo>
                    <a:pt x="18243" y="91738"/>
                  </a:lnTo>
                  <a:lnTo>
                    <a:pt x="13961" y="89287"/>
                  </a:lnTo>
                  <a:close/>
                  <a:moveTo>
                    <a:pt x="20177" y="19907"/>
                  </a:moveTo>
                  <a:cubicBezTo>
                    <a:pt x="22122" y="21292"/>
                    <a:pt x="23580" y="22968"/>
                    <a:pt x="24572" y="24949"/>
                  </a:cubicBezTo>
                  <a:cubicBezTo>
                    <a:pt x="25777" y="27375"/>
                    <a:pt x="26383" y="30918"/>
                    <a:pt x="26383" y="35541"/>
                  </a:cubicBezTo>
                  <a:lnTo>
                    <a:pt x="26329" y="82645"/>
                  </a:lnTo>
                  <a:cubicBezTo>
                    <a:pt x="26329" y="87586"/>
                    <a:pt x="25719" y="90773"/>
                    <a:pt x="24518" y="92170"/>
                  </a:cubicBezTo>
                  <a:cubicBezTo>
                    <a:pt x="23580" y="93250"/>
                    <a:pt x="22141" y="93415"/>
                    <a:pt x="20177" y="92666"/>
                  </a:cubicBezTo>
                  <a:lnTo>
                    <a:pt x="20177" y="104007"/>
                  </a:lnTo>
                  <a:lnTo>
                    <a:pt x="20852" y="104400"/>
                  </a:lnTo>
                  <a:cubicBezTo>
                    <a:pt x="27867" y="108414"/>
                    <a:pt x="32957" y="109239"/>
                    <a:pt x="36127" y="106928"/>
                  </a:cubicBezTo>
                  <a:cubicBezTo>
                    <a:pt x="39286" y="104578"/>
                    <a:pt x="40864" y="99384"/>
                    <a:pt x="40864" y="91319"/>
                  </a:cubicBezTo>
                  <a:lnTo>
                    <a:pt x="40918" y="48292"/>
                  </a:lnTo>
                  <a:cubicBezTo>
                    <a:pt x="40918" y="38665"/>
                    <a:pt x="39326" y="30702"/>
                    <a:pt x="36137" y="24403"/>
                  </a:cubicBezTo>
                  <a:cubicBezTo>
                    <a:pt x="32957" y="18104"/>
                    <a:pt x="27698" y="12859"/>
                    <a:pt x="20371" y="8668"/>
                  </a:cubicBezTo>
                  <a:lnTo>
                    <a:pt x="20177" y="8553"/>
                  </a:lnTo>
                  <a:lnTo>
                    <a:pt x="20177" y="19907"/>
                  </a:ln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4" name="자유형: 도형 673">
              <a:extLst>
                <a:ext uri="{FF2B5EF4-FFF2-40B4-BE49-F238E27FC236}">
                  <a16:creationId xmlns:a16="http://schemas.microsoft.com/office/drawing/2014/main" id="{B9653113-E3BA-4780-9AC7-057A434DFCEF}"/>
                </a:ext>
              </a:extLst>
            </p:cNvPr>
            <p:cNvSpPr/>
            <p:nvPr/>
          </p:nvSpPr>
          <p:spPr>
            <a:xfrm flipV="1">
              <a:off x="4524513" y="1676059"/>
              <a:ext cx="41488" cy="111503"/>
            </a:xfrm>
            <a:custGeom>
              <a:avLst/>
              <a:gdLst>
                <a:gd name="connsiteX0" fmla="*/ 13924 w 41488"/>
                <a:gd name="connsiteY0" fmla="*/ 16247 h 111503"/>
                <a:gd name="connsiteX1" fmla="*/ 18697 w 41488"/>
                <a:gd name="connsiteY1" fmla="*/ 18965 h 111503"/>
                <a:gd name="connsiteX2" fmla="*/ 20134 w 41488"/>
                <a:gd name="connsiteY2" fmla="*/ 19879 h 111503"/>
                <a:gd name="connsiteX3" fmla="*/ 20134 w 41488"/>
                <a:gd name="connsiteY3" fmla="*/ 8526 h 111503"/>
                <a:gd name="connsiteX4" fmla="*/ -612 w 41488"/>
                <a:gd name="connsiteY4" fmla="*/ -3336 h 111503"/>
                <a:gd name="connsiteX5" fmla="*/ -612 w 41488"/>
                <a:gd name="connsiteY5" fmla="*/ 92117 h 111503"/>
                <a:gd name="connsiteX6" fmla="*/ 20134 w 41488"/>
                <a:gd name="connsiteY6" fmla="*/ 103979 h 111503"/>
                <a:gd name="connsiteX7" fmla="*/ 20134 w 41488"/>
                <a:gd name="connsiteY7" fmla="*/ 92625 h 111503"/>
                <a:gd name="connsiteX8" fmla="*/ 18200 w 41488"/>
                <a:gd name="connsiteY8" fmla="*/ 91698 h 111503"/>
                <a:gd name="connsiteX9" fmla="*/ 13924 w 41488"/>
                <a:gd name="connsiteY9" fmla="*/ 89260 h 111503"/>
                <a:gd name="connsiteX10" fmla="*/ 20134 w 41488"/>
                <a:gd name="connsiteY10" fmla="*/ 19879 h 111503"/>
                <a:gd name="connsiteX11" fmla="*/ 24530 w 41488"/>
                <a:gd name="connsiteY11" fmla="*/ 24921 h 111503"/>
                <a:gd name="connsiteX12" fmla="*/ 26351 w 41488"/>
                <a:gd name="connsiteY12" fmla="*/ 35500 h 111503"/>
                <a:gd name="connsiteX13" fmla="*/ 26286 w 41488"/>
                <a:gd name="connsiteY13" fmla="*/ 82618 h 111503"/>
                <a:gd name="connsiteX14" fmla="*/ 24475 w 41488"/>
                <a:gd name="connsiteY14" fmla="*/ 92143 h 111503"/>
                <a:gd name="connsiteX15" fmla="*/ 20134 w 41488"/>
                <a:gd name="connsiteY15" fmla="*/ 92625 h 111503"/>
                <a:gd name="connsiteX16" fmla="*/ 20134 w 41488"/>
                <a:gd name="connsiteY16" fmla="*/ 103979 h 111503"/>
                <a:gd name="connsiteX17" fmla="*/ 20810 w 41488"/>
                <a:gd name="connsiteY17" fmla="*/ 104360 h 111503"/>
                <a:gd name="connsiteX18" fmla="*/ 36084 w 41488"/>
                <a:gd name="connsiteY18" fmla="*/ 106887 h 111503"/>
                <a:gd name="connsiteX19" fmla="*/ 40822 w 41488"/>
                <a:gd name="connsiteY19" fmla="*/ 91279 h 111503"/>
                <a:gd name="connsiteX20" fmla="*/ 40876 w 41488"/>
                <a:gd name="connsiteY20" fmla="*/ 48251 h 111503"/>
                <a:gd name="connsiteX21" fmla="*/ 36105 w 41488"/>
                <a:gd name="connsiteY21" fmla="*/ 24363 h 111503"/>
                <a:gd name="connsiteX22" fmla="*/ 20329 w 41488"/>
                <a:gd name="connsiteY22" fmla="*/ 8627 h 111503"/>
                <a:gd name="connsiteX23" fmla="*/ 20134 w 41488"/>
                <a:gd name="connsiteY23" fmla="*/ 8526 h 111503"/>
                <a:gd name="connsiteX24" fmla="*/ 20134 w 41488"/>
                <a:gd name="connsiteY24" fmla="*/ 19879 h 1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1488" h="111503">
                  <a:moveTo>
                    <a:pt x="13924" y="16247"/>
                  </a:moveTo>
                  <a:lnTo>
                    <a:pt x="18697" y="18965"/>
                  </a:lnTo>
                  <a:lnTo>
                    <a:pt x="20134" y="19879"/>
                  </a:lnTo>
                  <a:lnTo>
                    <a:pt x="20134" y="8526"/>
                  </a:lnTo>
                  <a:lnTo>
                    <a:pt x="-612" y="-3336"/>
                  </a:lnTo>
                  <a:lnTo>
                    <a:pt x="-612" y="92117"/>
                  </a:lnTo>
                  <a:lnTo>
                    <a:pt x="20134" y="103979"/>
                  </a:lnTo>
                  <a:lnTo>
                    <a:pt x="20134" y="92625"/>
                  </a:lnTo>
                  <a:lnTo>
                    <a:pt x="18200" y="91698"/>
                  </a:lnTo>
                  <a:lnTo>
                    <a:pt x="13924" y="89260"/>
                  </a:lnTo>
                  <a:close/>
                  <a:moveTo>
                    <a:pt x="20134" y="19879"/>
                  </a:moveTo>
                  <a:cubicBezTo>
                    <a:pt x="22084" y="21251"/>
                    <a:pt x="23538" y="22940"/>
                    <a:pt x="24530" y="24921"/>
                  </a:cubicBezTo>
                  <a:cubicBezTo>
                    <a:pt x="25735" y="27347"/>
                    <a:pt x="26351" y="30878"/>
                    <a:pt x="26351" y="35500"/>
                  </a:cubicBezTo>
                  <a:lnTo>
                    <a:pt x="26286" y="82618"/>
                  </a:lnTo>
                  <a:cubicBezTo>
                    <a:pt x="26286" y="87545"/>
                    <a:pt x="25682" y="90745"/>
                    <a:pt x="24475" y="92143"/>
                  </a:cubicBezTo>
                  <a:cubicBezTo>
                    <a:pt x="23538" y="93209"/>
                    <a:pt x="22104" y="93387"/>
                    <a:pt x="20134" y="92625"/>
                  </a:cubicBezTo>
                  <a:lnTo>
                    <a:pt x="20134" y="103979"/>
                  </a:lnTo>
                  <a:lnTo>
                    <a:pt x="20810" y="104360"/>
                  </a:lnTo>
                  <a:cubicBezTo>
                    <a:pt x="27824" y="108373"/>
                    <a:pt x="32914" y="109211"/>
                    <a:pt x="36084" y="106887"/>
                  </a:cubicBezTo>
                  <a:cubicBezTo>
                    <a:pt x="39249" y="104550"/>
                    <a:pt x="40822" y="99356"/>
                    <a:pt x="40822" y="91279"/>
                  </a:cubicBezTo>
                  <a:lnTo>
                    <a:pt x="40876" y="48251"/>
                  </a:lnTo>
                  <a:cubicBezTo>
                    <a:pt x="40876" y="38625"/>
                    <a:pt x="39284" y="30674"/>
                    <a:pt x="36105" y="24363"/>
                  </a:cubicBezTo>
                  <a:cubicBezTo>
                    <a:pt x="32914" y="18063"/>
                    <a:pt x="27655" y="12818"/>
                    <a:pt x="20329" y="8627"/>
                  </a:cubicBezTo>
                  <a:lnTo>
                    <a:pt x="20134" y="8526"/>
                  </a:lnTo>
                  <a:lnTo>
                    <a:pt x="20134" y="19879"/>
                  </a:ln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5" name="자유형: 도형 674">
              <a:extLst>
                <a:ext uri="{FF2B5EF4-FFF2-40B4-BE49-F238E27FC236}">
                  <a16:creationId xmlns:a16="http://schemas.microsoft.com/office/drawing/2014/main" id="{6E125127-AD5E-46CB-A161-5C1393E3DF14}"/>
                </a:ext>
              </a:extLst>
            </p:cNvPr>
            <p:cNvSpPr/>
            <p:nvPr/>
          </p:nvSpPr>
          <p:spPr>
            <a:xfrm flipV="1">
              <a:off x="4577873" y="1659538"/>
              <a:ext cx="40689" cy="90811"/>
            </a:xfrm>
            <a:custGeom>
              <a:avLst/>
              <a:gdLst>
                <a:gd name="connsiteX0" fmla="*/ 19697 w 40689"/>
                <a:gd name="connsiteY0" fmla="*/ 72266 h 90811"/>
                <a:gd name="connsiteX1" fmla="*/ 15083 w 40689"/>
                <a:gd name="connsiteY1" fmla="*/ 66690 h 90811"/>
                <a:gd name="connsiteX2" fmla="*/ 13842 w 40689"/>
                <a:gd name="connsiteY2" fmla="*/ 57000 h 90811"/>
                <a:gd name="connsiteX3" fmla="*/ 13842 w 40689"/>
                <a:gd name="connsiteY3" fmla="*/ 20602 h 90811"/>
                <a:gd name="connsiteX4" fmla="*/ 16770 w 40689"/>
                <a:gd name="connsiteY4" fmla="*/ 11318 h 90811"/>
                <a:gd name="connsiteX5" fmla="*/ 19697 w 40689"/>
                <a:gd name="connsiteY5" fmla="*/ 12169 h 90811"/>
                <a:gd name="connsiteX6" fmla="*/ 19697 w 40689"/>
                <a:gd name="connsiteY6" fmla="*/ 549 h 90811"/>
                <a:gd name="connsiteX7" fmla="*/ 3812 w 40689"/>
                <a:gd name="connsiteY7" fmla="*/ -1623 h 90811"/>
                <a:gd name="connsiteX8" fmla="*/ -648 w 40689"/>
                <a:gd name="connsiteY8" fmla="*/ 15738 h 90811"/>
                <a:gd name="connsiteX9" fmla="*/ -648 w 40689"/>
                <a:gd name="connsiteY9" fmla="*/ 46154 h 90811"/>
                <a:gd name="connsiteX10" fmla="*/ 19697 w 40689"/>
                <a:gd name="connsiteY10" fmla="*/ 83873 h 90811"/>
                <a:gd name="connsiteX11" fmla="*/ 19752 w 40689"/>
                <a:gd name="connsiteY11" fmla="*/ 12195 h 90811"/>
                <a:gd name="connsiteX12" fmla="*/ 24325 w 40689"/>
                <a:gd name="connsiteY12" fmla="*/ 17770 h 90811"/>
                <a:gd name="connsiteX13" fmla="*/ 25545 w 40689"/>
                <a:gd name="connsiteY13" fmla="*/ 27282 h 90811"/>
                <a:gd name="connsiteX14" fmla="*/ 25545 w 40689"/>
                <a:gd name="connsiteY14" fmla="*/ 63681 h 90811"/>
                <a:gd name="connsiteX15" fmla="*/ 24305 w 40689"/>
                <a:gd name="connsiteY15" fmla="*/ 71910 h 90811"/>
                <a:gd name="connsiteX16" fmla="*/ 19697 w 40689"/>
                <a:gd name="connsiteY16" fmla="*/ 72266 h 90811"/>
                <a:gd name="connsiteX17" fmla="*/ 19697 w 40689"/>
                <a:gd name="connsiteY17" fmla="*/ 83873 h 90811"/>
                <a:gd name="connsiteX18" fmla="*/ 40041 w 40689"/>
                <a:gd name="connsiteY18" fmla="*/ 69408 h 90811"/>
                <a:gd name="connsiteX19" fmla="*/ 40041 w 40689"/>
                <a:gd name="connsiteY19" fmla="*/ 38992 h 90811"/>
                <a:gd name="connsiteX20" fmla="*/ 29564 w 40689"/>
                <a:gd name="connsiteY20" fmla="*/ 7991 h 90811"/>
                <a:gd name="connsiteX21" fmla="*/ 19752 w 40689"/>
                <a:gd name="connsiteY21" fmla="*/ 587 h 90811"/>
                <a:gd name="connsiteX22" fmla="*/ 19697 w 40689"/>
                <a:gd name="connsiteY22" fmla="*/ 549 h 90811"/>
                <a:gd name="connsiteX23" fmla="*/ 19697 w 40689"/>
                <a:gd name="connsiteY23" fmla="*/ 12169 h 90811"/>
                <a:gd name="connsiteX24" fmla="*/ 19752 w 40689"/>
                <a:gd name="connsiteY24" fmla="*/ 12195 h 9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0689" h="90811">
                  <a:moveTo>
                    <a:pt x="19697" y="72266"/>
                  </a:moveTo>
                  <a:cubicBezTo>
                    <a:pt x="17454" y="70983"/>
                    <a:pt x="15921" y="69116"/>
                    <a:pt x="15083" y="66690"/>
                  </a:cubicBezTo>
                  <a:cubicBezTo>
                    <a:pt x="14254" y="64227"/>
                    <a:pt x="13842" y="61013"/>
                    <a:pt x="13842" y="57000"/>
                  </a:cubicBezTo>
                  <a:lnTo>
                    <a:pt x="13842" y="20602"/>
                  </a:lnTo>
                  <a:cubicBezTo>
                    <a:pt x="13842" y="14633"/>
                    <a:pt x="14810" y="11522"/>
                    <a:pt x="16770" y="11318"/>
                  </a:cubicBezTo>
                  <a:cubicBezTo>
                    <a:pt x="17553" y="11229"/>
                    <a:pt x="18521" y="11496"/>
                    <a:pt x="19697" y="12169"/>
                  </a:cubicBezTo>
                  <a:lnTo>
                    <a:pt x="19697" y="549"/>
                  </a:lnTo>
                  <a:cubicBezTo>
                    <a:pt x="12062" y="-3795"/>
                    <a:pt x="6763" y="-4518"/>
                    <a:pt x="3812" y="-1623"/>
                  </a:cubicBezTo>
                  <a:cubicBezTo>
                    <a:pt x="835" y="1260"/>
                    <a:pt x="-648" y="7064"/>
                    <a:pt x="-648" y="15738"/>
                  </a:cubicBezTo>
                  <a:lnTo>
                    <a:pt x="-648" y="46154"/>
                  </a:lnTo>
                  <a:cubicBezTo>
                    <a:pt x="-648" y="63553"/>
                    <a:pt x="6123" y="76114"/>
                    <a:pt x="19697" y="83873"/>
                  </a:cubicBezTo>
                  <a:close/>
                  <a:moveTo>
                    <a:pt x="19752" y="12195"/>
                  </a:moveTo>
                  <a:cubicBezTo>
                    <a:pt x="21993" y="13477"/>
                    <a:pt x="23511" y="15332"/>
                    <a:pt x="24325" y="17770"/>
                  </a:cubicBezTo>
                  <a:cubicBezTo>
                    <a:pt x="25144" y="20196"/>
                    <a:pt x="25545" y="23383"/>
                    <a:pt x="25545" y="27282"/>
                  </a:cubicBezTo>
                  <a:lnTo>
                    <a:pt x="25545" y="63681"/>
                  </a:lnTo>
                  <a:cubicBezTo>
                    <a:pt x="25545" y="67655"/>
                    <a:pt x="25144" y="70412"/>
                    <a:pt x="24305" y="71910"/>
                  </a:cubicBezTo>
                  <a:cubicBezTo>
                    <a:pt x="23471" y="73434"/>
                    <a:pt x="21933" y="73536"/>
                    <a:pt x="19697" y="72266"/>
                  </a:cubicBezTo>
                  <a:lnTo>
                    <a:pt x="19697" y="83873"/>
                  </a:lnTo>
                  <a:cubicBezTo>
                    <a:pt x="33245" y="91608"/>
                    <a:pt x="40041" y="86807"/>
                    <a:pt x="40041" y="69408"/>
                  </a:cubicBezTo>
                  <a:lnTo>
                    <a:pt x="40041" y="38992"/>
                  </a:lnTo>
                  <a:cubicBezTo>
                    <a:pt x="40041" y="25415"/>
                    <a:pt x="36544" y="15090"/>
                    <a:pt x="29564" y="7991"/>
                  </a:cubicBezTo>
                  <a:cubicBezTo>
                    <a:pt x="26895" y="5273"/>
                    <a:pt x="23615" y="2810"/>
                    <a:pt x="19752" y="587"/>
                  </a:cubicBezTo>
                  <a:lnTo>
                    <a:pt x="19697" y="549"/>
                  </a:lnTo>
                  <a:lnTo>
                    <a:pt x="19697" y="12169"/>
                  </a:lnTo>
                  <a:lnTo>
                    <a:pt x="19752" y="12195"/>
                  </a:ln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6" name="자유형: 도형 675">
              <a:extLst>
                <a:ext uri="{FF2B5EF4-FFF2-40B4-BE49-F238E27FC236}">
                  <a16:creationId xmlns:a16="http://schemas.microsoft.com/office/drawing/2014/main" id="{26F2DE92-2F62-4926-A88A-1720C1713AB8}"/>
                </a:ext>
              </a:extLst>
            </p:cNvPr>
            <p:cNvSpPr/>
            <p:nvPr/>
          </p:nvSpPr>
          <p:spPr>
            <a:xfrm flipV="1">
              <a:off x="4629670" y="1615576"/>
              <a:ext cx="40471" cy="105179"/>
            </a:xfrm>
            <a:custGeom>
              <a:avLst/>
              <a:gdLst>
                <a:gd name="connsiteX0" fmla="*/ -574 w 40471"/>
                <a:gd name="connsiteY0" fmla="*/ 16795 h 105179"/>
                <a:gd name="connsiteX1" fmla="*/ -574 w 40471"/>
                <a:gd name="connsiteY1" fmla="*/ 25317 h 105179"/>
                <a:gd name="connsiteX2" fmla="*/ 13203 w 40471"/>
                <a:gd name="connsiteY2" fmla="*/ 33191 h 105179"/>
                <a:gd name="connsiteX3" fmla="*/ 13203 w 40471"/>
                <a:gd name="connsiteY3" fmla="*/ 23590 h 105179"/>
                <a:gd name="connsiteX4" fmla="*/ 14572 w 40471"/>
                <a:gd name="connsiteY4" fmla="*/ 13176 h 105179"/>
                <a:gd name="connsiteX5" fmla="*/ 19662 w 40471"/>
                <a:gd name="connsiteY5" fmla="*/ 12846 h 105179"/>
                <a:gd name="connsiteX6" fmla="*/ 24622 w 40471"/>
                <a:gd name="connsiteY6" fmla="*/ 18345 h 105179"/>
                <a:gd name="connsiteX7" fmla="*/ 25848 w 40471"/>
                <a:gd name="connsiteY7" fmla="*/ 27730 h 105179"/>
                <a:gd name="connsiteX8" fmla="*/ 23680 w 40471"/>
                <a:gd name="connsiteY8" fmla="*/ 36988 h 105179"/>
                <a:gd name="connsiteX9" fmla="*/ 16794 w 40471"/>
                <a:gd name="connsiteY9" fmla="*/ 42399 h 105179"/>
                <a:gd name="connsiteX10" fmla="*/ 9739 w 40471"/>
                <a:gd name="connsiteY10" fmla="*/ 45624 h 105179"/>
                <a:gd name="connsiteX11" fmla="*/ 2060 w 40471"/>
                <a:gd name="connsiteY11" fmla="*/ 51936 h 105179"/>
                <a:gd name="connsiteX12" fmla="*/ -684 w 40471"/>
                <a:gd name="connsiteY12" fmla="*/ 63163 h 105179"/>
                <a:gd name="connsiteX13" fmla="*/ 3871 w 40471"/>
                <a:gd name="connsiteY13" fmla="*/ 83343 h 105179"/>
                <a:gd name="connsiteX14" fmla="*/ 19553 w 40471"/>
                <a:gd name="connsiteY14" fmla="*/ 98062 h 105179"/>
                <a:gd name="connsiteX15" fmla="*/ 34603 w 40471"/>
                <a:gd name="connsiteY15" fmla="*/ 99955 h 105179"/>
                <a:gd name="connsiteX16" fmla="*/ 38528 w 40471"/>
                <a:gd name="connsiteY16" fmla="*/ 82645 h 105179"/>
                <a:gd name="connsiteX17" fmla="*/ 38528 w 40471"/>
                <a:gd name="connsiteY17" fmla="*/ 76727 h 105179"/>
                <a:gd name="connsiteX18" fmla="*/ 25143 w 40471"/>
                <a:gd name="connsiteY18" fmla="*/ 69081 h 105179"/>
                <a:gd name="connsiteX19" fmla="*/ 25143 w 40471"/>
                <a:gd name="connsiteY19" fmla="*/ 75926 h 105179"/>
                <a:gd name="connsiteX20" fmla="*/ 23943 w 40471"/>
                <a:gd name="connsiteY20" fmla="*/ 85185 h 105179"/>
                <a:gd name="connsiteX21" fmla="*/ 19363 w 40471"/>
                <a:gd name="connsiteY21" fmla="*/ 85579 h 105179"/>
                <a:gd name="connsiteX22" fmla="*/ 14478 w 40471"/>
                <a:gd name="connsiteY22" fmla="*/ 80511 h 105179"/>
                <a:gd name="connsiteX23" fmla="*/ 12999 w 40471"/>
                <a:gd name="connsiteY23" fmla="*/ 72840 h 105179"/>
                <a:gd name="connsiteX24" fmla="*/ 14517 w 40471"/>
                <a:gd name="connsiteY24" fmla="*/ 66427 h 105179"/>
                <a:gd name="connsiteX25" fmla="*/ 19993 w 40471"/>
                <a:gd name="connsiteY25" fmla="*/ 62617 h 105179"/>
                <a:gd name="connsiteX26" fmla="*/ 27847 w 40471"/>
                <a:gd name="connsiteY26" fmla="*/ 58591 h 105179"/>
                <a:gd name="connsiteX27" fmla="*/ 36766 w 40471"/>
                <a:gd name="connsiteY27" fmla="*/ 50730 h 105179"/>
                <a:gd name="connsiteX28" fmla="*/ 39787 w 40471"/>
                <a:gd name="connsiteY28" fmla="*/ 38119 h 105179"/>
                <a:gd name="connsiteX29" fmla="*/ 35283 w 40471"/>
                <a:gd name="connsiteY29" fmla="*/ 15754 h 105179"/>
                <a:gd name="connsiteX30" fmla="*/ 19532 w 40471"/>
                <a:gd name="connsiteY30" fmla="*/ 349 h 105179"/>
                <a:gd name="connsiteX31" fmla="*/ 3855 w 40471"/>
                <a:gd name="connsiteY31" fmla="*/ -1455 h 105179"/>
                <a:gd name="connsiteX32" fmla="*/ -574 w 40471"/>
                <a:gd name="connsiteY32" fmla="*/ 16795 h 10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471" h="105179">
                  <a:moveTo>
                    <a:pt x="-574" y="16795"/>
                  </a:moveTo>
                  <a:lnTo>
                    <a:pt x="-574" y="25317"/>
                  </a:lnTo>
                  <a:lnTo>
                    <a:pt x="13203" y="33191"/>
                  </a:lnTo>
                  <a:lnTo>
                    <a:pt x="13203" y="23590"/>
                  </a:lnTo>
                  <a:cubicBezTo>
                    <a:pt x="13203" y="18256"/>
                    <a:pt x="13669" y="14814"/>
                    <a:pt x="14572" y="13176"/>
                  </a:cubicBezTo>
                  <a:cubicBezTo>
                    <a:pt x="15459" y="11525"/>
                    <a:pt x="17166" y="11423"/>
                    <a:pt x="19662" y="12846"/>
                  </a:cubicBezTo>
                  <a:cubicBezTo>
                    <a:pt x="22161" y="14268"/>
                    <a:pt x="23803" y="16109"/>
                    <a:pt x="24622" y="18345"/>
                  </a:cubicBezTo>
                  <a:cubicBezTo>
                    <a:pt x="25436" y="20592"/>
                    <a:pt x="25848" y="23704"/>
                    <a:pt x="25848" y="27730"/>
                  </a:cubicBezTo>
                  <a:cubicBezTo>
                    <a:pt x="25848" y="31730"/>
                    <a:pt x="25128" y="34817"/>
                    <a:pt x="23680" y="36988"/>
                  </a:cubicBezTo>
                  <a:cubicBezTo>
                    <a:pt x="22236" y="39147"/>
                    <a:pt x="19944" y="40951"/>
                    <a:pt x="16794" y="42399"/>
                  </a:cubicBezTo>
                  <a:lnTo>
                    <a:pt x="9739" y="45624"/>
                  </a:lnTo>
                  <a:cubicBezTo>
                    <a:pt x="6441" y="47186"/>
                    <a:pt x="3896" y="49282"/>
                    <a:pt x="2060" y="51936"/>
                  </a:cubicBezTo>
                  <a:cubicBezTo>
                    <a:pt x="240" y="54590"/>
                    <a:pt x="-684" y="58312"/>
                    <a:pt x="-684" y="63163"/>
                  </a:cubicBezTo>
                  <a:cubicBezTo>
                    <a:pt x="-684" y="71050"/>
                    <a:pt x="834" y="77768"/>
                    <a:pt x="3871" y="83343"/>
                  </a:cubicBezTo>
                  <a:cubicBezTo>
                    <a:pt x="6907" y="88906"/>
                    <a:pt x="12146" y="93821"/>
                    <a:pt x="19553" y="98062"/>
                  </a:cubicBezTo>
                  <a:cubicBezTo>
                    <a:pt x="26954" y="102292"/>
                    <a:pt x="31969" y="102914"/>
                    <a:pt x="34603" y="99955"/>
                  </a:cubicBezTo>
                  <a:cubicBezTo>
                    <a:pt x="37233" y="96996"/>
                    <a:pt x="38528" y="91217"/>
                    <a:pt x="38528" y="82645"/>
                  </a:cubicBezTo>
                  <a:lnTo>
                    <a:pt x="38528" y="76727"/>
                  </a:lnTo>
                  <a:lnTo>
                    <a:pt x="25143" y="69081"/>
                  </a:lnTo>
                  <a:lnTo>
                    <a:pt x="25143" y="75926"/>
                  </a:lnTo>
                  <a:cubicBezTo>
                    <a:pt x="25143" y="80549"/>
                    <a:pt x="24737" y="83635"/>
                    <a:pt x="23943" y="85185"/>
                  </a:cubicBezTo>
                  <a:cubicBezTo>
                    <a:pt x="23144" y="86747"/>
                    <a:pt x="21621" y="86874"/>
                    <a:pt x="19363" y="85579"/>
                  </a:cubicBezTo>
                  <a:cubicBezTo>
                    <a:pt x="17107" y="84296"/>
                    <a:pt x="15480" y="82607"/>
                    <a:pt x="14478" y="80511"/>
                  </a:cubicBezTo>
                  <a:cubicBezTo>
                    <a:pt x="13481" y="78428"/>
                    <a:pt x="12999" y="75876"/>
                    <a:pt x="12999" y="72840"/>
                  </a:cubicBezTo>
                  <a:cubicBezTo>
                    <a:pt x="12999" y="69805"/>
                    <a:pt x="13500" y="67659"/>
                    <a:pt x="14517" y="66427"/>
                  </a:cubicBezTo>
                  <a:cubicBezTo>
                    <a:pt x="15514" y="65182"/>
                    <a:pt x="17349" y="63912"/>
                    <a:pt x="19993" y="62617"/>
                  </a:cubicBezTo>
                  <a:lnTo>
                    <a:pt x="27847" y="58591"/>
                  </a:lnTo>
                  <a:cubicBezTo>
                    <a:pt x="31786" y="56584"/>
                    <a:pt x="34767" y="53955"/>
                    <a:pt x="36766" y="50730"/>
                  </a:cubicBezTo>
                  <a:cubicBezTo>
                    <a:pt x="38785" y="47517"/>
                    <a:pt x="39787" y="43313"/>
                    <a:pt x="39787" y="38119"/>
                  </a:cubicBezTo>
                  <a:cubicBezTo>
                    <a:pt x="39787" y="29203"/>
                    <a:pt x="38290" y="21748"/>
                    <a:pt x="35283" y="15754"/>
                  </a:cubicBezTo>
                  <a:cubicBezTo>
                    <a:pt x="32287" y="9797"/>
                    <a:pt x="27028" y="4641"/>
                    <a:pt x="19532" y="349"/>
                  </a:cubicBezTo>
                  <a:cubicBezTo>
                    <a:pt x="12016" y="-3944"/>
                    <a:pt x="6798" y="-4541"/>
                    <a:pt x="3855" y="-1455"/>
                  </a:cubicBezTo>
                  <a:cubicBezTo>
                    <a:pt x="909" y="1606"/>
                    <a:pt x="-574" y="7689"/>
                    <a:pt x="-574" y="16795"/>
                  </a:cubicBez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677" name="그룹 676">
            <a:extLst>
              <a:ext uri="{FF2B5EF4-FFF2-40B4-BE49-F238E27FC236}">
                <a16:creationId xmlns:a16="http://schemas.microsoft.com/office/drawing/2014/main" id="{58813AC1-93D5-43A5-B753-7278356E3B08}"/>
              </a:ext>
            </a:extLst>
          </p:cNvPr>
          <p:cNvGrpSpPr/>
          <p:nvPr/>
        </p:nvGrpSpPr>
        <p:grpSpPr>
          <a:xfrm>
            <a:off x="-3121383" y="2920636"/>
            <a:ext cx="810469" cy="770961"/>
            <a:chOff x="7448727" y="4915690"/>
            <a:chExt cx="1092212" cy="1182468"/>
          </a:xfrm>
        </p:grpSpPr>
        <p:sp>
          <p:nvSpPr>
            <p:cNvPr id="678" name="자유형: 도형 677">
              <a:extLst>
                <a:ext uri="{FF2B5EF4-FFF2-40B4-BE49-F238E27FC236}">
                  <a16:creationId xmlns:a16="http://schemas.microsoft.com/office/drawing/2014/main" id="{C5767CF1-73FD-4C5F-9674-33CBA56FDC9D}"/>
                </a:ext>
              </a:extLst>
            </p:cNvPr>
            <p:cNvSpPr/>
            <p:nvPr/>
          </p:nvSpPr>
          <p:spPr>
            <a:xfrm flipV="1">
              <a:off x="7683309" y="5930787"/>
              <a:ext cx="150393" cy="154404"/>
            </a:xfrm>
            <a:custGeom>
              <a:avLst/>
              <a:gdLst>
                <a:gd name="connsiteX0" fmla="*/ 66016 w 150393"/>
                <a:gd name="connsiteY0" fmla="*/ 154884 h 154404"/>
                <a:gd name="connsiteX1" fmla="*/ -2805 w 150393"/>
                <a:gd name="connsiteY1" fmla="*/ 24481 h 154404"/>
                <a:gd name="connsiteX2" fmla="*/ -2805 w 150393"/>
                <a:gd name="connsiteY2" fmla="*/ 13393 h 154404"/>
                <a:gd name="connsiteX3" fmla="*/ 88051 w 150393"/>
                <a:gd name="connsiteY3" fmla="*/ 480 h 154404"/>
                <a:gd name="connsiteX4" fmla="*/ 147588 w 150393"/>
                <a:gd name="connsiteY4" fmla="*/ 133954 h 154404"/>
                <a:gd name="connsiteX5" fmla="*/ 147588 w 150393"/>
                <a:gd name="connsiteY5" fmla="*/ 145041 h 154404"/>
                <a:gd name="connsiteX6" fmla="*/ 66016 w 150393"/>
                <a:gd name="connsiteY6" fmla="*/ 154884 h 154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393" h="154404">
                  <a:moveTo>
                    <a:pt x="66016" y="154884"/>
                  </a:moveTo>
                  <a:lnTo>
                    <a:pt x="-2805" y="24481"/>
                  </a:lnTo>
                  <a:lnTo>
                    <a:pt x="-2805" y="13393"/>
                  </a:lnTo>
                  <a:lnTo>
                    <a:pt x="88051" y="480"/>
                  </a:lnTo>
                  <a:lnTo>
                    <a:pt x="147588" y="133954"/>
                  </a:lnTo>
                  <a:lnTo>
                    <a:pt x="147588" y="145041"/>
                  </a:lnTo>
                  <a:lnTo>
                    <a:pt x="66016" y="154884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9" name="자유형: 도형 678">
              <a:extLst>
                <a:ext uri="{FF2B5EF4-FFF2-40B4-BE49-F238E27FC236}">
                  <a16:creationId xmlns:a16="http://schemas.microsoft.com/office/drawing/2014/main" id="{02B823B7-525C-4A6A-8D90-F5FD9898E816}"/>
                </a:ext>
              </a:extLst>
            </p:cNvPr>
            <p:cNvSpPr/>
            <p:nvPr/>
          </p:nvSpPr>
          <p:spPr>
            <a:xfrm flipV="1">
              <a:off x="7448727" y="5652860"/>
              <a:ext cx="746366" cy="445298"/>
            </a:xfrm>
            <a:custGeom>
              <a:avLst/>
              <a:gdLst>
                <a:gd name="connsiteX0" fmla="*/ 743518 w 746366"/>
                <a:gd name="connsiteY0" fmla="*/ 410155 h 445298"/>
                <a:gd name="connsiteX1" fmla="*/ 672004 w 746366"/>
                <a:gd name="connsiteY1" fmla="*/ 445660 h 445298"/>
                <a:gd name="connsiteX2" fmla="*/ 393367 w 746366"/>
                <a:gd name="connsiteY2" fmla="*/ 284222 h 445298"/>
                <a:gd name="connsiteX3" fmla="*/ 379142 w 746366"/>
                <a:gd name="connsiteY3" fmla="*/ 284394 h 445298"/>
                <a:gd name="connsiteX4" fmla="*/ 258289 w 746366"/>
                <a:gd name="connsiteY4" fmla="*/ 205963 h 445298"/>
                <a:gd name="connsiteX5" fmla="*/ -2848 w 746366"/>
                <a:gd name="connsiteY5" fmla="*/ 54654 h 445298"/>
                <a:gd name="connsiteX6" fmla="*/ 53413 w 746366"/>
                <a:gd name="connsiteY6" fmla="*/ 17229 h 445298"/>
                <a:gd name="connsiteX7" fmla="*/ 291043 w 746366"/>
                <a:gd name="connsiteY7" fmla="*/ 152533 h 445298"/>
                <a:gd name="connsiteX8" fmla="*/ 224774 w 746366"/>
                <a:gd name="connsiteY8" fmla="*/ 16261 h 445298"/>
                <a:gd name="connsiteX9" fmla="*/ 336610 w 746366"/>
                <a:gd name="connsiteY9" fmla="*/ 362 h 445298"/>
                <a:gd name="connsiteX10" fmla="*/ 394891 w 746366"/>
                <a:gd name="connsiteY10" fmla="*/ 132377 h 445298"/>
                <a:gd name="connsiteX11" fmla="*/ 501672 w 746366"/>
                <a:gd name="connsiteY11" fmla="*/ 194979 h 445298"/>
                <a:gd name="connsiteX12" fmla="*/ 688019 w 746366"/>
                <a:gd name="connsiteY12" fmla="*/ 194979 h 445298"/>
                <a:gd name="connsiteX13" fmla="*/ 688019 w 746366"/>
                <a:gd name="connsiteY13" fmla="*/ 264814 h 445298"/>
                <a:gd name="connsiteX14" fmla="*/ 488515 w 746366"/>
                <a:gd name="connsiteY14" fmla="*/ 264969 h 445298"/>
                <a:gd name="connsiteX15" fmla="*/ 743518 w 746366"/>
                <a:gd name="connsiteY15" fmla="*/ 410155 h 445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46366" h="445298">
                  <a:moveTo>
                    <a:pt x="743518" y="410155"/>
                  </a:moveTo>
                  <a:lnTo>
                    <a:pt x="672004" y="445660"/>
                  </a:lnTo>
                  <a:cubicBezTo>
                    <a:pt x="572208" y="387841"/>
                    <a:pt x="478787" y="333711"/>
                    <a:pt x="393367" y="284222"/>
                  </a:cubicBezTo>
                  <a:cubicBezTo>
                    <a:pt x="388693" y="284435"/>
                    <a:pt x="383956" y="284524"/>
                    <a:pt x="379142" y="284394"/>
                  </a:cubicBezTo>
                  <a:cubicBezTo>
                    <a:pt x="311896" y="282609"/>
                    <a:pt x="258200" y="247595"/>
                    <a:pt x="258289" y="205963"/>
                  </a:cubicBezTo>
                  <a:cubicBezTo>
                    <a:pt x="150339" y="143416"/>
                    <a:pt x="61198" y="91762"/>
                    <a:pt x="-2848" y="54654"/>
                  </a:cubicBezTo>
                  <a:lnTo>
                    <a:pt x="53413" y="17229"/>
                  </a:lnTo>
                  <a:cubicBezTo>
                    <a:pt x="141297" y="67265"/>
                    <a:pt x="217903" y="110876"/>
                    <a:pt x="291043" y="152533"/>
                  </a:cubicBezTo>
                  <a:lnTo>
                    <a:pt x="224774" y="16261"/>
                  </a:lnTo>
                  <a:lnTo>
                    <a:pt x="336610" y="362"/>
                  </a:lnTo>
                  <a:lnTo>
                    <a:pt x="394891" y="132377"/>
                  </a:lnTo>
                  <a:cubicBezTo>
                    <a:pt x="448421" y="136961"/>
                    <a:pt x="491322" y="162643"/>
                    <a:pt x="501672" y="194979"/>
                  </a:cubicBezTo>
                  <a:lnTo>
                    <a:pt x="688019" y="194979"/>
                  </a:lnTo>
                  <a:lnTo>
                    <a:pt x="688019" y="264814"/>
                  </a:lnTo>
                  <a:lnTo>
                    <a:pt x="488515" y="264969"/>
                  </a:lnTo>
                  <a:cubicBezTo>
                    <a:pt x="566455" y="309354"/>
                    <a:pt x="648294" y="355951"/>
                    <a:pt x="743518" y="410155"/>
                  </a:cubicBezTo>
                </a:path>
              </a:pathLst>
            </a:custGeom>
            <a:solidFill>
              <a:srgbClr val="CCEEF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0" name="자유형: 도형 679">
              <a:extLst>
                <a:ext uri="{FF2B5EF4-FFF2-40B4-BE49-F238E27FC236}">
                  <a16:creationId xmlns:a16="http://schemas.microsoft.com/office/drawing/2014/main" id="{EECAC22F-098F-46DB-B367-E5D6A722E5B1}"/>
                </a:ext>
              </a:extLst>
            </p:cNvPr>
            <p:cNvSpPr/>
            <p:nvPr/>
          </p:nvSpPr>
          <p:spPr>
            <a:xfrm flipV="1">
              <a:off x="7714170" y="5806246"/>
              <a:ext cx="229425" cy="145976"/>
            </a:xfrm>
            <a:custGeom>
              <a:avLst/>
              <a:gdLst>
                <a:gd name="connsiteX0" fmla="*/ 111866 w 229425"/>
                <a:gd name="connsiteY0" fmla="*/ 146341 h 145976"/>
                <a:gd name="connsiteX1" fmla="*/ -2853 w 229425"/>
                <a:gd name="connsiteY1" fmla="*/ 73350 h 145976"/>
                <a:gd name="connsiteX2" fmla="*/ 111866 w 229425"/>
                <a:gd name="connsiteY2" fmla="*/ 365 h 145976"/>
                <a:gd name="connsiteX3" fmla="*/ 226573 w 229425"/>
                <a:gd name="connsiteY3" fmla="*/ 73350 h 145976"/>
                <a:gd name="connsiteX4" fmla="*/ 111866 w 229425"/>
                <a:gd name="connsiteY4" fmla="*/ 146341 h 145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425" h="145976">
                  <a:moveTo>
                    <a:pt x="111866" y="146341"/>
                  </a:moveTo>
                  <a:cubicBezTo>
                    <a:pt x="48519" y="146341"/>
                    <a:pt x="-2853" y="113663"/>
                    <a:pt x="-2853" y="73350"/>
                  </a:cubicBezTo>
                  <a:cubicBezTo>
                    <a:pt x="-2853" y="33043"/>
                    <a:pt x="48519" y="365"/>
                    <a:pt x="111866" y="365"/>
                  </a:cubicBezTo>
                  <a:cubicBezTo>
                    <a:pt x="175214" y="365"/>
                    <a:pt x="226573" y="33043"/>
                    <a:pt x="226573" y="73350"/>
                  </a:cubicBezTo>
                  <a:cubicBezTo>
                    <a:pt x="226573" y="113663"/>
                    <a:pt x="175214" y="146341"/>
                    <a:pt x="111866" y="146341"/>
                  </a:cubicBez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1" name="자유형: 도형 680">
              <a:extLst>
                <a:ext uri="{FF2B5EF4-FFF2-40B4-BE49-F238E27FC236}">
                  <a16:creationId xmlns:a16="http://schemas.microsoft.com/office/drawing/2014/main" id="{D0DB1743-FA46-4DAD-8567-6641F17758CD}"/>
                </a:ext>
              </a:extLst>
            </p:cNvPr>
            <p:cNvSpPr/>
            <p:nvPr/>
          </p:nvSpPr>
          <p:spPr>
            <a:xfrm flipV="1">
              <a:off x="7912493" y="5826249"/>
              <a:ext cx="208140" cy="62979"/>
            </a:xfrm>
            <a:custGeom>
              <a:avLst/>
              <a:gdLst>
                <a:gd name="connsiteX0" fmla="*/ -2981 w 208140"/>
                <a:gd name="connsiteY0" fmla="*/ 63325 h 62979"/>
                <a:gd name="connsiteX1" fmla="*/ 205159 w 208140"/>
                <a:gd name="connsiteY1" fmla="*/ 63156 h 62979"/>
                <a:gd name="connsiteX2" fmla="*/ 205159 w 208140"/>
                <a:gd name="connsiteY2" fmla="*/ 346 h 62979"/>
                <a:gd name="connsiteX3" fmla="*/ -1102 w 208140"/>
                <a:gd name="connsiteY3" fmla="*/ 346 h 62979"/>
                <a:gd name="connsiteX4" fmla="*/ -2981 w 208140"/>
                <a:gd name="connsiteY4" fmla="*/ 63325 h 6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140" h="62979">
                  <a:moveTo>
                    <a:pt x="-2981" y="63325"/>
                  </a:moveTo>
                  <a:lnTo>
                    <a:pt x="205159" y="63156"/>
                  </a:lnTo>
                  <a:lnTo>
                    <a:pt x="205159" y="346"/>
                  </a:lnTo>
                  <a:lnTo>
                    <a:pt x="-1102" y="346"/>
                  </a:lnTo>
                  <a:lnTo>
                    <a:pt x="-2981" y="63325"/>
                  </a:lnTo>
                </a:path>
              </a:pathLst>
            </a:custGeom>
            <a:solidFill>
              <a:srgbClr val="919190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2" name="자유형: 도형 681">
              <a:extLst>
                <a:ext uri="{FF2B5EF4-FFF2-40B4-BE49-F238E27FC236}">
                  <a16:creationId xmlns:a16="http://schemas.microsoft.com/office/drawing/2014/main" id="{2F3550DA-62B2-4B59-B931-E051542DD067}"/>
                </a:ext>
              </a:extLst>
            </p:cNvPr>
            <p:cNvSpPr/>
            <p:nvPr/>
          </p:nvSpPr>
          <p:spPr>
            <a:xfrm flipV="1">
              <a:off x="7683309" y="5792481"/>
              <a:ext cx="437324" cy="281621"/>
            </a:xfrm>
            <a:custGeom>
              <a:avLst/>
              <a:gdLst>
                <a:gd name="connsiteX0" fmla="*/ 226281 w 437324"/>
                <a:gd name="connsiteY0" fmla="*/ 259021 h 281621"/>
                <a:gd name="connsiteX1" fmla="*/ 434421 w 437324"/>
                <a:gd name="connsiteY1" fmla="*/ 258844 h 281621"/>
                <a:gd name="connsiteX2" fmla="*/ 434421 w 437324"/>
                <a:gd name="connsiteY2" fmla="*/ 196042 h 281621"/>
                <a:gd name="connsiteX3" fmla="*/ 255555 w 437324"/>
                <a:gd name="connsiteY3" fmla="*/ 196042 h 281621"/>
                <a:gd name="connsiteX4" fmla="*/ 147821 w 437324"/>
                <a:gd name="connsiteY4" fmla="*/ 136149 h 281621"/>
                <a:gd name="connsiteX5" fmla="*/ 147846 w 437324"/>
                <a:gd name="connsiteY5" fmla="*/ 136135 h 281621"/>
                <a:gd name="connsiteX6" fmla="*/ 87953 w 437324"/>
                <a:gd name="connsiteY6" fmla="*/ 413 h 281621"/>
                <a:gd name="connsiteX7" fmla="*/ -2903 w 437324"/>
                <a:gd name="connsiteY7" fmla="*/ 13326 h 281621"/>
                <a:gd name="connsiteX8" fmla="*/ 65918 w 437324"/>
                <a:gd name="connsiteY8" fmla="*/ 154808 h 281621"/>
                <a:gd name="connsiteX9" fmla="*/ 65956 w 437324"/>
                <a:gd name="connsiteY9" fmla="*/ 154793 h 281621"/>
                <a:gd name="connsiteX10" fmla="*/ 27958 w 437324"/>
                <a:gd name="connsiteY10" fmla="*/ 209046 h 281621"/>
                <a:gd name="connsiteX11" fmla="*/ 142664 w 437324"/>
                <a:gd name="connsiteY11" fmla="*/ 282035 h 281621"/>
                <a:gd name="connsiteX12" fmla="*/ 226281 w 437324"/>
                <a:gd name="connsiteY12" fmla="*/ 259007 h 281621"/>
                <a:gd name="connsiteX13" fmla="*/ 226281 w 437324"/>
                <a:gd name="connsiteY13" fmla="*/ 259021 h 28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7324" h="281621">
                  <a:moveTo>
                    <a:pt x="226281" y="259021"/>
                  </a:moveTo>
                  <a:lnTo>
                    <a:pt x="434421" y="258844"/>
                  </a:lnTo>
                  <a:lnTo>
                    <a:pt x="434421" y="196042"/>
                  </a:lnTo>
                  <a:lnTo>
                    <a:pt x="255555" y="196042"/>
                  </a:lnTo>
                  <a:cubicBezTo>
                    <a:pt x="246195" y="162998"/>
                    <a:pt x="201859" y="137673"/>
                    <a:pt x="147821" y="136149"/>
                  </a:cubicBezTo>
                  <a:lnTo>
                    <a:pt x="147846" y="136135"/>
                  </a:lnTo>
                  <a:lnTo>
                    <a:pt x="87953" y="413"/>
                  </a:lnTo>
                  <a:lnTo>
                    <a:pt x="-2903" y="13326"/>
                  </a:lnTo>
                  <a:lnTo>
                    <a:pt x="65918" y="154808"/>
                  </a:lnTo>
                  <a:lnTo>
                    <a:pt x="65956" y="154793"/>
                  </a:lnTo>
                  <a:cubicBezTo>
                    <a:pt x="42639" y="168167"/>
                    <a:pt x="27958" y="187520"/>
                    <a:pt x="27958" y="209046"/>
                  </a:cubicBezTo>
                  <a:cubicBezTo>
                    <a:pt x="27958" y="249343"/>
                    <a:pt x="79330" y="282035"/>
                    <a:pt x="142664" y="282035"/>
                  </a:cubicBezTo>
                  <a:cubicBezTo>
                    <a:pt x="175646" y="282035"/>
                    <a:pt x="205364" y="273181"/>
                    <a:pt x="226281" y="259007"/>
                  </a:cubicBezTo>
                  <a:lnTo>
                    <a:pt x="226281" y="259021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3" name="자유형: 도형 682">
              <a:extLst>
                <a:ext uri="{FF2B5EF4-FFF2-40B4-BE49-F238E27FC236}">
                  <a16:creationId xmlns:a16="http://schemas.microsoft.com/office/drawing/2014/main" id="{1E361257-3AC0-40D2-835A-8AA4FC55C184}"/>
                </a:ext>
              </a:extLst>
            </p:cNvPr>
            <p:cNvSpPr/>
            <p:nvPr/>
          </p:nvSpPr>
          <p:spPr>
            <a:xfrm flipV="1">
              <a:off x="7740878" y="5809462"/>
              <a:ext cx="176034" cy="112002"/>
            </a:xfrm>
            <a:custGeom>
              <a:avLst/>
              <a:gdLst>
                <a:gd name="connsiteX0" fmla="*/ 85158 w 176034"/>
                <a:gd name="connsiteY0" fmla="*/ 112355 h 112002"/>
                <a:gd name="connsiteX1" fmla="*/ -2853 w 176034"/>
                <a:gd name="connsiteY1" fmla="*/ 56361 h 112002"/>
                <a:gd name="connsiteX2" fmla="*/ 85158 w 176034"/>
                <a:gd name="connsiteY2" fmla="*/ 353 h 112002"/>
                <a:gd name="connsiteX3" fmla="*/ 173182 w 176034"/>
                <a:gd name="connsiteY3" fmla="*/ 56361 h 112002"/>
                <a:gd name="connsiteX4" fmla="*/ 85158 w 176034"/>
                <a:gd name="connsiteY4" fmla="*/ 112355 h 11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034" h="112002">
                  <a:moveTo>
                    <a:pt x="85158" y="112355"/>
                  </a:moveTo>
                  <a:cubicBezTo>
                    <a:pt x="36555" y="112355"/>
                    <a:pt x="-2853" y="87288"/>
                    <a:pt x="-2853" y="56361"/>
                  </a:cubicBezTo>
                  <a:cubicBezTo>
                    <a:pt x="-2853" y="25425"/>
                    <a:pt x="36555" y="353"/>
                    <a:pt x="85158" y="353"/>
                  </a:cubicBezTo>
                  <a:cubicBezTo>
                    <a:pt x="133761" y="353"/>
                    <a:pt x="173182" y="25425"/>
                    <a:pt x="173182" y="56361"/>
                  </a:cubicBezTo>
                  <a:cubicBezTo>
                    <a:pt x="173182" y="87288"/>
                    <a:pt x="133761" y="112355"/>
                    <a:pt x="85158" y="112355"/>
                  </a:cubicBez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4" name="자유형: 도형 683">
              <a:extLst>
                <a:ext uri="{FF2B5EF4-FFF2-40B4-BE49-F238E27FC236}">
                  <a16:creationId xmlns:a16="http://schemas.microsoft.com/office/drawing/2014/main" id="{89F4BB59-F777-4A10-83DB-BE24DA035BF6}"/>
                </a:ext>
              </a:extLst>
            </p:cNvPr>
            <p:cNvSpPr/>
            <p:nvPr/>
          </p:nvSpPr>
          <p:spPr>
            <a:xfrm flipV="1">
              <a:off x="7737309" y="5714452"/>
              <a:ext cx="160184" cy="192987"/>
            </a:xfrm>
            <a:custGeom>
              <a:avLst/>
              <a:gdLst>
                <a:gd name="connsiteX0" fmla="*/ -2845 w 160184"/>
                <a:gd name="connsiteY0" fmla="*/ 136725 h 192987"/>
                <a:gd name="connsiteX1" fmla="*/ 19050 w 160184"/>
                <a:gd name="connsiteY1" fmla="*/ 124228 h 192987"/>
                <a:gd name="connsiteX2" fmla="*/ 106845 w 160184"/>
                <a:gd name="connsiteY2" fmla="*/ 192644 h 192987"/>
                <a:gd name="connsiteX3" fmla="*/ 112687 w 160184"/>
                <a:gd name="connsiteY3" fmla="*/ 192540 h 192987"/>
                <a:gd name="connsiteX4" fmla="*/ 126428 w 160184"/>
                <a:gd name="connsiteY4" fmla="*/ 187296 h 192987"/>
                <a:gd name="connsiteX5" fmla="*/ 157340 w 160184"/>
                <a:gd name="connsiteY5" fmla="*/ 61606 h 192987"/>
                <a:gd name="connsiteX6" fmla="*/ 155867 w 160184"/>
                <a:gd name="connsiteY6" fmla="*/ 59156 h 192987"/>
                <a:gd name="connsiteX7" fmla="*/ 53098 w 160184"/>
                <a:gd name="connsiteY7" fmla="*/ 304 h 192987"/>
                <a:gd name="connsiteX8" fmla="*/ 28168 w 160184"/>
                <a:gd name="connsiteY8" fmla="*/ 15058 h 192987"/>
                <a:gd name="connsiteX9" fmla="*/ -2845 w 160184"/>
                <a:gd name="connsiteY9" fmla="*/ 136725 h 192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184" h="192987">
                  <a:moveTo>
                    <a:pt x="-2845" y="136725"/>
                  </a:moveTo>
                  <a:lnTo>
                    <a:pt x="19050" y="124228"/>
                  </a:lnTo>
                  <a:lnTo>
                    <a:pt x="106845" y="192644"/>
                  </a:lnTo>
                  <a:cubicBezTo>
                    <a:pt x="108711" y="193711"/>
                    <a:pt x="110705" y="193305"/>
                    <a:pt x="112687" y="192540"/>
                  </a:cubicBezTo>
                  <a:lnTo>
                    <a:pt x="126428" y="187296"/>
                  </a:lnTo>
                  <a:lnTo>
                    <a:pt x="157340" y="61606"/>
                  </a:lnTo>
                  <a:lnTo>
                    <a:pt x="155867" y="59156"/>
                  </a:lnTo>
                  <a:lnTo>
                    <a:pt x="53098" y="304"/>
                  </a:lnTo>
                  <a:lnTo>
                    <a:pt x="28168" y="15058"/>
                  </a:lnTo>
                  <a:lnTo>
                    <a:pt x="-2845" y="136725"/>
                  </a:lnTo>
                </a:path>
              </a:pathLst>
            </a:custGeom>
            <a:solidFill>
              <a:srgbClr val="7A7E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5" name="자유형: 도형 684">
              <a:extLst>
                <a:ext uri="{FF2B5EF4-FFF2-40B4-BE49-F238E27FC236}">
                  <a16:creationId xmlns:a16="http://schemas.microsoft.com/office/drawing/2014/main" id="{3BAA4D5B-77C0-47B6-92D6-95CC97D7C730}"/>
                </a:ext>
              </a:extLst>
            </p:cNvPr>
            <p:cNvSpPr/>
            <p:nvPr/>
          </p:nvSpPr>
          <p:spPr>
            <a:xfrm flipV="1">
              <a:off x="7762201" y="5717744"/>
              <a:ext cx="143052" cy="189646"/>
            </a:xfrm>
            <a:custGeom>
              <a:avLst/>
              <a:gdLst>
                <a:gd name="connsiteX0" fmla="*/ 28322 w 143052"/>
                <a:gd name="connsiteY0" fmla="*/ 305 h 189646"/>
                <a:gd name="connsiteX1" fmla="*/ -2856 w 143052"/>
                <a:gd name="connsiteY1" fmla="*/ 125842 h 189646"/>
                <a:gd name="connsiteX2" fmla="*/ 109018 w 143052"/>
                <a:gd name="connsiteY2" fmla="*/ 189952 h 189646"/>
                <a:gd name="connsiteX3" fmla="*/ 140197 w 143052"/>
                <a:gd name="connsiteY3" fmla="*/ 64415 h 189646"/>
                <a:gd name="connsiteX4" fmla="*/ 28322 w 143052"/>
                <a:gd name="connsiteY4" fmla="*/ 305 h 189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052" h="189646">
                  <a:moveTo>
                    <a:pt x="28322" y="305"/>
                  </a:moveTo>
                  <a:lnTo>
                    <a:pt x="-2856" y="125842"/>
                  </a:lnTo>
                  <a:lnTo>
                    <a:pt x="109018" y="189952"/>
                  </a:lnTo>
                  <a:lnTo>
                    <a:pt x="140197" y="64415"/>
                  </a:lnTo>
                  <a:lnTo>
                    <a:pt x="28322" y="305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6" name="자유형: 도형 685">
              <a:extLst>
                <a:ext uri="{FF2B5EF4-FFF2-40B4-BE49-F238E27FC236}">
                  <a16:creationId xmlns:a16="http://schemas.microsoft.com/office/drawing/2014/main" id="{F325957F-2F84-4174-B072-61E750959728}"/>
                </a:ext>
              </a:extLst>
            </p:cNvPr>
            <p:cNvSpPr/>
            <p:nvPr/>
          </p:nvSpPr>
          <p:spPr>
            <a:xfrm flipV="1">
              <a:off x="7762201" y="5718731"/>
              <a:ext cx="133261" cy="148579"/>
            </a:xfrm>
            <a:custGeom>
              <a:avLst/>
              <a:gdLst>
                <a:gd name="connsiteX0" fmla="*/ 107294 w 133261"/>
                <a:gd name="connsiteY0" fmla="*/ 148868 h 148579"/>
                <a:gd name="connsiteX1" fmla="*/ 116718 w 133261"/>
                <a:gd name="connsiteY1" fmla="*/ 118844 h 148579"/>
                <a:gd name="connsiteX2" fmla="*/ 130408 w 133261"/>
                <a:gd name="connsiteY2" fmla="*/ 63713 h 148579"/>
                <a:gd name="connsiteX3" fmla="*/ 18369 w 133261"/>
                <a:gd name="connsiteY3" fmla="*/ 288 h 148579"/>
                <a:gd name="connsiteX4" fmla="*/ -2853 w 133261"/>
                <a:gd name="connsiteY4" fmla="*/ 85745 h 148579"/>
                <a:gd name="connsiteX5" fmla="*/ 107294 w 133261"/>
                <a:gd name="connsiteY5" fmla="*/ 148868 h 14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261" h="148579">
                  <a:moveTo>
                    <a:pt x="107294" y="148868"/>
                  </a:moveTo>
                  <a:lnTo>
                    <a:pt x="116718" y="118844"/>
                  </a:lnTo>
                  <a:lnTo>
                    <a:pt x="130408" y="63713"/>
                  </a:lnTo>
                  <a:lnTo>
                    <a:pt x="18369" y="288"/>
                  </a:lnTo>
                  <a:lnTo>
                    <a:pt x="-2853" y="85745"/>
                  </a:lnTo>
                  <a:lnTo>
                    <a:pt x="107294" y="148868"/>
                  </a:lnTo>
                </a:path>
              </a:pathLst>
            </a:custGeom>
            <a:solidFill>
              <a:srgbClr val="7A7E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7" name="자유형: 도형 686">
              <a:extLst>
                <a:ext uri="{FF2B5EF4-FFF2-40B4-BE49-F238E27FC236}">
                  <a16:creationId xmlns:a16="http://schemas.microsoft.com/office/drawing/2014/main" id="{948D11B0-BBB9-4058-B793-281C0F8A926C}"/>
                </a:ext>
              </a:extLst>
            </p:cNvPr>
            <p:cNvSpPr/>
            <p:nvPr/>
          </p:nvSpPr>
          <p:spPr>
            <a:xfrm flipV="1">
              <a:off x="7467841" y="4915690"/>
              <a:ext cx="716546" cy="1068525"/>
            </a:xfrm>
            <a:custGeom>
              <a:avLst/>
              <a:gdLst>
                <a:gd name="connsiteX0" fmla="*/ 693058 w 716546"/>
                <a:gd name="connsiteY0" fmla="*/ 945284 h 1068525"/>
                <a:gd name="connsiteX1" fmla="*/ 699179 w 716546"/>
                <a:gd name="connsiteY1" fmla="*/ 424608 h 1068525"/>
                <a:gd name="connsiteX2" fmla="*/ 682174 w 716546"/>
                <a:gd name="connsiteY2" fmla="*/ 394981 h 1068525"/>
                <a:gd name="connsiteX3" fmla="*/ 35617 w 716546"/>
                <a:gd name="connsiteY3" fmla="*/ -18 h 1068525"/>
                <a:gd name="connsiteX4" fmla="*/ 3524 w 716546"/>
                <a:gd name="connsiteY4" fmla="*/ 18426 h 1068525"/>
                <a:gd name="connsiteX5" fmla="*/ -2572 w 716546"/>
                <a:gd name="connsiteY5" fmla="*/ 30313 h 1068525"/>
                <a:gd name="connsiteX6" fmla="*/ -2749 w 716546"/>
                <a:gd name="connsiteY6" fmla="*/ 30426 h 1068525"/>
                <a:gd name="connsiteX7" fmla="*/ -2749 w 716546"/>
                <a:gd name="connsiteY7" fmla="*/ 568843 h 1068525"/>
                <a:gd name="connsiteX8" fmla="*/ -2851 w 716546"/>
                <a:gd name="connsiteY8" fmla="*/ 572042 h 1068525"/>
                <a:gd name="connsiteX9" fmla="*/ -2851 w 716546"/>
                <a:gd name="connsiteY9" fmla="*/ 666732 h 1068525"/>
                <a:gd name="connsiteX10" fmla="*/ 14167 w 716546"/>
                <a:gd name="connsiteY10" fmla="*/ 695867 h 1068525"/>
                <a:gd name="connsiteX11" fmla="*/ 666464 w 716546"/>
                <a:gd name="connsiteY11" fmla="*/ 1066251 h 1068525"/>
                <a:gd name="connsiteX12" fmla="*/ 683140 w 716546"/>
                <a:gd name="connsiteY12" fmla="*/ 1066202 h 1068525"/>
                <a:gd name="connsiteX13" fmla="*/ 713696 w 716546"/>
                <a:gd name="connsiteY13" fmla="*/ 1048536 h 1068525"/>
                <a:gd name="connsiteX14" fmla="*/ 698938 w 716546"/>
                <a:gd name="connsiteY14" fmla="*/ 963634 h 1068525"/>
                <a:gd name="connsiteX15" fmla="*/ 693058 w 716546"/>
                <a:gd name="connsiteY15" fmla="*/ 945284 h 1068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6546" h="1068525">
                  <a:moveTo>
                    <a:pt x="693058" y="945284"/>
                  </a:moveTo>
                  <a:lnTo>
                    <a:pt x="699179" y="424608"/>
                  </a:lnTo>
                  <a:cubicBezTo>
                    <a:pt x="699319" y="412061"/>
                    <a:pt x="692893" y="401529"/>
                    <a:pt x="682174" y="394981"/>
                  </a:cubicBezTo>
                  <a:lnTo>
                    <a:pt x="35617" y="-18"/>
                  </a:lnTo>
                  <a:lnTo>
                    <a:pt x="3524" y="18426"/>
                  </a:lnTo>
                  <a:cubicBezTo>
                    <a:pt x="-997" y="21081"/>
                    <a:pt x="-2280" y="25307"/>
                    <a:pt x="-2572" y="30313"/>
                  </a:cubicBezTo>
                  <a:lnTo>
                    <a:pt x="-2749" y="30426"/>
                  </a:lnTo>
                  <a:lnTo>
                    <a:pt x="-2749" y="568843"/>
                  </a:lnTo>
                  <a:lnTo>
                    <a:pt x="-2851" y="572042"/>
                  </a:lnTo>
                  <a:lnTo>
                    <a:pt x="-2851" y="666732"/>
                  </a:lnTo>
                  <a:cubicBezTo>
                    <a:pt x="-2851" y="679144"/>
                    <a:pt x="3397" y="689761"/>
                    <a:pt x="14167" y="695867"/>
                  </a:cubicBezTo>
                  <a:lnTo>
                    <a:pt x="666464" y="1066251"/>
                  </a:lnTo>
                  <a:cubicBezTo>
                    <a:pt x="671798" y="1069273"/>
                    <a:pt x="677843" y="1069262"/>
                    <a:pt x="683140" y="1066202"/>
                  </a:cubicBezTo>
                  <a:lnTo>
                    <a:pt x="713696" y="1048536"/>
                  </a:lnTo>
                  <a:lnTo>
                    <a:pt x="698938" y="963634"/>
                  </a:lnTo>
                  <a:cubicBezTo>
                    <a:pt x="697795" y="956982"/>
                    <a:pt x="696106" y="950656"/>
                    <a:pt x="693058" y="945284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8" name="자유형: 도형 687">
              <a:extLst>
                <a:ext uri="{FF2B5EF4-FFF2-40B4-BE49-F238E27FC236}">
                  <a16:creationId xmlns:a16="http://schemas.microsoft.com/office/drawing/2014/main" id="{B58FC88E-40B0-420D-88FB-E425260ECB81}"/>
                </a:ext>
              </a:extLst>
            </p:cNvPr>
            <p:cNvSpPr/>
            <p:nvPr/>
          </p:nvSpPr>
          <p:spPr>
            <a:xfrm flipV="1">
              <a:off x="7498397" y="4933365"/>
              <a:ext cx="701816" cy="1052286"/>
            </a:xfrm>
            <a:custGeom>
              <a:avLst/>
              <a:gdLst>
                <a:gd name="connsiteX0" fmla="*/ -2867 w 701816"/>
                <a:gd name="connsiteY0" fmla="*/ 16925 h 1052286"/>
                <a:gd name="connsiteX1" fmla="*/ -2867 w 701816"/>
                <a:gd name="connsiteY1" fmla="*/ 650511 h 1052286"/>
                <a:gd name="connsiteX2" fmla="*/ 14164 w 701816"/>
                <a:gd name="connsiteY2" fmla="*/ 679646 h 1052286"/>
                <a:gd name="connsiteX3" fmla="*/ 666448 w 701816"/>
                <a:gd name="connsiteY3" fmla="*/ 1050030 h 1052286"/>
                <a:gd name="connsiteX4" fmla="*/ 683123 w 701816"/>
                <a:gd name="connsiteY4" fmla="*/ 1049981 h 1052286"/>
                <a:gd name="connsiteX5" fmla="*/ 691569 w 701816"/>
                <a:gd name="connsiteY5" fmla="*/ 1035603 h 1052286"/>
                <a:gd name="connsiteX6" fmla="*/ 698948 w 701816"/>
                <a:gd name="connsiteY6" fmla="*/ 408517 h 1052286"/>
                <a:gd name="connsiteX7" fmla="*/ 681942 w 701816"/>
                <a:gd name="connsiteY7" fmla="*/ 378899 h 1052286"/>
                <a:gd name="connsiteX8" fmla="*/ 20082 w 701816"/>
                <a:gd name="connsiteY8" fmla="*/ 2255 h 1052286"/>
                <a:gd name="connsiteX9" fmla="*/ 3293 w 701816"/>
                <a:gd name="connsiteY9" fmla="*/ 2354 h 1052286"/>
                <a:gd name="connsiteX10" fmla="*/ -2867 w 701816"/>
                <a:gd name="connsiteY10" fmla="*/ 16925 h 105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1816" h="1052286">
                  <a:moveTo>
                    <a:pt x="-2867" y="16925"/>
                  </a:moveTo>
                  <a:lnTo>
                    <a:pt x="-2867" y="650511"/>
                  </a:lnTo>
                  <a:cubicBezTo>
                    <a:pt x="-2867" y="662908"/>
                    <a:pt x="3381" y="673525"/>
                    <a:pt x="14164" y="679646"/>
                  </a:cubicBezTo>
                  <a:lnTo>
                    <a:pt x="666448" y="1050030"/>
                  </a:lnTo>
                  <a:cubicBezTo>
                    <a:pt x="671782" y="1053042"/>
                    <a:pt x="677828" y="1053026"/>
                    <a:pt x="683123" y="1049981"/>
                  </a:cubicBezTo>
                  <a:cubicBezTo>
                    <a:pt x="688432" y="1046929"/>
                    <a:pt x="691506" y="1041711"/>
                    <a:pt x="691569" y="1035603"/>
                  </a:cubicBezTo>
                  <a:lnTo>
                    <a:pt x="698948" y="408517"/>
                  </a:lnTo>
                  <a:cubicBezTo>
                    <a:pt x="699075" y="395965"/>
                    <a:pt x="692852" y="385111"/>
                    <a:pt x="681942" y="378899"/>
                  </a:cubicBezTo>
                  <a:lnTo>
                    <a:pt x="20082" y="2255"/>
                  </a:lnTo>
                  <a:cubicBezTo>
                    <a:pt x="14735" y="-796"/>
                    <a:pt x="8614" y="-766"/>
                    <a:pt x="3293" y="2354"/>
                  </a:cubicBezTo>
                  <a:cubicBezTo>
                    <a:pt x="-2042" y="5455"/>
                    <a:pt x="-2867" y="10763"/>
                    <a:pt x="-2867" y="16925"/>
                  </a:cubicBezTo>
                </a:path>
              </a:pathLst>
            </a:custGeom>
            <a:solidFill>
              <a:srgbClr val="50525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9" name="자유형: 도형 688">
              <a:extLst>
                <a:ext uri="{FF2B5EF4-FFF2-40B4-BE49-F238E27FC236}">
                  <a16:creationId xmlns:a16="http://schemas.microsoft.com/office/drawing/2014/main" id="{6EAB3CE3-3919-4E98-A3C0-408D1A85070D}"/>
                </a:ext>
              </a:extLst>
            </p:cNvPr>
            <p:cNvSpPr/>
            <p:nvPr/>
          </p:nvSpPr>
          <p:spPr>
            <a:xfrm flipV="1">
              <a:off x="7498422" y="4933365"/>
              <a:ext cx="691946" cy="400164"/>
            </a:xfrm>
            <a:custGeom>
              <a:avLst/>
              <a:gdLst>
                <a:gd name="connsiteX0" fmla="*/ -2864 w 691946"/>
                <a:gd name="connsiteY0" fmla="*/ -301 h 400164"/>
                <a:gd name="connsiteX1" fmla="*/ 14142 w 691946"/>
                <a:gd name="connsiteY1" fmla="*/ 27233 h 400164"/>
                <a:gd name="connsiteX2" fmla="*/ 666426 w 691946"/>
                <a:gd name="connsiteY2" fmla="*/ 397617 h 400164"/>
                <a:gd name="connsiteX3" fmla="*/ 683101 w 691946"/>
                <a:gd name="connsiteY3" fmla="*/ 397567 h 400164"/>
                <a:gd name="connsiteX4" fmla="*/ 689083 w 691946"/>
                <a:gd name="connsiteY4" fmla="*/ 391861 h 400164"/>
                <a:gd name="connsiteX5" fmla="*/ -2864 w 691946"/>
                <a:gd name="connsiteY5" fmla="*/ -301 h 40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1946" h="400164">
                  <a:moveTo>
                    <a:pt x="-2864" y="-301"/>
                  </a:moveTo>
                  <a:cubicBezTo>
                    <a:pt x="-2343" y="11407"/>
                    <a:pt x="3817" y="21393"/>
                    <a:pt x="14142" y="27233"/>
                  </a:cubicBezTo>
                  <a:lnTo>
                    <a:pt x="666426" y="397617"/>
                  </a:lnTo>
                  <a:cubicBezTo>
                    <a:pt x="671760" y="400628"/>
                    <a:pt x="677806" y="400613"/>
                    <a:pt x="683101" y="397567"/>
                  </a:cubicBezTo>
                  <a:cubicBezTo>
                    <a:pt x="685641" y="396118"/>
                    <a:pt x="687661" y="394164"/>
                    <a:pt x="689083" y="391861"/>
                  </a:cubicBezTo>
                  <a:lnTo>
                    <a:pt x="-2864" y="-301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0" name="자유형: 도형 689">
              <a:extLst>
                <a:ext uri="{FF2B5EF4-FFF2-40B4-BE49-F238E27FC236}">
                  <a16:creationId xmlns:a16="http://schemas.microsoft.com/office/drawing/2014/main" id="{C45C6A3A-E371-43AA-B55E-D376ABE8AF4F}"/>
                </a:ext>
              </a:extLst>
            </p:cNvPr>
            <p:cNvSpPr/>
            <p:nvPr/>
          </p:nvSpPr>
          <p:spPr>
            <a:xfrm flipV="1">
              <a:off x="7468031" y="4915690"/>
              <a:ext cx="716355" cy="417382"/>
            </a:xfrm>
            <a:custGeom>
              <a:avLst/>
              <a:gdLst>
                <a:gd name="connsiteX0" fmla="*/ 13976 w 716355"/>
                <a:gd name="connsiteY0" fmla="*/ 44433 h 417382"/>
                <a:gd name="connsiteX1" fmla="*/ -2851 w 716355"/>
                <a:gd name="connsiteY1" fmla="*/ 19212 h 417382"/>
                <a:gd name="connsiteX2" fmla="*/ 27565 w 716355"/>
                <a:gd name="connsiteY2" fmla="*/ -309 h 417382"/>
                <a:gd name="connsiteX3" fmla="*/ 44545 w 716355"/>
                <a:gd name="connsiteY3" fmla="*/ 26768 h 417382"/>
                <a:gd name="connsiteX4" fmla="*/ 72650 w 716355"/>
                <a:gd name="connsiteY4" fmla="*/ 42732 h 417382"/>
                <a:gd name="connsiteX5" fmla="*/ 696843 w 716355"/>
                <a:gd name="connsiteY5" fmla="*/ 397152 h 417382"/>
                <a:gd name="connsiteX6" fmla="*/ 713505 w 716355"/>
                <a:gd name="connsiteY6" fmla="*/ 397102 h 417382"/>
                <a:gd name="connsiteX7" fmla="*/ 682949 w 716355"/>
                <a:gd name="connsiteY7" fmla="*/ 414768 h 417382"/>
                <a:gd name="connsiteX8" fmla="*/ 666274 w 716355"/>
                <a:gd name="connsiteY8" fmla="*/ 414817 h 417382"/>
                <a:gd name="connsiteX9" fmla="*/ 352495 w 716355"/>
                <a:gd name="connsiteY9" fmla="*/ 236650 h 417382"/>
                <a:gd name="connsiteX10" fmla="*/ 13976 w 716355"/>
                <a:gd name="connsiteY10" fmla="*/ 44433 h 417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6355" h="417382">
                  <a:moveTo>
                    <a:pt x="13976" y="44433"/>
                  </a:moveTo>
                  <a:cubicBezTo>
                    <a:pt x="4350" y="38986"/>
                    <a:pt x="-1670" y="29917"/>
                    <a:pt x="-2851" y="19212"/>
                  </a:cubicBezTo>
                  <a:lnTo>
                    <a:pt x="27565" y="-309"/>
                  </a:lnTo>
                  <a:cubicBezTo>
                    <a:pt x="28213" y="11195"/>
                    <a:pt x="34360" y="21003"/>
                    <a:pt x="44545" y="26768"/>
                  </a:cubicBezTo>
                  <a:lnTo>
                    <a:pt x="72650" y="42732"/>
                  </a:lnTo>
                  <a:lnTo>
                    <a:pt x="696843" y="397152"/>
                  </a:lnTo>
                  <a:cubicBezTo>
                    <a:pt x="702164" y="400163"/>
                    <a:pt x="708196" y="400148"/>
                    <a:pt x="713505" y="397102"/>
                  </a:cubicBezTo>
                  <a:lnTo>
                    <a:pt x="682949" y="414768"/>
                  </a:lnTo>
                  <a:cubicBezTo>
                    <a:pt x="677653" y="417829"/>
                    <a:pt x="671607" y="417839"/>
                    <a:pt x="666274" y="414817"/>
                  </a:cubicBezTo>
                  <a:lnTo>
                    <a:pt x="352495" y="236650"/>
                  </a:lnTo>
                  <a:lnTo>
                    <a:pt x="13976" y="44433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1" name="자유형: 도형 690">
              <a:extLst>
                <a:ext uri="{FF2B5EF4-FFF2-40B4-BE49-F238E27FC236}">
                  <a16:creationId xmlns:a16="http://schemas.microsoft.com/office/drawing/2014/main" id="{6C8D1007-B27E-433C-9EEA-18C8C606579E}"/>
                </a:ext>
              </a:extLst>
            </p:cNvPr>
            <p:cNvSpPr/>
            <p:nvPr/>
          </p:nvSpPr>
          <p:spPr>
            <a:xfrm flipV="1">
              <a:off x="7515377" y="4997168"/>
              <a:ext cx="667842" cy="944627"/>
            </a:xfrm>
            <a:custGeom>
              <a:avLst/>
              <a:gdLst>
                <a:gd name="connsiteX0" fmla="*/ -2867 w 667842"/>
                <a:gd name="connsiteY0" fmla="*/ -1 h 944627"/>
                <a:gd name="connsiteX1" fmla="*/ -2867 w 667842"/>
                <a:gd name="connsiteY1" fmla="*/ 569634 h 944627"/>
                <a:gd name="connsiteX2" fmla="*/ 657965 w 667842"/>
                <a:gd name="connsiteY2" fmla="*/ 944626 h 944627"/>
                <a:gd name="connsiteX3" fmla="*/ 664975 w 667842"/>
                <a:gd name="connsiteY3" fmla="*/ 377850 h 944627"/>
                <a:gd name="connsiteX4" fmla="*/ -2867 w 667842"/>
                <a:gd name="connsiteY4" fmla="*/ -1 h 944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7842" h="944627">
                  <a:moveTo>
                    <a:pt x="-2867" y="-1"/>
                  </a:moveTo>
                  <a:lnTo>
                    <a:pt x="-2867" y="569634"/>
                  </a:lnTo>
                  <a:lnTo>
                    <a:pt x="657965" y="944626"/>
                  </a:lnTo>
                  <a:lnTo>
                    <a:pt x="664975" y="377850"/>
                  </a:lnTo>
                  <a:lnTo>
                    <a:pt x="-2867" y="-1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2" name="자유형: 도형 691">
              <a:extLst>
                <a:ext uri="{FF2B5EF4-FFF2-40B4-BE49-F238E27FC236}">
                  <a16:creationId xmlns:a16="http://schemas.microsoft.com/office/drawing/2014/main" id="{73EF2AC0-4C66-49F9-BB4E-53576D8F5C58}"/>
                </a:ext>
              </a:extLst>
            </p:cNvPr>
            <p:cNvSpPr/>
            <p:nvPr/>
          </p:nvSpPr>
          <p:spPr>
            <a:xfrm flipV="1">
              <a:off x="7515377" y="5002516"/>
              <a:ext cx="658266" cy="926668"/>
            </a:xfrm>
            <a:custGeom>
              <a:avLst/>
              <a:gdLst>
                <a:gd name="connsiteX0" fmla="*/ -2864 w 658266"/>
                <a:gd name="connsiteY0" fmla="*/ -4 h 926668"/>
                <a:gd name="connsiteX1" fmla="*/ -2864 w 658266"/>
                <a:gd name="connsiteY1" fmla="*/ 557019 h 926668"/>
                <a:gd name="connsiteX2" fmla="*/ 648545 w 658266"/>
                <a:gd name="connsiteY2" fmla="*/ 926664 h 926668"/>
                <a:gd name="connsiteX3" fmla="*/ 655402 w 658266"/>
                <a:gd name="connsiteY3" fmla="*/ 372434 h 926668"/>
                <a:gd name="connsiteX4" fmla="*/ -2864 w 658266"/>
                <a:gd name="connsiteY4" fmla="*/ -4 h 92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8266" h="926668">
                  <a:moveTo>
                    <a:pt x="-2864" y="-4"/>
                  </a:moveTo>
                  <a:lnTo>
                    <a:pt x="-2864" y="557019"/>
                  </a:lnTo>
                  <a:lnTo>
                    <a:pt x="648545" y="926664"/>
                  </a:lnTo>
                  <a:lnTo>
                    <a:pt x="655402" y="372434"/>
                  </a:lnTo>
                  <a:lnTo>
                    <a:pt x="-2864" y="-4"/>
                  </a:lnTo>
                </a:path>
              </a:pathLst>
            </a:custGeom>
            <a:solidFill>
              <a:srgbClr val="100F0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3" name="자유형: 도형 692">
              <a:extLst>
                <a:ext uri="{FF2B5EF4-FFF2-40B4-BE49-F238E27FC236}">
                  <a16:creationId xmlns:a16="http://schemas.microsoft.com/office/drawing/2014/main" id="{202E1CAF-AB05-4E44-AD99-2104DAAB0D81}"/>
                </a:ext>
              </a:extLst>
            </p:cNvPr>
            <p:cNvSpPr/>
            <p:nvPr/>
          </p:nvSpPr>
          <p:spPr>
            <a:xfrm flipV="1">
              <a:off x="7521130" y="5013514"/>
              <a:ext cx="646455" cy="907454"/>
            </a:xfrm>
            <a:custGeom>
              <a:avLst/>
              <a:gdLst>
                <a:gd name="connsiteX0" fmla="*/ -2864 w 646455"/>
                <a:gd name="connsiteY0" fmla="*/ -3 h 907454"/>
                <a:gd name="connsiteX1" fmla="*/ -2864 w 646455"/>
                <a:gd name="connsiteY1" fmla="*/ 544459 h 907454"/>
                <a:gd name="connsiteX2" fmla="*/ 636810 w 646455"/>
                <a:gd name="connsiteY2" fmla="*/ 907452 h 907454"/>
                <a:gd name="connsiteX3" fmla="*/ 643592 w 646455"/>
                <a:gd name="connsiteY3" fmla="*/ 365771 h 907454"/>
                <a:gd name="connsiteX4" fmla="*/ -2864 w 646455"/>
                <a:gd name="connsiteY4" fmla="*/ -3 h 90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455" h="907454">
                  <a:moveTo>
                    <a:pt x="-2864" y="-3"/>
                  </a:moveTo>
                  <a:lnTo>
                    <a:pt x="-2864" y="544459"/>
                  </a:lnTo>
                  <a:lnTo>
                    <a:pt x="636810" y="907452"/>
                  </a:lnTo>
                  <a:lnTo>
                    <a:pt x="643592" y="365771"/>
                  </a:lnTo>
                  <a:lnTo>
                    <a:pt x="-2864" y="-3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4" name="자유형: 도형 693">
              <a:extLst>
                <a:ext uri="{FF2B5EF4-FFF2-40B4-BE49-F238E27FC236}">
                  <a16:creationId xmlns:a16="http://schemas.microsoft.com/office/drawing/2014/main" id="{CE0E6D6D-4CF7-4150-80BE-6DC0F64C6E4A}"/>
                </a:ext>
              </a:extLst>
            </p:cNvPr>
            <p:cNvSpPr/>
            <p:nvPr/>
          </p:nvSpPr>
          <p:spPr>
            <a:xfrm flipV="1">
              <a:off x="7841650" y="5145215"/>
              <a:ext cx="20734" cy="27692"/>
            </a:xfrm>
            <a:custGeom>
              <a:avLst/>
              <a:gdLst>
                <a:gd name="connsiteX0" fmla="*/ 1705 w 20734"/>
                <a:gd name="connsiteY0" fmla="*/ -16 h 27692"/>
                <a:gd name="connsiteX1" fmla="*/ 16095 w 20734"/>
                <a:gd name="connsiteY1" fmla="*/ 10917 h 27692"/>
                <a:gd name="connsiteX2" fmla="*/ 13301 w 20734"/>
                <a:gd name="connsiteY2" fmla="*/ 27150 h 27692"/>
                <a:gd name="connsiteX3" fmla="*/ -1088 w 20734"/>
                <a:gd name="connsiteY3" fmla="*/ 16226 h 27692"/>
                <a:gd name="connsiteX4" fmla="*/ 1705 w 20734"/>
                <a:gd name="connsiteY4" fmla="*/ -16 h 2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34" h="27692">
                  <a:moveTo>
                    <a:pt x="1705" y="-16"/>
                  </a:moveTo>
                  <a:cubicBezTo>
                    <a:pt x="6456" y="-1489"/>
                    <a:pt x="12894" y="3411"/>
                    <a:pt x="16095" y="10917"/>
                  </a:cubicBezTo>
                  <a:cubicBezTo>
                    <a:pt x="19295" y="18424"/>
                    <a:pt x="18038" y="25686"/>
                    <a:pt x="13301" y="27150"/>
                  </a:cubicBezTo>
                  <a:cubicBezTo>
                    <a:pt x="8551" y="28634"/>
                    <a:pt x="2099" y="23731"/>
                    <a:pt x="-1088" y="16226"/>
                  </a:cubicBezTo>
                  <a:cubicBezTo>
                    <a:pt x="-4302" y="8720"/>
                    <a:pt x="-3044" y="1457"/>
                    <a:pt x="1705" y="-16"/>
                  </a:cubicBezTo>
                </a:path>
              </a:pathLst>
            </a:custGeom>
            <a:solidFill>
              <a:srgbClr val="100F0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5" name="자유형: 도형 694">
              <a:extLst>
                <a:ext uri="{FF2B5EF4-FFF2-40B4-BE49-F238E27FC236}">
                  <a16:creationId xmlns:a16="http://schemas.microsoft.com/office/drawing/2014/main" id="{A2ACDB5B-CEDC-41E9-B1F5-82A748FFBA5C}"/>
                </a:ext>
              </a:extLst>
            </p:cNvPr>
            <p:cNvSpPr/>
            <p:nvPr/>
          </p:nvSpPr>
          <p:spPr>
            <a:xfrm flipV="1">
              <a:off x="7840566" y="5144133"/>
              <a:ext cx="22904" cy="29857"/>
            </a:xfrm>
            <a:custGeom>
              <a:avLst/>
              <a:gdLst>
                <a:gd name="connsiteX0" fmla="*/ 12607 w 22904"/>
                <a:gd name="connsiteY0" fmla="*/ 27420 h 29857"/>
                <a:gd name="connsiteX1" fmla="*/ 986 w 22904"/>
                <a:gd name="connsiteY1" fmla="*/ 16893 h 29857"/>
                <a:gd name="connsiteX2" fmla="*/ 135 w 22904"/>
                <a:gd name="connsiteY2" fmla="*/ 4877 h 29857"/>
                <a:gd name="connsiteX3" fmla="*/ 3107 w 22904"/>
                <a:gd name="connsiteY3" fmla="*/ 2095 h 29857"/>
                <a:gd name="connsiteX4" fmla="*/ 4542 w 22904"/>
                <a:gd name="connsiteY4" fmla="*/ 1881 h 29857"/>
                <a:gd name="connsiteX5" fmla="*/ 16188 w 22904"/>
                <a:gd name="connsiteY5" fmla="*/ 12422 h 29857"/>
                <a:gd name="connsiteX6" fmla="*/ 17026 w 22904"/>
                <a:gd name="connsiteY6" fmla="*/ 24433 h 29857"/>
                <a:gd name="connsiteX7" fmla="*/ 14054 w 22904"/>
                <a:gd name="connsiteY7" fmla="*/ 27206 h 29857"/>
                <a:gd name="connsiteX8" fmla="*/ 4542 w 22904"/>
                <a:gd name="connsiteY8" fmla="*/ -278 h 29857"/>
                <a:gd name="connsiteX9" fmla="*/ 2459 w 22904"/>
                <a:gd name="connsiteY9" fmla="*/ 40 h 29857"/>
                <a:gd name="connsiteX10" fmla="*/ -1821 w 22904"/>
                <a:gd name="connsiteY10" fmla="*/ 3974 h 29857"/>
                <a:gd name="connsiteX11" fmla="*/ -995 w 22904"/>
                <a:gd name="connsiteY11" fmla="*/ 17731 h 29857"/>
                <a:gd name="connsiteX12" fmla="*/ 14702 w 22904"/>
                <a:gd name="connsiteY12" fmla="*/ 29260 h 29857"/>
                <a:gd name="connsiteX13" fmla="*/ 18982 w 22904"/>
                <a:gd name="connsiteY13" fmla="*/ 25336 h 29857"/>
                <a:gd name="connsiteX14" fmla="*/ 18182 w 22904"/>
                <a:gd name="connsiteY14" fmla="*/ 11584 h 29857"/>
                <a:gd name="connsiteX15" fmla="*/ 4542 w 22904"/>
                <a:gd name="connsiteY15" fmla="*/ -278 h 29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904" h="29857">
                  <a:moveTo>
                    <a:pt x="12607" y="27420"/>
                  </a:moveTo>
                  <a:cubicBezTo>
                    <a:pt x="8542" y="27420"/>
                    <a:pt x="3539" y="22886"/>
                    <a:pt x="986" y="16893"/>
                  </a:cubicBezTo>
                  <a:cubicBezTo>
                    <a:pt x="-919" y="12458"/>
                    <a:pt x="-1237" y="7864"/>
                    <a:pt x="135" y="4877"/>
                  </a:cubicBezTo>
                  <a:cubicBezTo>
                    <a:pt x="808" y="3443"/>
                    <a:pt x="1799" y="2501"/>
                    <a:pt x="3107" y="2095"/>
                  </a:cubicBezTo>
                  <a:lnTo>
                    <a:pt x="4542" y="1881"/>
                  </a:lnTo>
                  <a:cubicBezTo>
                    <a:pt x="8619" y="1881"/>
                    <a:pt x="13622" y="6425"/>
                    <a:pt x="16188" y="12422"/>
                  </a:cubicBezTo>
                  <a:cubicBezTo>
                    <a:pt x="18080" y="16867"/>
                    <a:pt x="18398" y="21452"/>
                    <a:pt x="17026" y="24433"/>
                  </a:cubicBezTo>
                  <a:cubicBezTo>
                    <a:pt x="16353" y="25872"/>
                    <a:pt x="15362" y="26800"/>
                    <a:pt x="14054" y="27206"/>
                  </a:cubicBezTo>
                  <a:close/>
                  <a:moveTo>
                    <a:pt x="4542" y="-278"/>
                  </a:moveTo>
                  <a:lnTo>
                    <a:pt x="2459" y="40"/>
                  </a:lnTo>
                  <a:cubicBezTo>
                    <a:pt x="579" y="620"/>
                    <a:pt x="-906" y="1980"/>
                    <a:pt x="-1821" y="3974"/>
                  </a:cubicBezTo>
                  <a:cubicBezTo>
                    <a:pt x="-3472" y="7547"/>
                    <a:pt x="-3154" y="12700"/>
                    <a:pt x="-995" y="17731"/>
                  </a:cubicBezTo>
                  <a:cubicBezTo>
                    <a:pt x="2383" y="25703"/>
                    <a:pt x="9355" y="30962"/>
                    <a:pt x="14702" y="29260"/>
                  </a:cubicBezTo>
                  <a:cubicBezTo>
                    <a:pt x="16569" y="28690"/>
                    <a:pt x="18067" y="27331"/>
                    <a:pt x="18982" y="25336"/>
                  </a:cubicBezTo>
                  <a:cubicBezTo>
                    <a:pt x="20633" y="21780"/>
                    <a:pt x="20328" y="16625"/>
                    <a:pt x="18182" y="11584"/>
                  </a:cubicBezTo>
                  <a:cubicBezTo>
                    <a:pt x="15197" y="4599"/>
                    <a:pt x="9597" y="-278"/>
                    <a:pt x="4542" y="-278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6" name="자유형: 도형 695">
              <a:extLst>
                <a:ext uri="{FF2B5EF4-FFF2-40B4-BE49-F238E27FC236}">
                  <a16:creationId xmlns:a16="http://schemas.microsoft.com/office/drawing/2014/main" id="{60E8F8A1-25CD-4AF8-B088-D01BBC8376A6}"/>
                </a:ext>
              </a:extLst>
            </p:cNvPr>
            <p:cNvSpPr/>
            <p:nvPr/>
          </p:nvSpPr>
          <p:spPr>
            <a:xfrm flipV="1">
              <a:off x="7842275" y="5148098"/>
              <a:ext cx="14292" cy="19098"/>
            </a:xfrm>
            <a:custGeom>
              <a:avLst/>
              <a:gdLst>
                <a:gd name="connsiteX0" fmla="*/ 282 w 14292"/>
                <a:gd name="connsiteY0" fmla="*/ -103 h 19098"/>
                <a:gd name="connsiteX1" fmla="*/ 10201 w 14292"/>
                <a:gd name="connsiteY1" fmla="*/ 7442 h 19098"/>
                <a:gd name="connsiteX2" fmla="*/ 8270 w 14292"/>
                <a:gd name="connsiteY2" fmla="*/ 18643 h 19098"/>
                <a:gd name="connsiteX3" fmla="*/ -1648 w 14292"/>
                <a:gd name="connsiteY3" fmla="*/ 11098 h 19098"/>
                <a:gd name="connsiteX4" fmla="*/ 282 w 14292"/>
                <a:gd name="connsiteY4" fmla="*/ -103 h 1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2" h="19098">
                  <a:moveTo>
                    <a:pt x="282" y="-103"/>
                  </a:moveTo>
                  <a:cubicBezTo>
                    <a:pt x="3559" y="-1105"/>
                    <a:pt x="8004" y="2273"/>
                    <a:pt x="10201" y="7442"/>
                  </a:cubicBezTo>
                  <a:cubicBezTo>
                    <a:pt x="12411" y="12611"/>
                    <a:pt x="11547" y="17627"/>
                    <a:pt x="8270" y="18643"/>
                  </a:cubicBezTo>
                  <a:cubicBezTo>
                    <a:pt x="4994" y="19645"/>
                    <a:pt x="549" y="16267"/>
                    <a:pt x="-1648" y="11098"/>
                  </a:cubicBezTo>
                  <a:cubicBezTo>
                    <a:pt x="-3845" y="5929"/>
                    <a:pt x="-2995" y="913"/>
                    <a:pt x="282" y="-10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7" name="자유형: 도형 696">
              <a:extLst>
                <a:ext uri="{FF2B5EF4-FFF2-40B4-BE49-F238E27FC236}">
                  <a16:creationId xmlns:a16="http://schemas.microsoft.com/office/drawing/2014/main" id="{10965171-23FD-4BDB-8750-FE67A0714537}"/>
                </a:ext>
              </a:extLst>
            </p:cNvPr>
            <p:cNvSpPr/>
            <p:nvPr/>
          </p:nvSpPr>
          <p:spPr>
            <a:xfrm flipV="1">
              <a:off x="8160843" y="5577650"/>
              <a:ext cx="21188" cy="28306"/>
            </a:xfrm>
            <a:custGeom>
              <a:avLst/>
              <a:gdLst>
                <a:gd name="connsiteX0" fmla="*/ 1586 w 21188"/>
                <a:gd name="connsiteY0" fmla="*/ 374 h 28306"/>
                <a:gd name="connsiteX1" fmla="*/ 16292 w 21188"/>
                <a:gd name="connsiteY1" fmla="*/ 11550 h 28306"/>
                <a:gd name="connsiteX2" fmla="*/ 13435 w 21188"/>
                <a:gd name="connsiteY2" fmla="*/ 28150 h 28306"/>
                <a:gd name="connsiteX3" fmla="*/ -1272 w 21188"/>
                <a:gd name="connsiteY3" fmla="*/ 16973 h 28306"/>
                <a:gd name="connsiteX4" fmla="*/ 1586 w 21188"/>
                <a:gd name="connsiteY4" fmla="*/ 374 h 2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88" h="28306">
                  <a:moveTo>
                    <a:pt x="1586" y="374"/>
                  </a:moveTo>
                  <a:cubicBezTo>
                    <a:pt x="6437" y="-1125"/>
                    <a:pt x="13016" y="3867"/>
                    <a:pt x="16292" y="11550"/>
                  </a:cubicBezTo>
                  <a:cubicBezTo>
                    <a:pt x="19556" y="19211"/>
                    <a:pt x="18286" y="26636"/>
                    <a:pt x="13435" y="28150"/>
                  </a:cubicBezTo>
                  <a:cubicBezTo>
                    <a:pt x="8571" y="29648"/>
                    <a:pt x="1979" y="24632"/>
                    <a:pt x="-1272" y="16973"/>
                  </a:cubicBezTo>
                  <a:cubicBezTo>
                    <a:pt x="-4548" y="9303"/>
                    <a:pt x="-3266" y="1871"/>
                    <a:pt x="1586" y="374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8" name="자유형: 도형 697">
              <a:extLst>
                <a:ext uri="{FF2B5EF4-FFF2-40B4-BE49-F238E27FC236}">
                  <a16:creationId xmlns:a16="http://schemas.microsoft.com/office/drawing/2014/main" id="{E9A1555A-CF70-49BE-858F-687B1CE073F5}"/>
                </a:ext>
              </a:extLst>
            </p:cNvPr>
            <p:cNvSpPr/>
            <p:nvPr/>
          </p:nvSpPr>
          <p:spPr>
            <a:xfrm flipV="1">
              <a:off x="8163332" y="5580988"/>
              <a:ext cx="16201" cy="21640"/>
            </a:xfrm>
            <a:custGeom>
              <a:avLst/>
              <a:gdLst>
                <a:gd name="connsiteX0" fmla="*/ 481 w 16201"/>
                <a:gd name="connsiteY0" fmla="*/ 310 h 21640"/>
                <a:gd name="connsiteX1" fmla="*/ 11733 w 16201"/>
                <a:gd name="connsiteY1" fmla="*/ 8857 h 21640"/>
                <a:gd name="connsiteX2" fmla="*/ 9536 w 16201"/>
                <a:gd name="connsiteY2" fmla="*/ 21543 h 21640"/>
                <a:gd name="connsiteX3" fmla="*/ -1691 w 16201"/>
                <a:gd name="connsiteY3" fmla="*/ 13010 h 21640"/>
                <a:gd name="connsiteX4" fmla="*/ 481 w 16201"/>
                <a:gd name="connsiteY4" fmla="*/ 310 h 2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01" h="21640">
                  <a:moveTo>
                    <a:pt x="481" y="310"/>
                  </a:moveTo>
                  <a:cubicBezTo>
                    <a:pt x="4189" y="-832"/>
                    <a:pt x="9244" y="2989"/>
                    <a:pt x="11733" y="8857"/>
                  </a:cubicBezTo>
                  <a:cubicBezTo>
                    <a:pt x="14235" y="14726"/>
                    <a:pt x="13244" y="20401"/>
                    <a:pt x="9536" y="21543"/>
                  </a:cubicBezTo>
                  <a:cubicBezTo>
                    <a:pt x="5827" y="22699"/>
                    <a:pt x="798" y="18864"/>
                    <a:pt x="-1691" y="13010"/>
                  </a:cubicBezTo>
                  <a:cubicBezTo>
                    <a:pt x="-4206" y="7141"/>
                    <a:pt x="-3228" y="1466"/>
                    <a:pt x="481" y="310"/>
                  </a:cubicBez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9" name="자유형: 도형 698">
              <a:extLst>
                <a:ext uri="{FF2B5EF4-FFF2-40B4-BE49-F238E27FC236}">
                  <a16:creationId xmlns:a16="http://schemas.microsoft.com/office/drawing/2014/main" id="{A6DC7364-1C4D-4756-8822-41C42583D997}"/>
                </a:ext>
              </a:extLst>
            </p:cNvPr>
            <p:cNvSpPr/>
            <p:nvPr/>
          </p:nvSpPr>
          <p:spPr>
            <a:xfrm flipV="1">
              <a:off x="8165170" y="5581911"/>
              <a:ext cx="16199" cy="21631"/>
            </a:xfrm>
            <a:custGeom>
              <a:avLst/>
              <a:gdLst>
                <a:gd name="connsiteX0" fmla="*/ 483 w 16199"/>
                <a:gd name="connsiteY0" fmla="*/ 312 h 21631"/>
                <a:gd name="connsiteX1" fmla="*/ 11735 w 16199"/>
                <a:gd name="connsiteY1" fmla="*/ 8845 h 21631"/>
                <a:gd name="connsiteX2" fmla="*/ 9538 w 16199"/>
                <a:gd name="connsiteY2" fmla="*/ 21535 h 21631"/>
                <a:gd name="connsiteX3" fmla="*/ -1702 w 16199"/>
                <a:gd name="connsiteY3" fmla="*/ 13012 h 21631"/>
                <a:gd name="connsiteX4" fmla="*/ 483 w 16199"/>
                <a:gd name="connsiteY4" fmla="*/ 312 h 2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9" h="21631">
                  <a:moveTo>
                    <a:pt x="483" y="312"/>
                  </a:moveTo>
                  <a:cubicBezTo>
                    <a:pt x="4191" y="-834"/>
                    <a:pt x="9233" y="2990"/>
                    <a:pt x="11735" y="8845"/>
                  </a:cubicBezTo>
                  <a:cubicBezTo>
                    <a:pt x="14224" y="14714"/>
                    <a:pt x="13246" y="20403"/>
                    <a:pt x="9538" y="21535"/>
                  </a:cubicBezTo>
                  <a:cubicBezTo>
                    <a:pt x="5829" y="22691"/>
                    <a:pt x="787" y="18865"/>
                    <a:pt x="-1702" y="13012"/>
                  </a:cubicBezTo>
                  <a:cubicBezTo>
                    <a:pt x="-4204" y="7143"/>
                    <a:pt x="-3226" y="1454"/>
                    <a:pt x="483" y="312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0" name="자유형: 도형 699">
              <a:extLst>
                <a:ext uri="{FF2B5EF4-FFF2-40B4-BE49-F238E27FC236}">
                  <a16:creationId xmlns:a16="http://schemas.microsoft.com/office/drawing/2014/main" id="{89DAF501-151C-48B7-9CCA-C8BFF8CB7A6B}"/>
                </a:ext>
              </a:extLst>
            </p:cNvPr>
            <p:cNvSpPr/>
            <p:nvPr/>
          </p:nvSpPr>
          <p:spPr>
            <a:xfrm flipV="1">
              <a:off x="7521130" y="5240997"/>
              <a:ext cx="646455" cy="570433"/>
            </a:xfrm>
            <a:custGeom>
              <a:avLst/>
              <a:gdLst>
                <a:gd name="connsiteX0" fmla="*/ -2864 w 646455"/>
                <a:gd name="connsiteY0" fmla="*/ 50 h 570433"/>
                <a:gd name="connsiteX1" fmla="*/ -2864 w 646455"/>
                <a:gd name="connsiteY1" fmla="*/ 207481 h 570433"/>
                <a:gd name="connsiteX2" fmla="*/ 636823 w 646455"/>
                <a:gd name="connsiteY2" fmla="*/ 570483 h 570433"/>
                <a:gd name="connsiteX3" fmla="*/ 643592 w 646455"/>
                <a:gd name="connsiteY3" fmla="*/ 365824 h 570433"/>
                <a:gd name="connsiteX4" fmla="*/ -2864 w 646455"/>
                <a:gd name="connsiteY4" fmla="*/ 50 h 570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455" h="570433">
                  <a:moveTo>
                    <a:pt x="-2864" y="50"/>
                  </a:moveTo>
                  <a:lnTo>
                    <a:pt x="-2864" y="207481"/>
                  </a:lnTo>
                  <a:lnTo>
                    <a:pt x="636823" y="570483"/>
                  </a:lnTo>
                  <a:lnTo>
                    <a:pt x="643592" y="365824"/>
                  </a:lnTo>
                  <a:lnTo>
                    <a:pt x="-2864" y="50"/>
                  </a:lnTo>
                </a:path>
              </a:pathLst>
            </a:custGeom>
            <a:solidFill>
              <a:srgbClr val="1E3F6B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1" name="자유형: 도형 700">
              <a:extLst>
                <a:ext uri="{FF2B5EF4-FFF2-40B4-BE49-F238E27FC236}">
                  <a16:creationId xmlns:a16="http://schemas.microsoft.com/office/drawing/2014/main" id="{FB81973A-E140-42D3-A467-BCC21324BFCF}"/>
                </a:ext>
              </a:extLst>
            </p:cNvPr>
            <p:cNvSpPr/>
            <p:nvPr/>
          </p:nvSpPr>
          <p:spPr>
            <a:xfrm flipV="1">
              <a:off x="7637297" y="5486346"/>
              <a:ext cx="567372" cy="327024"/>
            </a:xfrm>
            <a:custGeom>
              <a:avLst/>
              <a:gdLst>
                <a:gd name="connsiteX0" fmla="*/ 182110 w 567372"/>
                <a:gd name="connsiteY0" fmla="*/ 160 h 327024"/>
                <a:gd name="connsiteX1" fmla="*/ -2916 w 567372"/>
                <a:gd name="connsiteY1" fmla="*/ 104945 h 327024"/>
                <a:gd name="connsiteX2" fmla="*/ 377932 w 567372"/>
                <a:gd name="connsiteY2" fmla="*/ 327185 h 327024"/>
                <a:gd name="connsiteX3" fmla="*/ 564457 w 567372"/>
                <a:gd name="connsiteY3" fmla="*/ 220758 h 327024"/>
                <a:gd name="connsiteX4" fmla="*/ 182110 w 567372"/>
                <a:gd name="connsiteY4" fmla="*/ 160 h 32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24">
                  <a:moveTo>
                    <a:pt x="182110" y="160"/>
                  </a:moveTo>
                  <a:lnTo>
                    <a:pt x="-2916" y="104945"/>
                  </a:lnTo>
                  <a:lnTo>
                    <a:pt x="377932" y="327185"/>
                  </a:lnTo>
                  <a:lnTo>
                    <a:pt x="564457" y="220758"/>
                  </a:lnTo>
                  <a:lnTo>
                    <a:pt x="182110" y="160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2" name="자유형: 도형 701">
              <a:extLst>
                <a:ext uri="{FF2B5EF4-FFF2-40B4-BE49-F238E27FC236}">
                  <a16:creationId xmlns:a16="http://schemas.microsoft.com/office/drawing/2014/main" id="{A59673EA-D415-4FDE-B24E-54E50A9B29CE}"/>
                </a:ext>
              </a:extLst>
            </p:cNvPr>
            <p:cNvSpPr/>
            <p:nvPr/>
          </p:nvSpPr>
          <p:spPr>
            <a:xfrm flipV="1">
              <a:off x="7822463" y="5486346"/>
              <a:ext cx="382206" cy="326950"/>
            </a:xfrm>
            <a:custGeom>
              <a:avLst/>
              <a:gdLst>
                <a:gd name="connsiteX0" fmla="*/ -2979 w 382206"/>
                <a:gd name="connsiteY0" fmla="*/ 212935 h 326950"/>
                <a:gd name="connsiteX1" fmla="*/ 192703 w 382206"/>
                <a:gd name="connsiteY1" fmla="*/ 327110 h 326950"/>
                <a:gd name="connsiteX2" fmla="*/ 379228 w 382206"/>
                <a:gd name="connsiteY2" fmla="*/ 220683 h 326950"/>
                <a:gd name="connsiteX3" fmla="*/ -2979 w 382206"/>
                <a:gd name="connsiteY3" fmla="*/ 160 h 326950"/>
                <a:gd name="connsiteX4" fmla="*/ -2979 w 382206"/>
                <a:gd name="connsiteY4" fmla="*/ 212935 h 32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0">
                  <a:moveTo>
                    <a:pt x="-2979" y="212935"/>
                  </a:moveTo>
                  <a:lnTo>
                    <a:pt x="192703" y="327110"/>
                  </a:lnTo>
                  <a:lnTo>
                    <a:pt x="379228" y="220683"/>
                  </a:lnTo>
                  <a:lnTo>
                    <a:pt x="-2979" y="160"/>
                  </a:lnTo>
                  <a:lnTo>
                    <a:pt x="-2979" y="212935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3" name="자유형: 도형 702">
              <a:extLst>
                <a:ext uri="{FF2B5EF4-FFF2-40B4-BE49-F238E27FC236}">
                  <a16:creationId xmlns:a16="http://schemas.microsoft.com/office/drawing/2014/main" id="{CB4B61FA-08E7-4E4F-A418-CA75042F2C92}"/>
                </a:ext>
              </a:extLst>
            </p:cNvPr>
            <p:cNvSpPr/>
            <p:nvPr/>
          </p:nvSpPr>
          <p:spPr>
            <a:xfrm flipV="1">
              <a:off x="7642491" y="5486172"/>
              <a:ext cx="557695" cy="321458"/>
            </a:xfrm>
            <a:custGeom>
              <a:avLst/>
              <a:gdLst>
                <a:gd name="connsiteX0" fmla="*/ 177272 w 557695"/>
                <a:gd name="connsiteY0" fmla="*/ 158 h 321458"/>
                <a:gd name="connsiteX1" fmla="*/ -2916 w 557695"/>
                <a:gd name="connsiteY1" fmla="*/ 102213 h 321458"/>
                <a:gd name="connsiteX2" fmla="*/ 373093 w 557695"/>
                <a:gd name="connsiteY2" fmla="*/ 321616 h 321458"/>
                <a:gd name="connsiteX3" fmla="*/ 554779 w 557695"/>
                <a:gd name="connsiteY3" fmla="*/ 217947 h 321458"/>
                <a:gd name="connsiteX4" fmla="*/ 177272 w 557695"/>
                <a:gd name="connsiteY4" fmla="*/ 158 h 32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58">
                  <a:moveTo>
                    <a:pt x="177272" y="158"/>
                  </a:moveTo>
                  <a:lnTo>
                    <a:pt x="-2916" y="102213"/>
                  </a:lnTo>
                  <a:lnTo>
                    <a:pt x="373093" y="321616"/>
                  </a:lnTo>
                  <a:lnTo>
                    <a:pt x="554779" y="217947"/>
                  </a:lnTo>
                  <a:lnTo>
                    <a:pt x="177272" y="158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4" name="자유형: 도형 703">
              <a:extLst>
                <a:ext uri="{FF2B5EF4-FFF2-40B4-BE49-F238E27FC236}">
                  <a16:creationId xmlns:a16="http://schemas.microsoft.com/office/drawing/2014/main" id="{7B0B8761-9926-474F-9620-4EAA1A57DB15}"/>
                </a:ext>
              </a:extLst>
            </p:cNvPr>
            <p:cNvSpPr/>
            <p:nvPr/>
          </p:nvSpPr>
          <p:spPr>
            <a:xfrm flipV="1">
              <a:off x="7637297" y="5478349"/>
              <a:ext cx="567372" cy="327024"/>
            </a:xfrm>
            <a:custGeom>
              <a:avLst/>
              <a:gdLst>
                <a:gd name="connsiteX0" fmla="*/ 182110 w 567372"/>
                <a:gd name="connsiteY0" fmla="*/ 153 h 327024"/>
                <a:gd name="connsiteX1" fmla="*/ -2916 w 567372"/>
                <a:gd name="connsiteY1" fmla="*/ 104953 h 327024"/>
                <a:gd name="connsiteX2" fmla="*/ 377932 w 567372"/>
                <a:gd name="connsiteY2" fmla="*/ 327178 h 327024"/>
                <a:gd name="connsiteX3" fmla="*/ 564457 w 567372"/>
                <a:gd name="connsiteY3" fmla="*/ 220756 h 327024"/>
                <a:gd name="connsiteX4" fmla="*/ 182110 w 567372"/>
                <a:gd name="connsiteY4" fmla="*/ 153 h 32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24">
                  <a:moveTo>
                    <a:pt x="182110" y="153"/>
                  </a:moveTo>
                  <a:lnTo>
                    <a:pt x="-2916" y="104953"/>
                  </a:lnTo>
                  <a:lnTo>
                    <a:pt x="377932" y="327178"/>
                  </a:lnTo>
                  <a:lnTo>
                    <a:pt x="564457" y="220756"/>
                  </a:lnTo>
                  <a:lnTo>
                    <a:pt x="182110" y="153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5" name="자유형: 도형 704">
              <a:extLst>
                <a:ext uri="{FF2B5EF4-FFF2-40B4-BE49-F238E27FC236}">
                  <a16:creationId xmlns:a16="http://schemas.microsoft.com/office/drawing/2014/main" id="{04B29F30-2B94-45E9-AC5C-A8ACC5BF315B}"/>
                </a:ext>
              </a:extLst>
            </p:cNvPr>
            <p:cNvSpPr/>
            <p:nvPr/>
          </p:nvSpPr>
          <p:spPr>
            <a:xfrm flipV="1">
              <a:off x="7822463" y="5478349"/>
              <a:ext cx="382206" cy="326936"/>
            </a:xfrm>
            <a:custGeom>
              <a:avLst/>
              <a:gdLst>
                <a:gd name="connsiteX0" fmla="*/ -2979 w 382206"/>
                <a:gd name="connsiteY0" fmla="*/ 212928 h 326936"/>
                <a:gd name="connsiteX1" fmla="*/ 192703 w 382206"/>
                <a:gd name="connsiteY1" fmla="*/ 327089 h 326936"/>
                <a:gd name="connsiteX2" fmla="*/ 379228 w 382206"/>
                <a:gd name="connsiteY2" fmla="*/ 220667 h 326936"/>
                <a:gd name="connsiteX3" fmla="*/ -2979 w 382206"/>
                <a:gd name="connsiteY3" fmla="*/ 153 h 326936"/>
                <a:gd name="connsiteX4" fmla="*/ -2979 w 382206"/>
                <a:gd name="connsiteY4" fmla="*/ 212928 h 326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36">
                  <a:moveTo>
                    <a:pt x="-2979" y="212928"/>
                  </a:moveTo>
                  <a:lnTo>
                    <a:pt x="192703" y="327089"/>
                  </a:lnTo>
                  <a:lnTo>
                    <a:pt x="379228" y="220667"/>
                  </a:lnTo>
                  <a:lnTo>
                    <a:pt x="-2979" y="153"/>
                  </a:lnTo>
                  <a:lnTo>
                    <a:pt x="-2979" y="212928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6" name="자유형: 도형 705">
              <a:extLst>
                <a:ext uri="{FF2B5EF4-FFF2-40B4-BE49-F238E27FC236}">
                  <a16:creationId xmlns:a16="http://schemas.microsoft.com/office/drawing/2014/main" id="{862AFB92-5721-43A8-96C2-0686A7DA2C06}"/>
                </a:ext>
              </a:extLst>
            </p:cNvPr>
            <p:cNvSpPr/>
            <p:nvPr/>
          </p:nvSpPr>
          <p:spPr>
            <a:xfrm flipV="1">
              <a:off x="7642491" y="5478156"/>
              <a:ext cx="557695" cy="321463"/>
            </a:xfrm>
            <a:custGeom>
              <a:avLst/>
              <a:gdLst>
                <a:gd name="connsiteX0" fmla="*/ 177272 w 557695"/>
                <a:gd name="connsiteY0" fmla="*/ 150 h 321463"/>
                <a:gd name="connsiteX1" fmla="*/ -2916 w 557695"/>
                <a:gd name="connsiteY1" fmla="*/ 102208 h 321463"/>
                <a:gd name="connsiteX2" fmla="*/ 373093 w 557695"/>
                <a:gd name="connsiteY2" fmla="*/ 321614 h 321463"/>
                <a:gd name="connsiteX3" fmla="*/ 554779 w 557695"/>
                <a:gd name="connsiteY3" fmla="*/ 217941 h 321463"/>
                <a:gd name="connsiteX4" fmla="*/ 177272 w 557695"/>
                <a:gd name="connsiteY4" fmla="*/ 150 h 32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63">
                  <a:moveTo>
                    <a:pt x="177272" y="150"/>
                  </a:moveTo>
                  <a:lnTo>
                    <a:pt x="-2916" y="102208"/>
                  </a:lnTo>
                  <a:lnTo>
                    <a:pt x="373093" y="321614"/>
                  </a:lnTo>
                  <a:lnTo>
                    <a:pt x="554779" y="217941"/>
                  </a:lnTo>
                  <a:lnTo>
                    <a:pt x="177272" y="150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7" name="자유형: 도형 706">
              <a:extLst>
                <a:ext uri="{FF2B5EF4-FFF2-40B4-BE49-F238E27FC236}">
                  <a16:creationId xmlns:a16="http://schemas.microsoft.com/office/drawing/2014/main" id="{1C67A4A8-E4B7-4F8C-90F8-D6391855E487}"/>
                </a:ext>
              </a:extLst>
            </p:cNvPr>
            <p:cNvSpPr/>
            <p:nvPr/>
          </p:nvSpPr>
          <p:spPr>
            <a:xfrm flipV="1">
              <a:off x="7637297" y="5470332"/>
              <a:ext cx="567372" cy="327040"/>
            </a:xfrm>
            <a:custGeom>
              <a:avLst/>
              <a:gdLst>
                <a:gd name="connsiteX0" fmla="*/ 182110 w 567372"/>
                <a:gd name="connsiteY0" fmla="*/ 146 h 327040"/>
                <a:gd name="connsiteX1" fmla="*/ -2916 w 567372"/>
                <a:gd name="connsiteY1" fmla="*/ 104960 h 327040"/>
                <a:gd name="connsiteX2" fmla="*/ 377932 w 567372"/>
                <a:gd name="connsiteY2" fmla="*/ 327186 h 327040"/>
                <a:gd name="connsiteX3" fmla="*/ 564457 w 567372"/>
                <a:gd name="connsiteY3" fmla="*/ 220744 h 327040"/>
                <a:gd name="connsiteX4" fmla="*/ 182110 w 567372"/>
                <a:gd name="connsiteY4" fmla="*/ 146 h 32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40">
                  <a:moveTo>
                    <a:pt x="182110" y="146"/>
                  </a:moveTo>
                  <a:lnTo>
                    <a:pt x="-2916" y="104960"/>
                  </a:lnTo>
                  <a:lnTo>
                    <a:pt x="377932" y="327186"/>
                  </a:lnTo>
                  <a:lnTo>
                    <a:pt x="564457" y="220744"/>
                  </a:lnTo>
                  <a:lnTo>
                    <a:pt x="182110" y="146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8" name="자유형: 도형 707">
              <a:extLst>
                <a:ext uri="{FF2B5EF4-FFF2-40B4-BE49-F238E27FC236}">
                  <a16:creationId xmlns:a16="http://schemas.microsoft.com/office/drawing/2014/main" id="{2439DCE3-6ED4-4BD4-8AA4-8C60A9C99AC0}"/>
                </a:ext>
              </a:extLst>
            </p:cNvPr>
            <p:cNvSpPr/>
            <p:nvPr/>
          </p:nvSpPr>
          <p:spPr>
            <a:xfrm flipV="1">
              <a:off x="7822463" y="5470332"/>
              <a:ext cx="382206" cy="326951"/>
            </a:xfrm>
            <a:custGeom>
              <a:avLst/>
              <a:gdLst>
                <a:gd name="connsiteX0" fmla="*/ -2979 w 382206"/>
                <a:gd name="connsiteY0" fmla="*/ 212920 h 326951"/>
                <a:gd name="connsiteX1" fmla="*/ 192703 w 382206"/>
                <a:gd name="connsiteY1" fmla="*/ 327097 h 326951"/>
                <a:gd name="connsiteX2" fmla="*/ 379228 w 382206"/>
                <a:gd name="connsiteY2" fmla="*/ 220655 h 326951"/>
                <a:gd name="connsiteX3" fmla="*/ -2979 w 382206"/>
                <a:gd name="connsiteY3" fmla="*/ 146 h 326951"/>
                <a:gd name="connsiteX4" fmla="*/ -2979 w 382206"/>
                <a:gd name="connsiteY4" fmla="*/ 212920 h 32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1">
                  <a:moveTo>
                    <a:pt x="-2979" y="212920"/>
                  </a:moveTo>
                  <a:lnTo>
                    <a:pt x="192703" y="327097"/>
                  </a:lnTo>
                  <a:lnTo>
                    <a:pt x="379228" y="220655"/>
                  </a:lnTo>
                  <a:lnTo>
                    <a:pt x="-2979" y="146"/>
                  </a:lnTo>
                  <a:lnTo>
                    <a:pt x="-2979" y="212920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9" name="자유형: 도형 708">
              <a:extLst>
                <a:ext uri="{FF2B5EF4-FFF2-40B4-BE49-F238E27FC236}">
                  <a16:creationId xmlns:a16="http://schemas.microsoft.com/office/drawing/2014/main" id="{DF5DAD10-9783-4454-9EAB-38C6BB499ABF}"/>
                </a:ext>
              </a:extLst>
            </p:cNvPr>
            <p:cNvSpPr/>
            <p:nvPr/>
          </p:nvSpPr>
          <p:spPr>
            <a:xfrm flipV="1">
              <a:off x="7642491" y="5470144"/>
              <a:ext cx="557695" cy="321473"/>
            </a:xfrm>
            <a:custGeom>
              <a:avLst/>
              <a:gdLst>
                <a:gd name="connsiteX0" fmla="*/ 177272 w 557695"/>
                <a:gd name="connsiteY0" fmla="*/ 143 h 321473"/>
                <a:gd name="connsiteX1" fmla="*/ -2916 w 557695"/>
                <a:gd name="connsiteY1" fmla="*/ 102214 h 321473"/>
                <a:gd name="connsiteX2" fmla="*/ 373093 w 557695"/>
                <a:gd name="connsiteY2" fmla="*/ 321617 h 321473"/>
                <a:gd name="connsiteX3" fmla="*/ 554779 w 557695"/>
                <a:gd name="connsiteY3" fmla="*/ 217933 h 321473"/>
                <a:gd name="connsiteX4" fmla="*/ 177272 w 557695"/>
                <a:gd name="connsiteY4" fmla="*/ 143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143"/>
                  </a:moveTo>
                  <a:lnTo>
                    <a:pt x="-2916" y="102214"/>
                  </a:lnTo>
                  <a:lnTo>
                    <a:pt x="373093" y="321617"/>
                  </a:lnTo>
                  <a:lnTo>
                    <a:pt x="554779" y="217933"/>
                  </a:lnTo>
                  <a:lnTo>
                    <a:pt x="177272" y="143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0" name="자유형: 도형 709">
              <a:extLst>
                <a:ext uri="{FF2B5EF4-FFF2-40B4-BE49-F238E27FC236}">
                  <a16:creationId xmlns:a16="http://schemas.microsoft.com/office/drawing/2014/main" id="{4168FE24-BB33-469D-AD45-0A774E6ACD75}"/>
                </a:ext>
              </a:extLst>
            </p:cNvPr>
            <p:cNvSpPr/>
            <p:nvPr/>
          </p:nvSpPr>
          <p:spPr>
            <a:xfrm flipV="1">
              <a:off x="7637297" y="5462320"/>
              <a:ext cx="567372" cy="327040"/>
            </a:xfrm>
            <a:custGeom>
              <a:avLst/>
              <a:gdLst>
                <a:gd name="connsiteX0" fmla="*/ 182110 w 567372"/>
                <a:gd name="connsiteY0" fmla="*/ 139 h 327040"/>
                <a:gd name="connsiteX1" fmla="*/ -2916 w 567372"/>
                <a:gd name="connsiteY1" fmla="*/ 104954 h 327040"/>
                <a:gd name="connsiteX2" fmla="*/ 377932 w 567372"/>
                <a:gd name="connsiteY2" fmla="*/ 327179 h 327040"/>
                <a:gd name="connsiteX3" fmla="*/ 564457 w 567372"/>
                <a:gd name="connsiteY3" fmla="*/ 220743 h 327040"/>
                <a:gd name="connsiteX4" fmla="*/ 182110 w 567372"/>
                <a:gd name="connsiteY4" fmla="*/ 139 h 32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40">
                  <a:moveTo>
                    <a:pt x="182110" y="139"/>
                  </a:moveTo>
                  <a:lnTo>
                    <a:pt x="-2916" y="104954"/>
                  </a:lnTo>
                  <a:lnTo>
                    <a:pt x="377932" y="327179"/>
                  </a:lnTo>
                  <a:lnTo>
                    <a:pt x="564457" y="220743"/>
                  </a:lnTo>
                  <a:lnTo>
                    <a:pt x="182110" y="139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1" name="자유형: 도형 710">
              <a:extLst>
                <a:ext uri="{FF2B5EF4-FFF2-40B4-BE49-F238E27FC236}">
                  <a16:creationId xmlns:a16="http://schemas.microsoft.com/office/drawing/2014/main" id="{276D7787-431B-4553-9A8A-F8BB22DF966F}"/>
                </a:ext>
              </a:extLst>
            </p:cNvPr>
            <p:cNvSpPr/>
            <p:nvPr/>
          </p:nvSpPr>
          <p:spPr>
            <a:xfrm flipV="1">
              <a:off x="7822463" y="5462320"/>
              <a:ext cx="382206" cy="326950"/>
            </a:xfrm>
            <a:custGeom>
              <a:avLst/>
              <a:gdLst>
                <a:gd name="connsiteX0" fmla="*/ -2979 w 382206"/>
                <a:gd name="connsiteY0" fmla="*/ 212918 h 326950"/>
                <a:gd name="connsiteX1" fmla="*/ 192703 w 382206"/>
                <a:gd name="connsiteY1" fmla="*/ 327089 h 326950"/>
                <a:gd name="connsiteX2" fmla="*/ 379228 w 382206"/>
                <a:gd name="connsiteY2" fmla="*/ 220653 h 326950"/>
                <a:gd name="connsiteX3" fmla="*/ -2979 w 382206"/>
                <a:gd name="connsiteY3" fmla="*/ 139 h 326950"/>
                <a:gd name="connsiteX4" fmla="*/ -2979 w 382206"/>
                <a:gd name="connsiteY4" fmla="*/ 212918 h 32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0">
                  <a:moveTo>
                    <a:pt x="-2979" y="212918"/>
                  </a:moveTo>
                  <a:lnTo>
                    <a:pt x="192703" y="327089"/>
                  </a:lnTo>
                  <a:lnTo>
                    <a:pt x="379228" y="220653"/>
                  </a:lnTo>
                  <a:lnTo>
                    <a:pt x="-2979" y="139"/>
                  </a:lnTo>
                  <a:lnTo>
                    <a:pt x="-2979" y="212918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2" name="자유형: 도형 711">
              <a:extLst>
                <a:ext uri="{FF2B5EF4-FFF2-40B4-BE49-F238E27FC236}">
                  <a16:creationId xmlns:a16="http://schemas.microsoft.com/office/drawing/2014/main" id="{AE248020-C776-49D9-B625-8302B5B4A26E}"/>
                </a:ext>
              </a:extLst>
            </p:cNvPr>
            <p:cNvSpPr/>
            <p:nvPr/>
          </p:nvSpPr>
          <p:spPr>
            <a:xfrm flipV="1">
              <a:off x="7642491" y="5462141"/>
              <a:ext cx="557695" cy="321473"/>
            </a:xfrm>
            <a:custGeom>
              <a:avLst/>
              <a:gdLst>
                <a:gd name="connsiteX0" fmla="*/ 177272 w 557695"/>
                <a:gd name="connsiteY0" fmla="*/ 136 h 321473"/>
                <a:gd name="connsiteX1" fmla="*/ -2916 w 557695"/>
                <a:gd name="connsiteY1" fmla="*/ 102192 h 321473"/>
                <a:gd name="connsiteX2" fmla="*/ 373093 w 557695"/>
                <a:gd name="connsiteY2" fmla="*/ 321610 h 321473"/>
                <a:gd name="connsiteX3" fmla="*/ 554779 w 557695"/>
                <a:gd name="connsiteY3" fmla="*/ 217941 h 321473"/>
                <a:gd name="connsiteX4" fmla="*/ 177272 w 557695"/>
                <a:gd name="connsiteY4" fmla="*/ 136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136"/>
                  </a:moveTo>
                  <a:lnTo>
                    <a:pt x="-2916" y="102192"/>
                  </a:lnTo>
                  <a:lnTo>
                    <a:pt x="373093" y="321610"/>
                  </a:lnTo>
                  <a:lnTo>
                    <a:pt x="554779" y="217941"/>
                  </a:lnTo>
                  <a:lnTo>
                    <a:pt x="177272" y="136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3" name="자유형: 도형 712">
              <a:extLst>
                <a:ext uri="{FF2B5EF4-FFF2-40B4-BE49-F238E27FC236}">
                  <a16:creationId xmlns:a16="http://schemas.microsoft.com/office/drawing/2014/main" id="{F24AE791-A3F7-4C5B-8C9F-5CB0B021DF61}"/>
                </a:ext>
              </a:extLst>
            </p:cNvPr>
            <p:cNvSpPr/>
            <p:nvPr/>
          </p:nvSpPr>
          <p:spPr>
            <a:xfrm flipV="1">
              <a:off x="7637297" y="5454308"/>
              <a:ext cx="567372" cy="327035"/>
            </a:xfrm>
            <a:custGeom>
              <a:avLst/>
              <a:gdLst>
                <a:gd name="connsiteX0" fmla="*/ 182110 w 567372"/>
                <a:gd name="connsiteY0" fmla="*/ 132 h 327035"/>
                <a:gd name="connsiteX1" fmla="*/ -2916 w 567372"/>
                <a:gd name="connsiteY1" fmla="*/ 104931 h 327035"/>
                <a:gd name="connsiteX2" fmla="*/ 377932 w 567372"/>
                <a:gd name="connsiteY2" fmla="*/ 327167 h 327035"/>
                <a:gd name="connsiteX3" fmla="*/ 564457 w 567372"/>
                <a:gd name="connsiteY3" fmla="*/ 220714 h 327035"/>
                <a:gd name="connsiteX4" fmla="*/ 182110 w 567372"/>
                <a:gd name="connsiteY4" fmla="*/ 132 h 327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35">
                  <a:moveTo>
                    <a:pt x="182110" y="132"/>
                  </a:moveTo>
                  <a:lnTo>
                    <a:pt x="-2916" y="104931"/>
                  </a:lnTo>
                  <a:lnTo>
                    <a:pt x="377932" y="327167"/>
                  </a:lnTo>
                  <a:lnTo>
                    <a:pt x="564457" y="220714"/>
                  </a:lnTo>
                  <a:lnTo>
                    <a:pt x="182110" y="132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4" name="자유형: 도형 713">
              <a:extLst>
                <a:ext uri="{FF2B5EF4-FFF2-40B4-BE49-F238E27FC236}">
                  <a16:creationId xmlns:a16="http://schemas.microsoft.com/office/drawing/2014/main" id="{354D3A97-F69B-4644-AAC6-799729DC4A13}"/>
                </a:ext>
              </a:extLst>
            </p:cNvPr>
            <p:cNvSpPr/>
            <p:nvPr/>
          </p:nvSpPr>
          <p:spPr>
            <a:xfrm flipV="1">
              <a:off x="7822463" y="5454308"/>
              <a:ext cx="382206" cy="326946"/>
            </a:xfrm>
            <a:custGeom>
              <a:avLst/>
              <a:gdLst>
                <a:gd name="connsiteX0" fmla="*/ -2979 w 382206"/>
                <a:gd name="connsiteY0" fmla="*/ 212906 h 326946"/>
                <a:gd name="connsiteX1" fmla="*/ 192703 w 382206"/>
                <a:gd name="connsiteY1" fmla="*/ 327078 h 326946"/>
                <a:gd name="connsiteX2" fmla="*/ 379228 w 382206"/>
                <a:gd name="connsiteY2" fmla="*/ 220625 h 326946"/>
                <a:gd name="connsiteX3" fmla="*/ -2979 w 382206"/>
                <a:gd name="connsiteY3" fmla="*/ 132 h 326946"/>
                <a:gd name="connsiteX4" fmla="*/ -2979 w 382206"/>
                <a:gd name="connsiteY4" fmla="*/ 212906 h 326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46">
                  <a:moveTo>
                    <a:pt x="-2979" y="212906"/>
                  </a:moveTo>
                  <a:lnTo>
                    <a:pt x="192703" y="327078"/>
                  </a:lnTo>
                  <a:lnTo>
                    <a:pt x="379228" y="220625"/>
                  </a:lnTo>
                  <a:lnTo>
                    <a:pt x="-2979" y="132"/>
                  </a:lnTo>
                  <a:lnTo>
                    <a:pt x="-2979" y="212906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5" name="자유형: 도형 714">
              <a:extLst>
                <a:ext uri="{FF2B5EF4-FFF2-40B4-BE49-F238E27FC236}">
                  <a16:creationId xmlns:a16="http://schemas.microsoft.com/office/drawing/2014/main" id="{36805C3F-AB00-47FA-9965-205925BB2A22}"/>
                </a:ext>
              </a:extLst>
            </p:cNvPr>
            <p:cNvSpPr/>
            <p:nvPr/>
          </p:nvSpPr>
          <p:spPr>
            <a:xfrm flipV="1">
              <a:off x="7642491" y="5454130"/>
              <a:ext cx="557695" cy="321473"/>
            </a:xfrm>
            <a:custGeom>
              <a:avLst/>
              <a:gdLst>
                <a:gd name="connsiteX0" fmla="*/ 177272 w 557695"/>
                <a:gd name="connsiteY0" fmla="*/ 129 h 321473"/>
                <a:gd name="connsiteX1" fmla="*/ -2916 w 557695"/>
                <a:gd name="connsiteY1" fmla="*/ 102186 h 321473"/>
                <a:gd name="connsiteX2" fmla="*/ 373093 w 557695"/>
                <a:gd name="connsiteY2" fmla="*/ 321603 h 321473"/>
                <a:gd name="connsiteX3" fmla="*/ 554779 w 557695"/>
                <a:gd name="connsiteY3" fmla="*/ 217934 h 321473"/>
                <a:gd name="connsiteX4" fmla="*/ 177272 w 557695"/>
                <a:gd name="connsiteY4" fmla="*/ 129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129"/>
                  </a:moveTo>
                  <a:lnTo>
                    <a:pt x="-2916" y="102186"/>
                  </a:lnTo>
                  <a:lnTo>
                    <a:pt x="373093" y="321603"/>
                  </a:lnTo>
                  <a:lnTo>
                    <a:pt x="554779" y="217934"/>
                  </a:lnTo>
                  <a:lnTo>
                    <a:pt x="177272" y="129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6" name="자유형: 도형 715">
              <a:extLst>
                <a:ext uri="{FF2B5EF4-FFF2-40B4-BE49-F238E27FC236}">
                  <a16:creationId xmlns:a16="http://schemas.microsoft.com/office/drawing/2014/main" id="{E7584A42-A129-414B-8FFB-494ED65DAF15}"/>
                </a:ext>
              </a:extLst>
            </p:cNvPr>
            <p:cNvSpPr/>
            <p:nvPr/>
          </p:nvSpPr>
          <p:spPr>
            <a:xfrm flipV="1">
              <a:off x="7637297" y="5446306"/>
              <a:ext cx="567372" cy="327025"/>
            </a:xfrm>
            <a:custGeom>
              <a:avLst/>
              <a:gdLst>
                <a:gd name="connsiteX0" fmla="*/ 182110 w 567372"/>
                <a:gd name="connsiteY0" fmla="*/ 124 h 327025"/>
                <a:gd name="connsiteX1" fmla="*/ -2916 w 567372"/>
                <a:gd name="connsiteY1" fmla="*/ 104924 h 327025"/>
                <a:gd name="connsiteX2" fmla="*/ 377932 w 567372"/>
                <a:gd name="connsiteY2" fmla="*/ 327149 h 327025"/>
                <a:gd name="connsiteX3" fmla="*/ 564457 w 567372"/>
                <a:gd name="connsiteY3" fmla="*/ 220712 h 327025"/>
                <a:gd name="connsiteX4" fmla="*/ 182110 w 567372"/>
                <a:gd name="connsiteY4" fmla="*/ 124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25">
                  <a:moveTo>
                    <a:pt x="182110" y="124"/>
                  </a:moveTo>
                  <a:lnTo>
                    <a:pt x="-2916" y="104924"/>
                  </a:lnTo>
                  <a:lnTo>
                    <a:pt x="377932" y="327149"/>
                  </a:lnTo>
                  <a:lnTo>
                    <a:pt x="564457" y="220712"/>
                  </a:lnTo>
                  <a:lnTo>
                    <a:pt x="182110" y="124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7" name="자유형: 도형 716">
              <a:extLst>
                <a:ext uri="{FF2B5EF4-FFF2-40B4-BE49-F238E27FC236}">
                  <a16:creationId xmlns:a16="http://schemas.microsoft.com/office/drawing/2014/main" id="{BE3612B2-0C8D-46D9-AC7C-981A62EC05CA}"/>
                </a:ext>
              </a:extLst>
            </p:cNvPr>
            <p:cNvSpPr/>
            <p:nvPr/>
          </p:nvSpPr>
          <p:spPr>
            <a:xfrm flipV="1">
              <a:off x="7822463" y="5446306"/>
              <a:ext cx="382206" cy="326936"/>
            </a:xfrm>
            <a:custGeom>
              <a:avLst/>
              <a:gdLst>
                <a:gd name="connsiteX0" fmla="*/ -2979 w 382206"/>
                <a:gd name="connsiteY0" fmla="*/ 212899 h 326936"/>
                <a:gd name="connsiteX1" fmla="*/ 192703 w 382206"/>
                <a:gd name="connsiteY1" fmla="*/ 327061 h 326936"/>
                <a:gd name="connsiteX2" fmla="*/ 379228 w 382206"/>
                <a:gd name="connsiteY2" fmla="*/ 220623 h 326936"/>
                <a:gd name="connsiteX3" fmla="*/ -2979 w 382206"/>
                <a:gd name="connsiteY3" fmla="*/ 124 h 326936"/>
                <a:gd name="connsiteX4" fmla="*/ -2979 w 382206"/>
                <a:gd name="connsiteY4" fmla="*/ 212899 h 326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36">
                  <a:moveTo>
                    <a:pt x="-2979" y="212899"/>
                  </a:moveTo>
                  <a:lnTo>
                    <a:pt x="192703" y="327061"/>
                  </a:lnTo>
                  <a:lnTo>
                    <a:pt x="379228" y="220623"/>
                  </a:lnTo>
                  <a:lnTo>
                    <a:pt x="-2979" y="124"/>
                  </a:lnTo>
                  <a:lnTo>
                    <a:pt x="-2979" y="212899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8" name="자유형: 도형 717">
              <a:extLst>
                <a:ext uri="{FF2B5EF4-FFF2-40B4-BE49-F238E27FC236}">
                  <a16:creationId xmlns:a16="http://schemas.microsoft.com/office/drawing/2014/main" id="{5264716E-8400-4F4E-AF1B-D097385A71D6}"/>
                </a:ext>
              </a:extLst>
            </p:cNvPr>
            <p:cNvSpPr/>
            <p:nvPr/>
          </p:nvSpPr>
          <p:spPr>
            <a:xfrm flipV="1">
              <a:off x="7642491" y="5446128"/>
              <a:ext cx="557695" cy="321463"/>
            </a:xfrm>
            <a:custGeom>
              <a:avLst/>
              <a:gdLst>
                <a:gd name="connsiteX0" fmla="*/ 177272 w 557695"/>
                <a:gd name="connsiteY0" fmla="*/ 122 h 321463"/>
                <a:gd name="connsiteX1" fmla="*/ -2916 w 557695"/>
                <a:gd name="connsiteY1" fmla="*/ 102178 h 321463"/>
                <a:gd name="connsiteX2" fmla="*/ 373093 w 557695"/>
                <a:gd name="connsiteY2" fmla="*/ 321585 h 321463"/>
                <a:gd name="connsiteX3" fmla="*/ 554779 w 557695"/>
                <a:gd name="connsiteY3" fmla="*/ 217917 h 321463"/>
                <a:gd name="connsiteX4" fmla="*/ 177272 w 557695"/>
                <a:gd name="connsiteY4" fmla="*/ 122 h 32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63">
                  <a:moveTo>
                    <a:pt x="177272" y="122"/>
                  </a:moveTo>
                  <a:lnTo>
                    <a:pt x="-2916" y="102178"/>
                  </a:lnTo>
                  <a:lnTo>
                    <a:pt x="373093" y="321585"/>
                  </a:lnTo>
                  <a:lnTo>
                    <a:pt x="554779" y="217917"/>
                  </a:lnTo>
                  <a:lnTo>
                    <a:pt x="177272" y="122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9" name="자유형: 도형 718">
              <a:extLst>
                <a:ext uri="{FF2B5EF4-FFF2-40B4-BE49-F238E27FC236}">
                  <a16:creationId xmlns:a16="http://schemas.microsoft.com/office/drawing/2014/main" id="{56B817E1-B509-4711-BEC2-635B37EE0087}"/>
                </a:ext>
              </a:extLst>
            </p:cNvPr>
            <p:cNvSpPr/>
            <p:nvPr/>
          </p:nvSpPr>
          <p:spPr>
            <a:xfrm flipV="1">
              <a:off x="7637297" y="5438289"/>
              <a:ext cx="567372" cy="327040"/>
            </a:xfrm>
            <a:custGeom>
              <a:avLst/>
              <a:gdLst>
                <a:gd name="connsiteX0" fmla="*/ 182110 w 567372"/>
                <a:gd name="connsiteY0" fmla="*/ 117 h 327040"/>
                <a:gd name="connsiteX1" fmla="*/ -2916 w 567372"/>
                <a:gd name="connsiteY1" fmla="*/ 104933 h 327040"/>
                <a:gd name="connsiteX2" fmla="*/ 377932 w 567372"/>
                <a:gd name="connsiteY2" fmla="*/ 327157 h 327040"/>
                <a:gd name="connsiteX3" fmla="*/ 564457 w 567372"/>
                <a:gd name="connsiteY3" fmla="*/ 220716 h 327040"/>
                <a:gd name="connsiteX4" fmla="*/ 182110 w 567372"/>
                <a:gd name="connsiteY4" fmla="*/ 117 h 32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40">
                  <a:moveTo>
                    <a:pt x="182110" y="117"/>
                  </a:moveTo>
                  <a:lnTo>
                    <a:pt x="-2916" y="104933"/>
                  </a:lnTo>
                  <a:lnTo>
                    <a:pt x="377932" y="327157"/>
                  </a:lnTo>
                  <a:lnTo>
                    <a:pt x="564457" y="220716"/>
                  </a:lnTo>
                  <a:lnTo>
                    <a:pt x="182110" y="117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0" name="자유형: 도형 719">
              <a:extLst>
                <a:ext uri="{FF2B5EF4-FFF2-40B4-BE49-F238E27FC236}">
                  <a16:creationId xmlns:a16="http://schemas.microsoft.com/office/drawing/2014/main" id="{DE5A1891-64F4-4D07-892B-333652055714}"/>
                </a:ext>
              </a:extLst>
            </p:cNvPr>
            <p:cNvSpPr/>
            <p:nvPr/>
          </p:nvSpPr>
          <p:spPr>
            <a:xfrm flipV="1">
              <a:off x="7822463" y="5438289"/>
              <a:ext cx="382206" cy="326950"/>
            </a:xfrm>
            <a:custGeom>
              <a:avLst/>
              <a:gdLst>
                <a:gd name="connsiteX0" fmla="*/ -2979 w 382206"/>
                <a:gd name="connsiteY0" fmla="*/ 212882 h 326950"/>
                <a:gd name="connsiteX1" fmla="*/ 192703 w 382206"/>
                <a:gd name="connsiteY1" fmla="*/ 327067 h 326950"/>
                <a:gd name="connsiteX2" fmla="*/ 379228 w 382206"/>
                <a:gd name="connsiteY2" fmla="*/ 220626 h 326950"/>
                <a:gd name="connsiteX3" fmla="*/ -2979 w 382206"/>
                <a:gd name="connsiteY3" fmla="*/ 117 h 326950"/>
                <a:gd name="connsiteX4" fmla="*/ -2979 w 382206"/>
                <a:gd name="connsiteY4" fmla="*/ 212882 h 32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0">
                  <a:moveTo>
                    <a:pt x="-2979" y="212882"/>
                  </a:moveTo>
                  <a:lnTo>
                    <a:pt x="192703" y="327067"/>
                  </a:lnTo>
                  <a:lnTo>
                    <a:pt x="379228" y="220626"/>
                  </a:lnTo>
                  <a:lnTo>
                    <a:pt x="-2979" y="117"/>
                  </a:lnTo>
                  <a:lnTo>
                    <a:pt x="-2979" y="212882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1" name="자유형: 도형 720">
              <a:extLst>
                <a:ext uri="{FF2B5EF4-FFF2-40B4-BE49-F238E27FC236}">
                  <a16:creationId xmlns:a16="http://schemas.microsoft.com/office/drawing/2014/main" id="{2F716BA5-353E-4FC7-8BE8-FBEE7F0FAF83}"/>
                </a:ext>
              </a:extLst>
            </p:cNvPr>
            <p:cNvSpPr/>
            <p:nvPr/>
          </p:nvSpPr>
          <p:spPr>
            <a:xfrm flipV="1">
              <a:off x="7642491" y="5438115"/>
              <a:ext cx="557695" cy="321473"/>
            </a:xfrm>
            <a:custGeom>
              <a:avLst/>
              <a:gdLst>
                <a:gd name="connsiteX0" fmla="*/ 177272 w 557695"/>
                <a:gd name="connsiteY0" fmla="*/ 115 h 321473"/>
                <a:gd name="connsiteX1" fmla="*/ -2916 w 557695"/>
                <a:gd name="connsiteY1" fmla="*/ 102186 h 321473"/>
                <a:gd name="connsiteX2" fmla="*/ 373093 w 557695"/>
                <a:gd name="connsiteY2" fmla="*/ 321588 h 321473"/>
                <a:gd name="connsiteX3" fmla="*/ 554779 w 557695"/>
                <a:gd name="connsiteY3" fmla="*/ 217909 h 321473"/>
                <a:gd name="connsiteX4" fmla="*/ 177272 w 557695"/>
                <a:gd name="connsiteY4" fmla="*/ 115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115"/>
                  </a:moveTo>
                  <a:lnTo>
                    <a:pt x="-2916" y="102186"/>
                  </a:lnTo>
                  <a:lnTo>
                    <a:pt x="373093" y="321588"/>
                  </a:lnTo>
                  <a:lnTo>
                    <a:pt x="554779" y="217909"/>
                  </a:lnTo>
                  <a:lnTo>
                    <a:pt x="177272" y="115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2" name="자유형: 도형 721">
              <a:extLst>
                <a:ext uri="{FF2B5EF4-FFF2-40B4-BE49-F238E27FC236}">
                  <a16:creationId xmlns:a16="http://schemas.microsoft.com/office/drawing/2014/main" id="{729DE53A-290D-4585-9B9F-2AB384309A73}"/>
                </a:ext>
              </a:extLst>
            </p:cNvPr>
            <p:cNvSpPr/>
            <p:nvPr/>
          </p:nvSpPr>
          <p:spPr>
            <a:xfrm flipV="1">
              <a:off x="7637297" y="5430277"/>
              <a:ext cx="567372" cy="327040"/>
            </a:xfrm>
            <a:custGeom>
              <a:avLst/>
              <a:gdLst>
                <a:gd name="connsiteX0" fmla="*/ 182110 w 567372"/>
                <a:gd name="connsiteY0" fmla="*/ 110 h 327040"/>
                <a:gd name="connsiteX1" fmla="*/ -2916 w 567372"/>
                <a:gd name="connsiteY1" fmla="*/ 104925 h 327040"/>
                <a:gd name="connsiteX2" fmla="*/ 377932 w 567372"/>
                <a:gd name="connsiteY2" fmla="*/ 327150 h 327040"/>
                <a:gd name="connsiteX3" fmla="*/ 564457 w 567372"/>
                <a:gd name="connsiteY3" fmla="*/ 220713 h 327040"/>
                <a:gd name="connsiteX4" fmla="*/ 182110 w 567372"/>
                <a:gd name="connsiteY4" fmla="*/ 110 h 32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40">
                  <a:moveTo>
                    <a:pt x="182110" y="110"/>
                  </a:moveTo>
                  <a:lnTo>
                    <a:pt x="-2916" y="104925"/>
                  </a:lnTo>
                  <a:lnTo>
                    <a:pt x="377932" y="327150"/>
                  </a:lnTo>
                  <a:lnTo>
                    <a:pt x="564457" y="220713"/>
                  </a:lnTo>
                  <a:lnTo>
                    <a:pt x="182110" y="110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3" name="자유형: 도형 722">
              <a:extLst>
                <a:ext uri="{FF2B5EF4-FFF2-40B4-BE49-F238E27FC236}">
                  <a16:creationId xmlns:a16="http://schemas.microsoft.com/office/drawing/2014/main" id="{E952FC5C-AAAE-4EC1-9CF2-9B644E380A10}"/>
                </a:ext>
              </a:extLst>
            </p:cNvPr>
            <p:cNvSpPr/>
            <p:nvPr/>
          </p:nvSpPr>
          <p:spPr>
            <a:xfrm flipV="1">
              <a:off x="7822463" y="5430277"/>
              <a:ext cx="382206" cy="326961"/>
            </a:xfrm>
            <a:custGeom>
              <a:avLst/>
              <a:gdLst>
                <a:gd name="connsiteX0" fmla="*/ -2979 w 382206"/>
                <a:gd name="connsiteY0" fmla="*/ 212885 h 326961"/>
                <a:gd name="connsiteX1" fmla="*/ 192703 w 382206"/>
                <a:gd name="connsiteY1" fmla="*/ 327072 h 326961"/>
                <a:gd name="connsiteX2" fmla="*/ 379228 w 382206"/>
                <a:gd name="connsiteY2" fmla="*/ 220634 h 326961"/>
                <a:gd name="connsiteX3" fmla="*/ -2979 w 382206"/>
                <a:gd name="connsiteY3" fmla="*/ 110 h 326961"/>
                <a:gd name="connsiteX4" fmla="*/ -2979 w 382206"/>
                <a:gd name="connsiteY4" fmla="*/ 212885 h 326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61">
                  <a:moveTo>
                    <a:pt x="-2979" y="212885"/>
                  </a:moveTo>
                  <a:lnTo>
                    <a:pt x="192703" y="327072"/>
                  </a:lnTo>
                  <a:lnTo>
                    <a:pt x="379228" y="220634"/>
                  </a:lnTo>
                  <a:lnTo>
                    <a:pt x="-2979" y="110"/>
                  </a:lnTo>
                  <a:lnTo>
                    <a:pt x="-2979" y="212885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4" name="자유형: 도형 723">
              <a:extLst>
                <a:ext uri="{FF2B5EF4-FFF2-40B4-BE49-F238E27FC236}">
                  <a16:creationId xmlns:a16="http://schemas.microsoft.com/office/drawing/2014/main" id="{89B3C155-5586-48F5-9E36-0742406F6809}"/>
                </a:ext>
              </a:extLst>
            </p:cNvPr>
            <p:cNvSpPr/>
            <p:nvPr/>
          </p:nvSpPr>
          <p:spPr>
            <a:xfrm flipV="1">
              <a:off x="7642491" y="5430099"/>
              <a:ext cx="557695" cy="321473"/>
            </a:xfrm>
            <a:custGeom>
              <a:avLst/>
              <a:gdLst>
                <a:gd name="connsiteX0" fmla="*/ 177272 w 557695"/>
                <a:gd name="connsiteY0" fmla="*/ 107 h 321473"/>
                <a:gd name="connsiteX1" fmla="*/ -2916 w 557695"/>
                <a:gd name="connsiteY1" fmla="*/ 102175 h 321473"/>
                <a:gd name="connsiteX2" fmla="*/ 373093 w 557695"/>
                <a:gd name="connsiteY2" fmla="*/ 321581 h 321473"/>
                <a:gd name="connsiteX3" fmla="*/ 554779 w 557695"/>
                <a:gd name="connsiteY3" fmla="*/ 217899 h 321473"/>
                <a:gd name="connsiteX4" fmla="*/ 177272 w 557695"/>
                <a:gd name="connsiteY4" fmla="*/ 107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107"/>
                  </a:moveTo>
                  <a:lnTo>
                    <a:pt x="-2916" y="102175"/>
                  </a:lnTo>
                  <a:lnTo>
                    <a:pt x="373093" y="321581"/>
                  </a:lnTo>
                  <a:lnTo>
                    <a:pt x="554779" y="217899"/>
                  </a:lnTo>
                  <a:lnTo>
                    <a:pt x="177272" y="107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5" name="자유형: 도형 724">
              <a:extLst>
                <a:ext uri="{FF2B5EF4-FFF2-40B4-BE49-F238E27FC236}">
                  <a16:creationId xmlns:a16="http://schemas.microsoft.com/office/drawing/2014/main" id="{70D598E0-5541-4364-B7F1-BE99B392E9F0}"/>
                </a:ext>
              </a:extLst>
            </p:cNvPr>
            <p:cNvSpPr/>
            <p:nvPr/>
          </p:nvSpPr>
          <p:spPr>
            <a:xfrm flipV="1">
              <a:off x="7637297" y="5422276"/>
              <a:ext cx="567372" cy="327038"/>
            </a:xfrm>
            <a:custGeom>
              <a:avLst/>
              <a:gdLst>
                <a:gd name="connsiteX0" fmla="*/ 182110 w 567372"/>
                <a:gd name="connsiteY0" fmla="*/ 103 h 327038"/>
                <a:gd name="connsiteX1" fmla="*/ -2916 w 567372"/>
                <a:gd name="connsiteY1" fmla="*/ 104902 h 327038"/>
                <a:gd name="connsiteX2" fmla="*/ 377932 w 567372"/>
                <a:gd name="connsiteY2" fmla="*/ 327142 h 327038"/>
                <a:gd name="connsiteX3" fmla="*/ 564457 w 567372"/>
                <a:gd name="connsiteY3" fmla="*/ 220701 h 327038"/>
                <a:gd name="connsiteX4" fmla="*/ 182110 w 567372"/>
                <a:gd name="connsiteY4" fmla="*/ 103 h 3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38">
                  <a:moveTo>
                    <a:pt x="182110" y="103"/>
                  </a:moveTo>
                  <a:lnTo>
                    <a:pt x="-2916" y="104902"/>
                  </a:lnTo>
                  <a:lnTo>
                    <a:pt x="377932" y="327142"/>
                  </a:lnTo>
                  <a:lnTo>
                    <a:pt x="564457" y="220701"/>
                  </a:lnTo>
                  <a:lnTo>
                    <a:pt x="182110" y="103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6" name="자유형: 도형 725">
              <a:extLst>
                <a:ext uri="{FF2B5EF4-FFF2-40B4-BE49-F238E27FC236}">
                  <a16:creationId xmlns:a16="http://schemas.microsoft.com/office/drawing/2014/main" id="{C53923FC-A45C-4ABF-ABB1-0F02AFA08255}"/>
                </a:ext>
              </a:extLst>
            </p:cNvPr>
            <p:cNvSpPr/>
            <p:nvPr/>
          </p:nvSpPr>
          <p:spPr>
            <a:xfrm flipV="1">
              <a:off x="7822463" y="5422276"/>
              <a:ext cx="382206" cy="326950"/>
            </a:xfrm>
            <a:custGeom>
              <a:avLst/>
              <a:gdLst>
                <a:gd name="connsiteX0" fmla="*/ -2979 w 382206"/>
                <a:gd name="connsiteY0" fmla="*/ 212877 h 326950"/>
                <a:gd name="connsiteX1" fmla="*/ 192703 w 382206"/>
                <a:gd name="connsiteY1" fmla="*/ 327053 h 326950"/>
                <a:gd name="connsiteX2" fmla="*/ 379228 w 382206"/>
                <a:gd name="connsiteY2" fmla="*/ 220612 h 326950"/>
                <a:gd name="connsiteX3" fmla="*/ -2979 w 382206"/>
                <a:gd name="connsiteY3" fmla="*/ 103 h 326950"/>
                <a:gd name="connsiteX4" fmla="*/ -2979 w 382206"/>
                <a:gd name="connsiteY4" fmla="*/ 212877 h 32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0">
                  <a:moveTo>
                    <a:pt x="-2979" y="212877"/>
                  </a:moveTo>
                  <a:lnTo>
                    <a:pt x="192703" y="327053"/>
                  </a:lnTo>
                  <a:lnTo>
                    <a:pt x="379228" y="220612"/>
                  </a:lnTo>
                  <a:lnTo>
                    <a:pt x="-2979" y="103"/>
                  </a:lnTo>
                  <a:lnTo>
                    <a:pt x="-2979" y="212877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7" name="자유형: 도형 726">
              <a:extLst>
                <a:ext uri="{FF2B5EF4-FFF2-40B4-BE49-F238E27FC236}">
                  <a16:creationId xmlns:a16="http://schemas.microsoft.com/office/drawing/2014/main" id="{0C32F28D-31E7-4833-BFB2-4E62A5847BF2}"/>
                </a:ext>
              </a:extLst>
            </p:cNvPr>
            <p:cNvSpPr/>
            <p:nvPr/>
          </p:nvSpPr>
          <p:spPr>
            <a:xfrm flipV="1">
              <a:off x="7642491" y="5422097"/>
              <a:ext cx="557695" cy="321463"/>
            </a:xfrm>
            <a:custGeom>
              <a:avLst/>
              <a:gdLst>
                <a:gd name="connsiteX0" fmla="*/ 177272 w 557695"/>
                <a:gd name="connsiteY0" fmla="*/ 100 h 321463"/>
                <a:gd name="connsiteX1" fmla="*/ -2916 w 557695"/>
                <a:gd name="connsiteY1" fmla="*/ 102156 h 321463"/>
                <a:gd name="connsiteX2" fmla="*/ 373093 w 557695"/>
                <a:gd name="connsiteY2" fmla="*/ 321564 h 321463"/>
                <a:gd name="connsiteX3" fmla="*/ 554779 w 557695"/>
                <a:gd name="connsiteY3" fmla="*/ 217890 h 321463"/>
                <a:gd name="connsiteX4" fmla="*/ 177272 w 557695"/>
                <a:gd name="connsiteY4" fmla="*/ 100 h 32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63">
                  <a:moveTo>
                    <a:pt x="177272" y="100"/>
                  </a:moveTo>
                  <a:lnTo>
                    <a:pt x="-2916" y="102156"/>
                  </a:lnTo>
                  <a:lnTo>
                    <a:pt x="373093" y="321564"/>
                  </a:lnTo>
                  <a:lnTo>
                    <a:pt x="554779" y="217890"/>
                  </a:lnTo>
                  <a:lnTo>
                    <a:pt x="177272" y="100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8" name="자유형: 도형 727">
              <a:extLst>
                <a:ext uri="{FF2B5EF4-FFF2-40B4-BE49-F238E27FC236}">
                  <a16:creationId xmlns:a16="http://schemas.microsoft.com/office/drawing/2014/main" id="{270E1E92-8914-45DD-8F75-152606FA9948}"/>
                </a:ext>
              </a:extLst>
            </p:cNvPr>
            <p:cNvSpPr/>
            <p:nvPr/>
          </p:nvSpPr>
          <p:spPr>
            <a:xfrm flipV="1">
              <a:off x="7637297" y="5414274"/>
              <a:ext cx="567372" cy="327024"/>
            </a:xfrm>
            <a:custGeom>
              <a:avLst/>
              <a:gdLst>
                <a:gd name="connsiteX0" fmla="*/ 182110 w 567372"/>
                <a:gd name="connsiteY0" fmla="*/ 96 h 327024"/>
                <a:gd name="connsiteX1" fmla="*/ -2916 w 567372"/>
                <a:gd name="connsiteY1" fmla="*/ 104896 h 327024"/>
                <a:gd name="connsiteX2" fmla="*/ 377932 w 567372"/>
                <a:gd name="connsiteY2" fmla="*/ 327121 h 327024"/>
                <a:gd name="connsiteX3" fmla="*/ 564457 w 567372"/>
                <a:gd name="connsiteY3" fmla="*/ 220680 h 327024"/>
                <a:gd name="connsiteX4" fmla="*/ 182110 w 567372"/>
                <a:gd name="connsiteY4" fmla="*/ 96 h 32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24">
                  <a:moveTo>
                    <a:pt x="182110" y="96"/>
                  </a:moveTo>
                  <a:lnTo>
                    <a:pt x="-2916" y="104896"/>
                  </a:lnTo>
                  <a:lnTo>
                    <a:pt x="377932" y="327121"/>
                  </a:lnTo>
                  <a:lnTo>
                    <a:pt x="564457" y="220680"/>
                  </a:lnTo>
                  <a:lnTo>
                    <a:pt x="182110" y="96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9" name="자유형: 도형 728">
              <a:extLst>
                <a:ext uri="{FF2B5EF4-FFF2-40B4-BE49-F238E27FC236}">
                  <a16:creationId xmlns:a16="http://schemas.microsoft.com/office/drawing/2014/main" id="{F87B0454-A297-4067-9603-F907D05C63A7}"/>
                </a:ext>
              </a:extLst>
            </p:cNvPr>
            <p:cNvSpPr/>
            <p:nvPr/>
          </p:nvSpPr>
          <p:spPr>
            <a:xfrm flipV="1">
              <a:off x="7822463" y="5414274"/>
              <a:ext cx="382206" cy="326939"/>
            </a:xfrm>
            <a:custGeom>
              <a:avLst/>
              <a:gdLst>
                <a:gd name="connsiteX0" fmla="*/ -2979 w 382206"/>
                <a:gd name="connsiteY0" fmla="*/ 212860 h 326939"/>
                <a:gd name="connsiteX1" fmla="*/ 192703 w 382206"/>
                <a:gd name="connsiteY1" fmla="*/ 327036 h 326939"/>
                <a:gd name="connsiteX2" fmla="*/ 379228 w 382206"/>
                <a:gd name="connsiteY2" fmla="*/ 220594 h 326939"/>
                <a:gd name="connsiteX3" fmla="*/ -2979 w 382206"/>
                <a:gd name="connsiteY3" fmla="*/ 96 h 326939"/>
                <a:gd name="connsiteX4" fmla="*/ -2979 w 382206"/>
                <a:gd name="connsiteY4" fmla="*/ 212860 h 32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39">
                  <a:moveTo>
                    <a:pt x="-2979" y="212860"/>
                  </a:moveTo>
                  <a:lnTo>
                    <a:pt x="192703" y="327036"/>
                  </a:lnTo>
                  <a:lnTo>
                    <a:pt x="379228" y="220594"/>
                  </a:lnTo>
                  <a:lnTo>
                    <a:pt x="-2979" y="96"/>
                  </a:lnTo>
                  <a:lnTo>
                    <a:pt x="-2979" y="212860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0" name="자유형: 도형 729">
              <a:extLst>
                <a:ext uri="{FF2B5EF4-FFF2-40B4-BE49-F238E27FC236}">
                  <a16:creationId xmlns:a16="http://schemas.microsoft.com/office/drawing/2014/main" id="{892BB0C2-8578-4CFC-BBEC-52E7085CD804}"/>
                </a:ext>
              </a:extLst>
            </p:cNvPr>
            <p:cNvSpPr/>
            <p:nvPr/>
          </p:nvSpPr>
          <p:spPr>
            <a:xfrm flipV="1">
              <a:off x="7642491" y="5414084"/>
              <a:ext cx="557695" cy="321473"/>
            </a:xfrm>
            <a:custGeom>
              <a:avLst/>
              <a:gdLst>
                <a:gd name="connsiteX0" fmla="*/ 177272 w 557695"/>
                <a:gd name="connsiteY0" fmla="*/ 93 h 321473"/>
                <a:gd name="connsiteX1" fmla="*/ -2916 w 557695"/>
                <a:gd name="connsiteY1" fmla="*/ 102159 h 321473"/>
                <a:gd name="connsiteX2" fmla="*/ 373093 w 557695"/>
                <a:gd name="connsiteY2" fmla="*/ 321567 h 321473"/>
                <a:gd name="connsiteX3" fmla="*/ 554779 w 557695"/>
                <a:gd name="connsiteY3" fmla="*/ 217883 h 321473"/>
                <a:gd name="connsiteX4" fmla="*/ 177272 w 557695"/>
                <a:gd name="connsiteY4" fmla="*/ 93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93"/>
                  </a:moveTo>
                  <a:lnTo>
                    <a:pt x="-2916" y="102159"/>
                  </a:lnTo>
                  <a:lnTo>
                    <a:pt x="373093" y="321567"/>
                  </a:lnTo>
                  <a:lnTo>
                    <a:pt x="554779" y="217883"/>
                  </a:lnTo>
                  <a:lnTo>
                    <a:pt x="177272" y="93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1" name="자유형: 도형 730">
              <a:extLst>
                <a:ext uri="{FF2B5EF4-FFF2-40B4-BE49-F238E27FC236}">
                  <a16:creationId xmlns:a16="http://schemas.microsoft.com/office/drawing/2014/main" id="{B06706AD-DC8E-43EA-93DB-48AD75C5AE3A}"/>
                </a:ext>
              </a:extLst>
            </p:cNvPr>
            <p:cNvSpPr/>
            <p:nvPr/>
          </p:nvSpPr>
          <p:spPr>
            <a:xfrm flipV="1">
              <a:off x="7637297" y="5406261"/>
              <a:ext cx="567372" cy="327040"/>
            </a:xfrm>
            <a:custGeom>
              <a:avLst/>
              <a:gdLst>
                <a:gd name="connsiteX0" fmla="*/ 182110 w 567372"/>
                <a:gd name="connsiteY0" fmla="*/ 89 h 327040"/>
                <a:gd name="connsiteX1" fmla="*/ -2916 w 567372"/>
                <a:gd name="connsiteY1" fmla="*/ 104903 h 327040"/>
                <a:gd name="connsiteX2" fmla="*/ 377932 w 567372"/>
                <a:gd name="connsiteY2" fmla="*/ 327129 h 327040"/>
                <a:gd name="connsiteX3" fmla="*/ 564457 w 567372"/>
                <a:gd name="connsiteY3" fmla="*/ 220692 h 327040"/>
                <a:gd name="connsiteX4" fmla="*/ 182110 w 567372"/>
                <a:gd name="connsiteY4" fmla="*/ 89 h 32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40">
                  <a:moveTo>
                    <a:pt x="182110" y="89"/>
                  </a:moveTo>
                  <a:lnTo>
                    <a:pt x="-2916" y="104903"/>
                  </a:lnTo>
                  <a:lnTo>
                    <a:pt x="377932" y="327129"/>
                  </a:lnTo>
                  <a:lnTo>
                    <a:pt x="564457" y="220692"/>
                  </a:lnTo>
                  <a:lnTo>
                    <a:pt x="182110" y="89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2" name="자유형: 도형 731">
              <a:extLst>
                <a:ext uri="{FF2B5EF4-FFF2-40B4-BE49-F238E27FC236}">
                  <a16:creationId xmlns:a16="http://schemas.microsoft.com/office/drawing/2014/main" id="{F08D94E3-3F5F-49BD-8723-B1413314262A}"/>
                </a:ext>
              </a:extLst>
            </p:cNvPr>
            <p:cNvSpPr/>
            <p:nvPr/>
          </p:nvSpPr>
          <p:spPr>
            <a:xfrm flipV="1">
              <a:off x="7822463" y="5406261"/>
              <a:ext cx="382206" cy="326951"/>
            </a:xfrm>
            <a:custGeom>
              <a:avLst/>
              <a:gdLst>
                <a:gd name="connsiteX0" fmla="*/ -2979 w 382206"/>
                <a:gd name="connsiteY0" fmla="*/ 212863 h 326951"/>
                <a:gd name="connsiteX1" fmla="*/ 192703 w 382206"/>
                <a:gd name="connsiteY1" fmla="*/ 327040 h 326951"/>
                <a:gd name="connsiteX2" fmla="*/ 379228 w 382206"/>
                <a:gd name="connsiteY2" fmla="*/ 220603 h 326951"/>
                <a:gd name="connsiteX3" fmla="*/ -2979 w 382206"/>
                <a:gd name="connsiteY3" fmla="*/ 89 h 326951"/>
                <a:gd name="connsiteX4" fmla="*/ -2979 w 382206"/>
                <a:gd name="connsiteY4" fmla="*/ 212863 h 32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1">
                  <a:moveTo>
                    <a:pt x="-2979" y="212863"/>
                  </a:moveTo>
                  <a:lnTo>
                    <a:pt x="192703" y="327040"/>
                  </a:lnTo>
                  <a:lnTo>
                    <a:pt x="379228" y="220603"/>
                  </a:lnTo>
                  <a:lnTo>
                    <a:pt x="-2979" y="89"/>
                  </a:lnTo>
                  <a:lnTo>
                    <a:pt x="-2979" y="212863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3" name="자유형: 도형 732">
              <a:extLst>
                <a:ext uri="{FF2B5EF4-FFF2-40B4-BE49-F238E27FC236}">
                  <a16:creationId xmlns:a16="http://schemas.microsoft.com/office/drawing/2014/main" id="{721EE921-00F2-457C-9CFD-006B297BDE74}"/>
                </a:ext>
              </a:extLst>
            </p:cNvPr>
            <p:cNvSpPr/>
            <p:nvPr/>
          </p:nvSpPr>
          <p:spPr>
            <a:xfrm flipV="1">
              <a:off x="7642491" y="5406073"/>
              <a:ext cx="557695" cy="321473"/>
            </a:xfrm>
            <a:custGeom>
              <a:avLst/>
              <a:gdLst>
                <a:gd name="connsiteX0" fmla="*/ 177272 w 557695"/>
                <a:gd name="connsiteY0" fmla="*/ 86 h 321473"/>
                <a:gd name="connsiteX1" fmla="*/ -2916 w 557695"/>
                <a:gd name="connsiteY1" fmla="*/ 102143 h 321473"/>
                <a:gd name="connsiteX2" fmla="*/ 373093 w 557695"/>
                <a:gd name="connsiteY2" fmla="*/ 321560 h 321473"/>
                <a:gd name="connsiteX3" fmla="*/ 554779 w 557695"/>
                <a:gd name="connsiteY3" fmla="*/ 217877 h 321473"/>
                <a:gd name="connsiteX4" fmla="*/ 177272 w 557695"/>
                <a:gd name="connsiteY4" fmla="*/ 86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86"/>
                  </a:moveTo>
                  <a:lnTo>
                    <a:pt x="-2916" y="102143"/>
                  </a:lnTo>
                  <a:lnTo>
                    <a:pt x="373093" y="321560"/>
                  </a:lnTo>
                  <a:lnTo>
                    <a:pt x="554779" y="217877"/>
                  </a:lnTo>
                  <a:lnTo>
                    <a:pt x="177272" y="86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4" name="자유형: 도형 733">
              <a:extLst>
                <a:ext uri="{FF2B5EF4-FFF2-40B4-BE49-F238E27FC236}">
                  <a16:creationId xmlns:a16="http://schemas.microsoft.com/office/drawing/2014/main" id="{E2E20FE1-D23D-459D-9E50-A3C5D138CDCC}"/>
                </a:ext>
              </a:extLst>
            </p:cNvPr>
            <p:cNvSpPr/>
            <p:nvPr/>
          </p:nvSpPr>
          <p:spPr>
            <a:xfrm flipV="1">
              <a:off x="7637297" y="5398250"/>
              <a:ext cx="567372" cy="327033"/>
            </a:xfrm>
            <a:custGeom>
              <a:avLst/>
              <a:gdLst>
                <a:gd name="connsiteX0" fmla="*/ 182110 w 567372"/>
                <a:gd name="connsiteY0" fmla="*/ 82 h 327033"/>
                <a:gd name="connsiteX1" fmla="*/ -2916 w 567372"/>
                <a:gd name="connsiteY1" fmla="*/ 104881 h 327033"/>
                <a:gd name="connsiteX2" fmla="*/ 377932 w 567372"/>
                <a:gd name="connsiteY2" fmla="*/ 327115 h 327033"/>
                <a:gd name="connsiteX3" fmla="*/ 564457 w 567372"/>
                <a:gd name="connsiteY3" fmla="*/ 220664 h 327033"/>
                <a:gd name="connsiteX4" fmla="*/ 182110 w 567372"/>
                <a:gd name="connsiteY4" fmla="*/ 82 h 327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33">
                  <a:moveTo>
                    <a:pt x="182110" y="82"/>
                  </a:moveTo>
                  <a:lnTo>
                    <a:pt x="-2916" y="104881"/>
                  </a:lnTo>
                  <a:lnTo>
                    <a:pt x="377932" y="327115"/>
                  </a:lnTo>
                  <a:lnTo>
                    <a:pt x="564457" y="220664"/>
                  </a:lnTo>
                  <a:lnTo>
                    <a:pt x="182110" y="82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5" name="자유형: 도형 734">
              <a:extLst>
                <a:ext uri="{FF2B5EF4-FFF2-40B4-BE49-F238E27FC236}">
                  <a16:creationId xmlns:a16="http://schemas.microsoft.com/office/drawing/2014/main" id="{0B68561B-ECF8-414B-BBFF-7AEEAEDD6AA7}"/>
                </a:ext>
              </a:extLst>
            </p:cNvPr>
            <p:cNvSpPr/>
            <p:nvPr/>
          </p:nvSpPr>
          <p:spPr>
            <a:xfrm flipV="1">
              <a:off x="7822463" y="5398250"/>
              <a:ext cx="382206" cy="326944"/>
            </a:xfrm>
            <a:custGeom>
              <a:avLst/>
              <a:gdLst>
                <a:gd name="connsiteX0" fmla="*/ -2979 w 382206"/>
                <a:gd name="connsiteY0" fmla="*/ 212856 h 326944"/>
                <a:gd name="connsiteX1" fmla="*/ 192703 w 382206"/>
                <a:gd name="connsiteY1" fmla="*/ 327027 h 326944"/>
                <a:gd name="connsiteX2" fmla="*/ 379228 w 382206"/>
                <a:gd name="connsiteY2" fmla="*/ 220575 h 326944"/>
                <a:gd name="connsiteX3" fmla="*/ -2979 w 382206"/>
                <a:gd name="connsiteY3" fmla="*/ 82 h 326944"/>
                <a:gd name="connsiteX4" fmla="*/ -2979 w 382206"/>
                <a:gd name="connsiteY4" fmla="*/ 212856 h 32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44">
                  <a:moveTo>
                    <a:pt x="-2979" y="212856"/>
                  </a:moveTo>
                  <a:lnTo>
                    <a:pt x="192703" y="327027"/>
                  </a:lnTo>
                  <a:lnTo>
                    <a:pt x="379228" y="220575"/>
                  </a:lnTo>
                  <a:lnTo>
                    <a:pt x="-2979" y="82"/>
                  </a:lnTo>
                  <a:lnTo>
                    <a:pt x="-2979" y="212856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6" name="자유형: 도형 735">
              <a:extLst>
                <a:ext uri="{FF2B5EF4-FFF2-40B4-BE49-F238E27FC236}">
                  <a16:creationId xmlns:a16="http://schemas.microsoft.com/office/drawing/2014/main" id="{DE4F9E12-95C6-4F6F-9F09-9F68616DEDBE}"/>
                </a:ext>
              </a:extLst>
            </p:cNvPr>
            <p:cNvSpPr/>
            <p:nvPr/>
          </p:nvSpPr>
          <p:spPr>
            <a:xfrm flipV="1">
              <a:off x="7642491" y="5398071"/>
              <a:ext cx="557695" cy="321473"/>
            </a:xfrm>
            <a:custGeom>
              <a:avLst/>
              <a:gdLst>
                <a:gd name="connsiteX0" fmla="*/ 177272 w 557695"/>
                <a:gd name="connsiteY0" fmla="*/ 79 h 321473"/>
                <a:gd name="connsiteX1" fmla="*/ -2916 w 557695"/>
                <a:gd name="connsiteY1" fmla="*/ 102135 h 321473"/>
                <a:gd name="connsiteX2" fmla="*/ 373093 w 557695"/>
                <a:gd name="connsiteY2" fmla="*/ 321553 h 321473"/>
                <a:gd name="connsiteX3" fmla="*/ 554779 w 557695"/>
                <a:gd name="connsiteY3" fmla="*/ 217884 h 321473"/>
                <a:gd name="connsiteX4" fmla="*/ 177272 w 557695"/>
                <a:gd name="connsiteY4" fmla="*/ 79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79"/>
                  </a:moveTo>
                  <a:lnTo>
                    <a:pt x="-2916" y="102135"/>
                  </a:lnTo>
                  <a:lnTo>
                    <a:pt x="373093" y="321553"/>
                  </a:lnTo>
                  <a:lnTo>
                    <a:pt x="554779" y="217884"/>
                  </a:lnTo>
                  <a:lnTo>
                    <a:pt x="177272" y="79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7" name="자유형: 도형 736">
              <a:extLst>
                <a:ext uri="{FF2B5EF4-FFF2-40B4-BE49-F238E27FC236}">
                  <a16:creationId xmlns:a16="http://schemas.microsoft.com/office/drawing/2014/main" id="{A6F1F6BA-31E9-48A5-AA14-29FD0CFD4624}"/>
                </a:ext>
              </a:extLst>
            </p:cNvPr>
            <p:cNvSpPr/>
            <p:nvPr/>
          </p:nvSpPr>
          <p:spPr>
            <a:xfrm flipV="1">
              <a:off x="7637297" y="5390248"/>
              <a:ext cx="567372" cy="327024"/>
            </a:xfrm>
            <a:custGeom>
              <a:avLst/>
              <a:gdLst>
                <a:gd name="connsiteX0" fmla="*/ 182110 w 567372"/>
                <a:gd name="connsiteY0" fmla="*/ 74 h 327024"/>
                <a:gd name="connsiteX1" fmla="*/ -2916 w 567372"/>
                <a:gd name="connsiteY1" fmla="*/ 104875 h 327024"/>
                <a:gd name="connsiteX2" fmla="*/ 377932 w 567372"/>
                <a:gd name="connsiteY2" fmla="*/ 327099 h 327024"/>
                <a:gd name="connsiteX3" fmla="*/ 564457 w 567372"/>
                <a:gd name="connsiteY3" fmla="*/ 220663 h 327024"/>
                <a:gd name="connsiteX4" fmla="*/ 182110 w 567372"/>
                <a:gd name="connsiteY4" fmla="*/ 74 h 32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24">
                  <a:moveTo>
                    <a:pt x="182110" y="74"/>
                  </a:moveTo>
                  <a:lnTo>
                    <a:pt x="-2916" y="104875"/>
                  </a:lnTo>
                  <a:lnTo>
                    <a:pt x="377932" y="327099"/>
                  </a:lnTo>
                  <a:lnTo>
                    <a:pt x="564457" y="220663"/>
                  </a:lnTo>
                  <a:lnTo>
                    <a:pt x="182110" y="74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8" name="자유형: 도형 737">
              <a:extLst>
                <a:ext uri="{FF2B5EF4-FFF2-40B4-BE49-F238E27FC236}">
                  <a16:creationId xmlns:a16="http://schemas.microsoft.com/office/drawing/2014/main" id="{5FD88C0B-BE4A-4A6E-993D-63614E57CC68}"/>
                </a:ext>
              </a:extLst>
            </p:cNvPr>
            <p:cNvSpPr/>
            <p:nvPr/>
          </p:nvSpPr>
          <p:spPr>
            <a:xfrm flipV="1">
              <a:off x="7822463" y="5390233"/>
              <a:ext cx="382206" cy="326951"/>
            </a:xfrm>
            <a:custGeom>
              <a:avLst/>
              <a:gdLst>
                <a:gd name="connsiteX0" fmla="*/ -2979 w 382206"/>
                <a:gd name="connsiteY0" fmla="*/ 212850 h 326951"/>
                <a:gd name="connsiteX1" fmla="*/ 192703 w 382206"/>
                <a:gd name="connsiteY1" fmla="*/ 327026 h 326951"/>
                <a:gd name="connsiteX2" fmla="*/ 379228 w 382206"/>
                <a:gd name="connsiteY2" fmla="*/ 220574 h 326951"/>
                <a:gd name="connsiteX3" fmla="*/ -2979 w 382206"/>
                <a:gd name="connsiteY3" fmla="*/ 74 h 326951"/>
                <a:gd name="connsiteX4" fmla="*/ -2979 w 382206"/>
                <a:gd name="connsiteY4" fmla="*/ 212850 h 32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1">
                  <a:moveTo>
                    <a:pt x="-2979" y="212850"/>
                  </a:moveTo>
                  <a:lnTo>
                    <a:pt x="192703" y="327026"/>
                  </a:lnTo>
                  <a:lnTo>
                    <a:pt x="379228" y="220574"/>
                  </a:lnTo>
                  <a:lnTo>
                    <a:pt x="-2979" y="74"/>
                  </a:lnTo>
                  <a:lnTo>
                    <a:pt x="-2979" y="212850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9" name="자유형: 도형 738">
              <a:extLst>
                <a:ext uri="{FF2B5EF4-FFF2-40B4-BE49-F238E27FC236}">
                  <a16:creationId xmlns:a16="http://schemas.microsoft.com/office/drawing/2014/main" id="{87B2D2C8-ACBF-4677-BD33-5887F44C83D2}"/>
                </a:ext>
              </a:extLst>
            </p:cNvPr>
            <p:cNvSpPr/>
            <p:nvPr/>
          </p:nvSpPr>
          <p:spPr>
            <a:xfrm flipV="1">
              <a:off x="7642491" y="5390059"/>
              <a:ext cx="557695" cy="321473"/>
            </a:xfrm>
            <a:custGeom>
              <a:avLst/>
              <a:gdLst>
                <a:gd name="connsiteX0" fmla="*/ 177272 w 557695"/>
                <a:gd name="connsiteY0" fmla="*/ 72 h 321473"/>
                <a:gd name="connsiteX1" fmla="*/ -2916 w 557695"/>
                <a:gd name="connsiteY1" fmla="*/ 102128 h 321473"/>
                <a:gd name="connsiteX2" fmla="*/ 373093 w 557695"/>
                <a:gd name="connsiteY2" fmla="*/ 321546 h 321473"/>
                <a:gd name="connsiteX3" fmla="*/ 554779 w 557695"/>
                <a:gd name="connsiteY3" fmla="*/ 217867 h 321473"/>
                <a:gd name="connsiteX4" fmla="*/ 177272 w 557695"/>
                <a:gd name="connsiteY4" fmla="*/ 72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72"/>
                  </a:moveTo>
                  <a:lnTo>
                    <a:pt x="-2916" y="102128"/>
                  </a:lnTo>
                  <a:lnTo>
                    <a:pt x="373093" y="321546"/>
                  </a:lnTo>
                  <a:lnTo>
                    <a:pt x="554779" y="217867"/>
                  </a:lnTo>
                  <a:lnTo>
                    <a:pt x="177272" y="72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0" name="자유형: 도형 739">
              <a:extLst>
                <a:ext uri="{FF2B5EF4-FFF2-40B4-BE49-F238E27FC236}">
                  <a16:creationId xmlns:a16="http://schemas.microsoft.com/office/drawing/2014/main" id="{EAE18563-0F0E-4FC6-BA06-C54A98EE7D7E}"/>
                </a:ext>
              </a:extLst>
            </p:cNvPr>
            <p:cNvSpPr/>
            <p:nvPr/>
          </p:nvSpPr>
          <p:spPr>
            <a:xfrm flipV="1">
              <a:off x="7637297" y="5382235"/>
              <a:ext cx="567372" cy="327024"/>
            </a:xfrm>
            <a:custGeom>
              <a:avLst/>
              <a:gdLst>
                <a:gd name="connsiteX0" fmla="*/ 182110 w 567372"/>
                <a:gd name="connsiteY0" fmla="*/ 67 h 327024"/>
                <a:gd name="connsiteX1" fmla="*/ -2916 w 567372"/>
                <a:gd name="connsiteY1" fmla="*/ 104871 h 327024"/>
                <a:gd name="connsiteX2" fmla="*/ 377932 w 567372"/>
                <a:gd name="connsiteY2" fmla="*/ 327092 h 327024"/>
                <a:gd name="connsiteX3" fmla="*/ 564457 w 567372"/>
                <a:gd name="connsiteY3" fmla="*/ 220655 h 327024"/>
                <a:gd name="connsiteX4" fmla="*/ 182110 w 567372"/>
                <a:gd name="connsiteY4" fmla="*/ 67 h 32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24">
                  <a:moveTo>
                    <a:pt x="182110" y="67"/>
                  </a:moveTo>
                  <a:lnTo>
                    <a:pt x="-2916" y="104871"/>
                  </a:lnTo>
                  <a:lnTo>
                    <a:pt x="377932" y="327092"/>
                  </a:lnTo>
                  <a:lnTo>
                    <a:pt x="564457" y="220655"/>
                  </a:lnTo>
                  <a:lnTo>
                    <a:pt x="182110" y="67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1" name="자유형: 도형 740">
              <a:extLst>
                <a:ext uri="{FF2B5EF4-FFF2-40B4-BE49-F238E27FC236}">
                  <a16:creationId xmlns:a16="http://schemas.microsoft.com/office/drawing/2014/main" id="{86FCB950-99F7-4E95-919B-F83E6B7EE798}"/>
                </a:ext>
              </a:extLst>
            </p:cNvPr>
            <p:cNvSpPr/>
            <p:nvPr/>
          </p:nvSpPr>
          <p:spPr>
            <a:xfrm flipV="1">
              <a:off x="7822463" y="5382235"/>
              <a:ext cx="382206" cy="326946"/>
            </a:xfrm>
            <a:custGeom>
              <a:avLst/>
              <a:gdLst>
                <a:gd name="connsiteX0" fmla="*/ -2979 w 382206"/>
                <a:gd name="connsiteY0" fmla="*/ 212842 h 326946"/>
                <a:gd name="connsiteX1" fmla="*/ 192703 w 382206"/>
                <a:gd name="connsiteY1" fmla="*/ 327013 h 326946"/>
                <a:gd name="connsiteX2" fmla="*/ 379228 w 382206"/>
                <a:gd name="connsiteY2" fmla="*/ 220576 h 326946"/>
                <a:gd name="connsiteX3" fmla="*/ -2979 w 382206"/>
                <a:gd name="connsiteY3" fmla="*/ 67 h 326946"/>
                <a:gd name="connsiteX4" fmla="*/ -2979 w 382206"/>
                <a:gd name="connsiteY4" fmla="*/ 212842 h 326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46">
                  <a:moveTo>
                    <a:pt x="-2979" y="212842"/>
                  </a:moveTo>
                  <a:lnTo>
                    <a:pt x="192703" y="327013"/>
                  </a:lnTo>
                  <a:lnTo>
                    <a:pt x="379228" y="220576"/>
                  </a:lnTo>
                  <a:lnTo>
                    <a:pt x="-2979" y="67"/>
                  </a:lnTo>
                  <a:lnTo>
                    <a:pt x="-2979" y="212842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2" name="자유형: 도형 741">
              <a:extLst>
                <a:ext uri="{FF2B5EF4-FFF2-40B4-BE49-F238E27FC236}">
                  <a16:creationId xmlns:a16="http://schemas.microsoft.com/office/drawing/2014/main" id="{538CA53F-3FDD-4B35-BD38-75674720D6EF}"/>
                </a:ext>
              </a:extLst>
            </p:cNvPr>
            <p:cNvSpPr/>
            <p:nvPr/>
          </p:nvSpPr>
          <p:spPr>
            <a:xfrm flipV="1">
              <a:off x="7642491" y="5382058"/>
              <a:ext cx="557695" cy="321458"/>
            </a:xfrm>
            <a:custGeom>
              <a:avLst/>
              <a:gdLst>
                <a:gd name="connsiteX0" fmla="*/ 177272 w 557695"/>
                <a:gd name="connsiteY0" fmla="*/ 65 h 321458"/>
                <a:gd name="connsiteX1" fmla="*/ -2916 w 557695"/>
                <a:gd name="connsiteY1" fmla="*/ 102122 h 321458"/>
                <a:gd name="connsiteX2" fmla="*/ 373093 w 557695"/>
                <a:gd name="connsiteY2" fmla="*/ 321523 h 321458"/>
                <a:gd name="connsiteX3" fmla="*/ 554779 w 557695"/>
                <a:gd name="connsiteY3" fmla="*/ 217854 h 321458"/>
                <a:gd name="connsiteX4" fmla="*/ 177272 w 557695"/>
                <a:gd name="connsiteY4" fmla="*/ 65 h 32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58">
                  <a:moveTo>
                    <a:pt x="177272" y="65"/>
                  </a:moveTo>
                  <a:lnTo>
                    <a:pt x="-2916" y="102122"/>
                  </a:lnTo>
                  <a:lnTo>
                    <a:pt x="373093" y="321523"/>
                  </a:lnTo>
                  <a:lnTo>
                    <a:pt x="554779" y="217854"/>
                  </a:lnTo>
                  <a:lnTo>
                    <a:pt x="177272" y="65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3" name="자유형: 도형 742">
              <a:extLst>
                <a:ext uri="{FF2B5EF4-FFF2-40B4-BE49-F238E27FC236}">
                  <a16:creationId xmlns:a16="http://schemas.microsoft.com/office/drawing/2014/main" id="{789E9685-0E9D-48F1-AD5C-93AFBE7DA21C}"/>
                </a:ext>
              </a:extLst>
            </p:cNvPr>
            <p:cNvSpPr/>
            <p:nvPr/>
          </p:nvSpPr>
          <p:spPr>
            <a:xfrm flipV="1">
              <a:off x="7637297" y="5374219"/>
              <a:ext cx="567372" cy="327038"/>
            </a:xfrm>
            <a:custGeom>
              <a:avLst/>
              <a:gdLst>
                <a:gd name="connsiteX0" fmla="*/ 182110 w 567372"/>
                <a:gd name="connsiteY0" fmla="*/ 60 h 327038"/>
                <a:gd name="connsiteX1" fmla="*/ -2916 w 567372"/>
                <a:gd name="connsiteY1" fmla="*/ 104859 h 327038"/>
                <a:gd name="connsiteX2" fmla="*/ 377932 w 567372"/>
                <a:gd name="connsiteY2" fmla="*/ 327099 h 327038"/>
                <a:gd name="connsiteX3" fmla="*/ 564457 w 567372"/>
                <a:gd name="connsiteY3" fmla="*/ 220658 h 327038"/>
                <a:gd name="connsiteX4" fmla="*/ 182110 w 567372"/>
                <a:gd name="connsiteY4" fmla="*/ 60 h 3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38">
                  <a:moveTo>
                    <a:pt x="182110" y="60"/>
                  </a:moveTo>
                  <a:lnTo>
                    <a:pt x="-2916" y="104859"/>
                  </a:lnTo>
                  <a:lnTo>
                    <a:pt x="377932" y="327099"/>
                  </a:lnTo>
                  <a:lnTo>
                    <a:pt x="564457" y="220658"/>
                  </a:lnTo>
                  <a:lnTo>
                    <a:pt x="182110" y="60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4" name="자유형: 도형 743">
              <a:extLst>
                <a:ext uri="{FF2B5EF4-FFF2-40B4-BE49-F238E27FC236}">
                  <a16:creationId xmlns:a16="http://schemas.microsoft.com/office/drawing/2014/main" id="{C31FCDBA-3963-444E-9293-35BC1D82862C}"/>
                </a:ext>
              </a:extLst>
            </p:cNvPr>
            <p:cNvSpPr/>
            <p:nvPr/>
          </p:nvSpPr>
          <p:spPr>
            <a:xfrm flipV="1">
              <a:off x="7822463" y="5374219"/>
              <a:ext cx="382206" cy="326960"/>
            </a:xfrm>
            <a:custGeom>
              <a:avLst/>
              <a:gdLst>
                <a:gd name="connsiteX0" fmla="*/ -2979 w 382206"/>
                <a:gd name="connsiteY0" fmla="*/ 212835 h 326960"/>
                <a:gd name="connsiteX1" fmla="*/ 192703 w 382206"/>
                <a:gd name="connsiteY1" fmla="*/ 327020 h 326960"/>
                <a:gd name="connsiteX2" fmla="*/ 379228 w 382206"/>
                <a:gd name="connsiteY2" fmla="*/ 220579 h 326960"/>
                <a:gd name="connsiteX3" fmla="*/ -2979 w 382206"/>
                <a:gd name="connsiteY3" fmla="*/ 60 h 326960"/>
                <a:gd name="connsiteX4" fmla="*/ -2979 w 382206"/>
                <a:gd name="connsiteY4" fmla="*/ 212835 h 32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60">
                  <a:moveTo>
                    <a:pt x="-2979" y="212835"/>
                  </a:moveTo>
                  <a:lnTo>
                    <a:pt x="192703" y="327020"/>
                  </a:lnTo>
                  <a:lnTo>
                    <a:pt x="379228" y="220579"/>
                  </a:lnTo>
                  <a:lnTo>
                    <a:pt x="-2979" y="60"/>
                  </a:lnTo>
                  <a:lnTo>
                    <a:pt x="-2979" y="212835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5" name="자유형: 도형 744">
              <a:extLst>
                <a:ext uri="{FF2B5EF4-FFF2-40B4-BE49-F238E27FC236}">
                  <a16:creationId xmlns:a16="http://schemas.microsoft.com/office/drawing/2014/main" id="{AC832747-3765-4160-82EA-B918CB39701A}"/>
                </a:ext>
              </a:extLst>
            </p:cNvPr>
            <p:cNvSpPr/>
            <p:nvPr/>
          </p:nvSpPr>
          <p:spPr>
            <a:xfrm flipV="1">
              <a:off x="7642491" y="5374040"/>
              <a:ext cx="557695" cy="321478"/>
            </a:xfrm>
            <a:custGeom>
              <a:avLst/>
              <a:gdLst>
                <a:gd name="connsiteX0" fmla="*/ 177272 w 557695"/>
                <a:gd name="connsiteY0" fmla="*/ 57 h 321478"/>
                <a:gd name="connsiteX1" fmla="*/ -2916 w 557695"/>
                <a:gd name="connsiteY1" fmla="*/ 102129 h 321478"/>
                <a:gd name="connsiteX2" fmla="*/ 373093 w 557695"/>
                <a:gd name="connsiteY2" fmla="*/ 321536 h 321478"/>
                <a:gd name="connsiteX3" fmla="*/ 554779 w 557695"/>
                <a:gd name="connsiteY3" fmla="*/ 217852 h 321478"/>
                <a:gd name="connsiteX4" fmla="*/ 177272 w 557695"/>
                <a:gd name="connsiteY4" fmla="*/ 57 h 32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8">
                  <a:moveTo>
                    <a:pt x="177272" y="57"/>
                  </a:moveTo>
                  <a:lnTo>
                    <a:pt x="-2916" y="102129"/>
                  </a:lnTo>
                  <a:lnTo>
                    <a:pt x="373093" y="321536"/>
                  </a:lnTo>
                  <a:lnTo>
                    <a:pt x="554779" y="217852"/>
                  </a:lnTo>
                  <a:lnTo>
                    <a:pt x="177272" y="57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6" name="자유형: 도형 745">
              <a:extLst>
                <a:ext uri="{FF2B5EF4-FFF2-40B4-BE49-F238E27FC236}">
                  <a16:creationId xmlns:a16="http://schemas.microsoft.com/office/drawing/2014/main" id="{866EA76C-39B1-4498-8237-DBBE12D67CAC}"/>
                </a:ext>
              </a:extLst>
            </p:cNvPr>
            <p:cNvSpPr/>
            <p:nvPr/>
          </p:nvSpPr>
          <p:spPr>
            <a:xfrm flipV="1">
              <a:off x="7637297" y="5366217"/>
              <a:ext cx="567372" cy="327024"/>
            </a:xfrm>
            <a:custGeom>
              <a:avLst/>
              <a:gdLst>
                <a:gd name="connsiteX0" fmla="*/ 182110 w 567372"/>
                <a:gd name="connsiteY0" fmla="*/ 53 h 327024"/>
                <a:gd name="connsiteX1" fmla="*/ -2916 w 567372"/>
                <a:gd name="connsiteY1" fmla="*/ 104838 h 327024"/>
                <a:gd name="connsiteX2" fmla="*/ 377932 w 567372"/>
                <a:gd name="connsiteY2" fmla="*/ 327078 h 327024"/>
                <a:gd name="connsiteX3" fmla="*/ 564457 w 567372"/>
                <a:gd name="connsiteY3" fmla="*/ 220637 h 327024"/>
                <a:gd name="connsiteX4" fmla="*/ 182110 w 567372"/>
                <a:gd name="connsiteY4" fmla="*/ 53 h 32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24">
                  <a:moveTo>
                    <a:pt x="182110" y="53"/>
                  </a:moveTo>
                  <a:lnTo>
                    <a:pt x="-2916" y="104838"/>
                  </a:lnTo>
                  <a:lnTo>
                    <a:pt x="377932" y="327078"/>
                  </a:lnTo>
                  <a:lnTo>
                    <a:pt x="564457" y="220637"/>
                  </a:lnTo>
                  <a:lnTo>
                    <a:pt x="182110" y="53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7" name="자유형: 도형 746">
              <a:extLst>
                <a:ext uri="{FF2B5EF4-FFF2-40B4-BE49-F238E27FC236}">
                  <a16:creationId xmlns:a16="http://schemas.microsoft.com/office/drawing/2014/main" id="{AD84363A-D110-4EA6-B43F-92CFCA5BC3EE}"/>
                </a:ext>
              </a:extLst>
            </p:cNvPr>
            <p:cNvSpPr/>
            <p:nvPr/>
          </p:nvSpPr>
          <p:spPr>
            <a:xfrm flipV="1">
              <a:off x="7822463" y="5366217"/>
              <a:ext cx="382206" cy="326950"/>
            </a:xfrm>
            <a:custGeom>
              <a:avLst/>
              <a:gdLst>
                <a:gd name="connsiteX0" fmla="*/ -2979 w 382206"/>
                <a:gd name="connsiteY0" fmla="*/ 212827 h 326950"/>
                <a:gd name="connsiteX1" fmla="*/ 192703 w 382206"/>
                <a:gd name="connsiteY1" fmla="*/ 327003 h 326950"/>
                <a:gd name="connsiteX2" fmla="*/ 379228 w 382206"/>
                <a:gd name="connsiteY2" fmla="*/ 220562 h 326950"/>
                <a:gd name="connsiteX3" fmla="*/ -2979 w 382206"/>
                <a:gd name="connsiteY3" fmla="*/ 53 h 326950"/>
                <a:gd name="connsiteX4" fmla="*/ -2979 w 382206"/>
                <a:gd name="connsiteY4" fmla="*/ 212827 h 32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0">
                  <a:moveTo>
                    <a:pt x="-2979" y="212827"/>
                  </a:moveTo>
                  <a:lnTo>
                    <a:pt x="192703" y="327003"/>
                  </a:lnTo>
                  <a:lnTo>
                    <a:pt x="379228" y="220562"/>
                  </a:lnTo>
                  <a:lnTo>
                    <a:pt x="-2979" y="53"/>
                  </a:lnTo>
                  <a:lnTo>
                    <a:pt x="-2979" y="212827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8" name="자유형: 도형 747">
              <a:extLst>
                <a:ext uri="{FF2B5EF4-FFF2-40B4-BE49-F238E27FC236}">
                  <a16:creationId xmlns:a16="http://schemas.microsoft.com/office/drawing/2014/main" id="{E5EBF1B5-7445-4852-A4A6-1980EC0F138A}"/>
                </a:ext>
              </a:extLst>
            </p:cNvPr>
            <p:cNvSpPr/>
            <p:nvPr/>
          </p:nvSpPr>
          <p:spPr>
            <a:xfrm flipV="1">
              <a:off x="7642491" y="5366043"/>
              <a:ext cx="557695" cy="321458"/>
            </a:xfrm>
            <a:custGeom>
              <a:avLst/>
              <a:gdLst>
                <a:gd name="connsiteX0" fmla="*/ 177272 w 557695"/>
                <a:gd name="connsiteY0" fmla="*/ 50 h 321458"/>
                <a:gd name="connsiteX1" fmla="*/ -2916 w 557695"/>
                <a:gd name="connsiteY1" fmla="*/ 102106 h 321458"/>
                <a:gd name="connsiteX2" fmla="*/ 373093 w 557695"/>
                <a:gd name="connsiteY2" fmla="*/ 321509 h 321458"/>
                <a:gd name="connsiteX3" fmla="*/ 554779 w 557695"/>
                <a:gd name="connsiteY3" fmla="*/ 217840 h 321458"/>
                <a:gd name="connsiteX4" fmla="*/ 177272 w 557695"/>
                <a:gd name="connsiteY4" fmla="*/ 50 h 32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58">
                  <a:moveTo>
                    <a:pt x="177272" y="50"/>
                  </a:moveTo>
                  <a:lnTo>
                    <a:pt x="-2916" y="102106"/>
                  </a:lnTo>
                  <a:lnTo>
                    <a:pt x="373093" y="321509"/>
                  </a:lnTo>
                  <a:lnTo>
                    <a:pt x="554779" y="217840"/>
                  </a:lnTo>
                  <a:lnTo>
                    <a:pt x="177272" y="50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9" name="자유형: 도형 748">
              <a:extLst>
                <a:ext uri="{FF2B5EF4-FFF2-40B4-BE49-F238E27FC236}">
                  <a16:creationId xmlns:a16="http://schemas.microsoft.com/office/drawing/2014/main" id="{0742475C-4DE2-414A-8B8B-41AC24D498EB}"/>
                </a:ext>
              </a:extLst>
            </p:cNvPr>
            <p:cNvSpPr/>
            <p:nvPr/>
          </p:nvSpPr>
          <p:spPr>
            <a:xfrm flipV="1">
              <a:off x="7637297" y="5358220"/>
              <a:ext cx="567372" cy="327025"/>
            </a:xfrm>
            <a:custGeom>
              <a:avLst/>
              <a:gdLst>
                <a:gd name="connsiteX0" fmla="*/ 182110 w 567372"/>
                <a:gd name="connsiteY0" fmla="*/ 46 h 327025"/>
                <a:gd name="connsiteX1" fmla="*/ -2916 w 567372"/>
                <a:gd name="connsiteY1" fmla="*/ 104845 h 327025"/>
                <a:gd name="connsiteX2" fmla="*/ 377932 w 567372"/>
                <a:gd name="connsiteY2" fmla="*/ 327071 h 327025"/>
                <a:gd name="connsiteX3" fmla="*/ 564457 w 567372"/>
                <a:gd name="connsiteY3" fmla="*/ 220649 h 327025"/>
                <a:gd name="connsiteX4" fmla="*/ 182110 w 567372"/>
                <a:gd name="connsiteY4" fmla="*/ 46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25">
                  <a:moveTo>
                    <a:pt x="182110" y="46"/>
                  </a:moveTo>
                  <a:lnTo>
                    <a:pt x="-2916" y="104845"/>
                  </a:lnTo>
                  <a:lnTo>
                    <a:pt x="377932" y="327071"/>
                  </a:lnTo>
                  <a:lnTo>
                    <a:pt x="564457" y="220649"/>
                  </a:lnTo>
                  <a:lnTo>
                    <a:pt x="182110" y="46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0" name="자유형: 도형 749">
              <a:extLst>
                <a:ext uri="{FF2B5EF4-FFF2-40B4-BE49-F238E27FC236}">
                  <a16:creationId xmlns:a16="http://schemas.microsoft.com/office/drawing/2014/main" id="{21C3CAAE-8E40-453C-97C7-98DE69F4BC78}"/>
                </a:ext>
              </a:extLst>
            </p:cNvPr>
            <p:cNvSpPr/>
            <p:nvPr/>
          </p:nvSpPr>
          <p:spPr>
            <a:xfrm flipV="1">
              <a:off x="7822463" y="5358220"/>
              <a:ext cx="382206" cy="326946"/>
            </a:xfrm>
            <a:custGeom>
              <a:avLst/>
              <a:gdLst>
                <a:gd name="connsiteX0" fmla="*/ -2979 w 382206"/>
                <a:gd name="connsiteY0" fmla="*/ 212820 h 326946"/>
                <a:gd name="connsiteX1" fmla="*/ 192703 w 382206"/>
                <a:gd name="connsiteY1" fmla="*/ 326992 h 326946"/>
                <a:gd name="connsiteX2" fmla="*/ 379228 w 382206"/>
                <a:gd name="connsiteY2" fmla="*/ 220570 h 326946"/>
                <a:gd name="connsiteX3" fmla="*/ -2979 w 382206"/>
                <a:gd name="connsiteY3" fmla="*/ 46 h 326946"/>
                <a:gd name="connsiteX4" fmla="*/ -2979 w 382206"/>
                <a:gd name="connsiteY4" fmla="*/ 212820 h 326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46">
                  <a:moveTo>
                    <a:pt x="-2979" y="212820"/>
                  </a:moveTo>
                  <a:lnTo>
                    <a:pt x="192703" y="326992"/>
                  </a:lnTo>
                  <a:lnTo>
                    <a:pt x="379228" y="220570"/>
                  </a:lnTo>
                  <a:lnTo>
                    <a:pt x="-2979" y="46"/>
                  </a:lnTo>
                  <a:lnTo>
                    <a:pt x="-2979" y="212820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1" name="자유형: 도형 750">
              <a:extLst>
                <a:ext uri="{FF2B5EF4-FFF2-40B4-BE49-F238E27FC236}">
                  <a16:creationId xmlns:a16="http://schemas.microsoft.com/office/drawing/2014/main" id="{91A8845D-A312-4A41-9C6A-9104F25E76D9}"/>
                </a:ext>
              </a:extLst>
            </p:cNvPr>
            <p:cNvSpPr/>
            <p:nvPr/>
          </p:nvSpPr>
          <p:spPr>
            <a:xfrm flipV="1">
              <a:off x="7642491" y="5358027"/>
              <a:ext cx="557695" cy="321463"/>
            </a:xfrm>
            <a:custGeom>
              <a:avLst/>
              <a:gdLst>
                <a:gd name="connsiteX0" fmla="*/ 177272 w 557695"/>
                <a:gd name="connsiteY0" fmla="*/ 43 h 321463"/>
                <a:gd name="connsiteX1" fmla="*/ -2916 w 557695"/>
                <a:gd name="connsiteY1" fmla="*/ 102100 h 321463"/>
                <a:gd name="connsiteX2" fmla="*/ 373093 w 557695"/>
                <a:gd name="connsiteY2" fmla="*/ 321507 h 321463"/>
                <a:gd name="connsiteX3" fmla="*/ 554779 w 557695"/>
                <a:gd name="connsiteY3" fmla="*/ 217833 h 321463"/>
                <a:gd name="connsiteX4" fmla="*/ 177272 w 557695"/>
                <a:gd name="connsiteY4" fmla="*/ 43 h 32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63">
                  <a:moveTo>
                    <a:pt x="177272" y="43"/>
                  </a:moveTo>
                  <a:lnTo>
                    <a:pt x="-2916" y="102100"/>
                  </a:lnTo>
                  <a:lnTo>
                    <a:pt x="373093" y="321507"/>
                  </a:lnTo>
                  <a:lnTo>
                    <a:pt x="554779" y="217833"/>
                  </a:lnTo>
                  <a:lnTo>
                    <a:pt x="177272" y="43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2" name="자유형: 도형 751">
              <a:extLst>
                <a:ext uri="{FF2B5EF4-FFF2-40B4-BE49-F238E27FC236}">
                  <a16:creationId xmlns:a16="http://schemas.microsoft.com/office/drawing/2014/main" id="{76B945FF-15BA-4E06-B364-D8F9DE987C8B}"/>
                </a:ext>
              </a:extLst>
            </p:cNvPr>
            <p:cNvSpPr/>
            <p:nvPr/>
          </p:nvSpPr>
          <p:spPr>
            <a:xfrm flipV="1">
              <a:off x="7637297" y="5350204"/>
              <a:ext cx="567372" cy="327038"/>
            </a:xfrm>
            <a:custGeom>
              <a:avLst/>
              <a:gdLst>
                <a:gd name="connsiteX0" fmla="*/ 182110 w 567372"/>
                <a:gd name="connsiteY0" fmla="*/ 39 h 327038"/>
                <a:gd name="connsiteX1" fmla="*/ -2916 w 567372"/>
                <a:gd name="connsiteY1" fmla="*/ 104853 h 327038"/>
                <a:gd name="connsiteX2" fmla="*/ 377932 w 567372"/>
                <a:gd name="connsiteY2" fmla="*/ 327078 h 327038"/>
                <a:gd name="connsiteX3" fmla="*/ 564457 w 567372"/>
                <a:gd name="connsiteY3" fmla="*/ 220636 h 327038"/>
                <a:gd name="connsiteX4" fmla="*/ 182110 w 567372"/>
                <a:gd name="connsiteY4" fmla="*/ 39 h 3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38">
                  <a:moveTo>
                    <a:pt x="182110" y="39"/>
                  </a:moveTo>
                  <a:lnTo>
                    <a:pt x="-2916" y="104853"/>
                  </a:lnTo>
                  <a:lnTo>
                    <a:pt x="377932" y="327078"/>
                  </a:lnTo>
                  <a:lnTo>
                    <a:pt x="564457" y="220636"/>
                  </a:lnTo>
                  <a:lnTo>
                    <a:pt x="182110" y="39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3" name="자유형: 도형 752">
              <a:extLst>
                <a:ext uri="{FF2B5EF4-FFF2-40B4-BE49-F238E27FC236}">
                  <a16:creationId xmlns:a16="http://schemas.microsoft.com/office/drawing/2014/main" id="{BEC400DA-2175-40EF-9788-7229363BD5B2}"/>
                </a:ext>
              </a:extLst>
            </p:cNvPr>
            <p:cNvSpPr/>
            <p:nvPr/>
          </p:nvSpPr>
          <p:spPr>
            <a:xfrm flipV="1">
              <a:off x="7822463" y="5350204"/>
              <a:ext cx="382206" cy="326950"/>
            </a:xfrm>
            <a:custGeom>
              <a:avLst/>
              <a:gdLst>
                <a:gd name="connsiteX0" fmla="*/ -2979 w 382206"/>
                <a:gd name="connsiteY0" fmla="*/ 212813 h 326950"/>
                <a:gd name="connsiteX1" fmla="*/ 192703 w 382206"/>
                <a:gd name="connsiteY1" fmla="*/ 326989 h 326950"/>
                <a:gd name="connsiteX2" fmla="*/ 379228 w 382206"/>
                <a:gd name="connsiteY2" fmla="*/ 220547 h 326950"/>
                <a:gd name="connsiteX3" fmla="*/ -2979 w 382206"/>
                <a:gd name="connsiteY3" fmla="*/ 39 h 326950"/>
                <a:gd name="connsiteX4" fmla="*/ -2979 w 382206"/>
                <a:gd name="connsiteY4" fmla="*/ 212813 h 32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0">
                  <a:moveTo>
                    <a:pt x="-2979" y="212813"/>
                  </a:moveTo>
                  <a:lnTo>
                    <a:pt x="192703" y="326989"/>
                  </a:lnTo>
                  <a:lnTo>
                    <a:pt x="379228" y="220547"/>
                  </a:lnTo>
                  <a:lnTo>
                    <a:pt x="-2979" y="39"/>
                  </a:lnTo>
                  <a:lnTo>
                    <a:pt x="-2979" y="212813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4" name="자유형: 도형 753">
              <a:extLst>
                <a:ext uri="{FF2B5EF4-FFF2-40B4-BE49-F238E27FC236}">
                  <a16:creationId xmlns:a16="http://schemas.microsoft.com/office/drawing/2014/main" id="{B01A2D80-2A8E-49C2-8840-2B5FD94FD2A1}"/>
                </a:ext>
              </a:extLst>
            </p:cNvPr>
            <p:cNvSpPr/>
            <p:nvPr/>
          </p:nvSpPr>
          <p:spPr>
            <a:xfrm flipV="1">
              <a:off x="7642491" y="5350014"/>
              <a:ext cx="557695" cy="321489"/>
            </a:xfrm>
            <a:custGeom>
              <a:avLst/>
              <a:gdLst>
                <a:gd name="connsiteX0" fmla="*/ 177272 w 557695"/>
                <a:gd name="connsiteY0" fmla="*/ 36 h 321489"/>
                <a:gd name="connsiteX1" fmla="*/ -2916 w 557695"/>
                <a:gd name="connsiteY1" fmla="*/ 102122 h 321489"/>
                <a:gd name="connsiteX2" fmla="*/ 373093 w 557695"/>
                <a:gd name="connsiteY2" fmla="*/ 321525 h 321489"/>
                <a:gd name="connsiteX3" fmla="*/ 554779 w 557695"/>
                <a:gd name="connsiteY3" fmla="*/ 217841 h 321489"/>
                <a:gd name="connsiteX4" fmla="*/ 177272 w 557695"/>
                <a:gd name="connsiteY4" fmla="*/ 36 h 321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89">
                  <a:moveTo>
                    <a:pt x="177272" y="36"/>
                  </a:moveTo>
                  <a:lnTo>
                    <a:pt x="-2916" y="102122"/>
                  </a:lnTo>
                  <a:lnTo>
                    <a:pt x="373093" y="321525"/>
                  </a:lnTo>
                  <a:lnTo>
                    <a:pt x="554779" y="217841"/>
                  </a:lnTo>
                  <a:lnTo>
                    <a:pt x="177272" y="36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5" name="자유형: 도형 754">
              <a:extLst>
                <a:ext uri="{FF2B5EF4-FFF2-40B4-BE49-F238E27FC236}">
                  <a16:creationId xmlns:a16="http://schemas.microsoft.com/office/drawing/2014/main" id="{9EEA4618-E6AC-463D-B49C-BFE38E5E824A}"/>
                </a:ext>
              </a:extLst>
            </p:cNvPr>
            <p:cNvSpPr/>
            <p:nvPr/>
          </p:nvSpPr>
          <p:spPr>
            <a:xfrm flipV="1">
              <a:off x="7637297" y="5342191"/>
              <a:ext cx="567372" cy="327040"/>
            </a:xfrm>
            <a:custGeom>
              <a:avLst/>
              <a:gdLst>
                <a:gd name="connsiteX0" fmla="*/ 182110 w 567372"/>
                <a:gd name="connsiteY0" fmla="*/ 32 h 327040"/>
                <a:gd name="connsiteX1" fmla="*/ -2916 w 567372"/>
                <a:gd name="connsiteY1" fmla="*/ 104837 h 327040"/>
                <a:gd name="connsiteX2" fmla="*/ 377932 w 567372"/>
                <a:gd name="connsiteY2" fmla="*/ 327072 h 327040"/>
                <a:gd name="connsiteX3" fmla="*/ 564457 w 567372"/>
                <a:gd name="connsiteY3" fmla="*/ 220634 h 327040"/>
                <a:gd name="connsiteX4" fmla="*/ 182110 w 567372"/>
                <a:gd name="connsiteY4" fmla="*/ 32 h 32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40">
                  <a:moveTo>
                    <a:pt x="182110" y="32"/>
                  </a:moveTo>
                  <a:lnTo>
                    <a:pt x="-2916" y="104837"/>
                  </a:lnTo>
                  <a:lnTo>
                    <a:pt x="377932" y="327072"/>
                  </a:lnTo>
                  <a:lnTo>
                    <a:pt x="564457" y="220634"/>
                  </a:lnTo>
                  <a:lnTo>
                    <a:pt x="182110" y="32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6" name="자유형: 도형 755">
              <a:extLst>
                <a:ext uri="{FF2B5EF4-FFF2-40B4-BE49-F238E27FC236}">
                  <a16:creationId xmlns:a16="http://schemas.microsoft.com/office/drawing/2014/main" id="{3EC6F8A1-56DA-43D9-90DA-399D6AA26137}"/>
                </a:ext>
              </a:extLst>
            </p:cNvPr>
            <p:cNvSpPr/>
            <p:nvPr/>
          </p:nvSpPr>
          <p:spPr>
            <a:xfrm flipV="1">
              <a:off x="7822463" y="5342191"/>
              <a:ext cx="382206" cy="326950"/>
            </a:xfrm>
            <a:custGeom>
              <a:avLst/>
              <a:gdLst>
                <a:gd name="connsiteX0" fmla="*/ -2979 w 382206"/>
                <a:gd name="connsiteY0" fmla="*/ 212811 h 326950"/>
                <a:gd name="connsiteX1" fmla="*/ 192703 w 382206"/>
                <a:gd name="connsiteY1" fmla="*/ 326982 h 326950"/>
                <a:gd name="connsiteX2" fmla="*/ 379228 w 382206"/>
                <a:gd name="connsiteY2" fmla="*/ 220544 h 326950"/>
                <a:gd name="connsiteX3" fmla="*/ -2979 w 382206"/>
                <a:gd name="connsiteY3" fmla="*/ 31 h 326950"/>
                <a:gd name="connsiteX4" fmla="*/ -2979 w 382206"/>
                <a:gd name="connsiteY4" fmla="*/ 212811 h 32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0">
                  <a:moveTo>
                    <a:pt x="-2979" y="212811"/>
                  </a:moveTo>
                  <a:lnTo>
                    <a:pt x="192703" y="326982"/>
                  </a:lnTo>
                  <a:lnTo>
                    <a:pt x="379228" y="220544"/>
                  </a:lnTo>
                  <a:lnTo>
                    <a:pt x="-2979" y="31"/>
                  </a:lnTo>
                  <a:lnTo>
                    <a:pt x="-2979" y="212811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7" name="자유형: 도형 756">
              <a:extLst>
                <a:ext uri="{FF2B5EF4-FFF2-40B4-BE49-F238E27FC236}">
                  <a16:creationId xmlns:a16="http://schemas.microsoft.com/office/drawing/2014/main" id="{2315E5E0-37FA-4045-872E-7DB20D4B992D}"/>
                </a:ext>
              </a:extLst>
            </p:cNvPr>
            <p:cNvSpPr/>
            <p:nvPr/>
          </p:nvSpPr>
          <p:spPr>
            <a:xfrm flipV="1">
              <a:off x="7642491" y="5342012"/>
              <a:ext cx="557695" cy="321473"/>
            </a:xfrm>
            <a:custGeom>
              <a:avLst/>
              <a:gdLst>
                <a:gd name="connsiteX0" fmla="*/ 177272 w 557695"/>
                <a:gd name="connsiteY0" fmla="*/ 29 h 321473"/>
                <a:gd name="connsiteX1" fmla="*/ -2916 w 557695"/>
                <a:gd name="connsiteY1" fmla="*/ 102085 h 321473"/>
                <a:gd name="connsiteX2" fmla="*/ 373093 w 557695"/>
                <a:gd name="connsiteY2" fmla="*/ 321503 h 321473"/>
                <a:gd name="connsiteX3" fmla="*/ 554779 w 557695"/>
                <a:gd name="connsiteY3" fmla="*/ 217834 h 321473"/>
                <a:gd name="connsiteX4" fmla="*/ 177272 w 557695"/>
                <a:gd name="connsiteY4" fmla="*/ 29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29"/>
                  </a:moveTo>
                  <a:lnTo>
                    <a:pt x="-2916" y="102085"/>
                  </a:lnTo>
                  <a:lnTo>
                    <a:pt x="373093" y="321503"/>
                  </a:lnTo>
                  <a:lnTo>
                    <a:pt x="554779" y="217834"/>
                  </a:lnTo>
                  <a:lnTo>
                    <a:pt x="177272" y="29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8" name="자유형: 도형 757">
              <a:extLst>
                <a:ext uri="{FF2B5EF4-FFF2-40B4-BE49-F238E27FC236}">
                  <a16:creationId xmlns:a16="http://schemas.microsoft.com/office/drawing/2014/main" id="{CC71D35A-C5F5-4B62-9024-3ADFD2446D75}"/>
                </a:ext>
              </a:extLst>
            </p:cNvPr>
            <p:cNvSpPr/>
            <p:nvPr/>
          </p:nvSpPr>
          <p:spPr>
            <a:xfrm flipV="1">
              <a:off x="7637208" y="5333986"/>
              <a:ext cx="567372" cy="327040"/>
            </a:xfrm>
            <a:custGeom>
              <a:avLst/>
              <a:gdLst>
                <a:gd name="connsiteX0" fmla="*/ 182110 w 567372"/>
                <a:gd name="connsiteY0" fmla="*/ 24 h 327040"/>
                <a:gd name="connsiteX1" fmla="*/ -2916 w 567372"/>
                <a:gd name="connsiteY1" fmla="*/ 104839 h 327040"/>
                <a:gd name="connsiteX2" fmla="*/ 377932 w 567372"/>
                <a:gd name="connsiteY2" fmla="*/ 327064 h 327040"/>
                <a:gd name="connsiteX3" fmla="*/ 564457 w 567372"/>
                <a:gd name="connsiteY3" fmla="*/ 220627 h 327040"/>
                <a:gd name="connsiteX4" fmla="*/ 182110 w 567372"/>
                <a:gd name="connsiteY4" fmla="*/ 24 h 32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40">
                  <a:moveTo>
                    <a:pt x="182110" y="24"/>
                  </a:moveTo>
                  <a:lnTo>
                    <a:pt x="-2916" y="104839"/>
                  </a:lnTo>
                  <a:lnTo>
                    <a:pt x="377932" y="327064"/>
                  </a:lnTo>
                  <a:lnTo>
                    <a:pt x="564457" y="220627"/>
                  </a:lnTo>
                  <a:lnTo>
                    <a:pt x="182110" y="24"/>
                  </a:ln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9" name="자유형: 도형 758">
              <a:extLst>
                <a:ext uri="{FF2B5EF4-FFF2-40B4-BE49-F238E27FC236}">
                  <a16:creationId xmlns:a16="http://schemas.microsoft.com/office/drawing/2014/main" id="{2D1A08EE-F4A0-4443-9EB8-CB3EED142AA4}"/>
                </a:ext>
              </a:extLst>
            </p:cNvPr>
            <p:cNvSpPr/>
            <p:nvPr/>
          </p:nvSpPr>
          <p:spPr>
            <a:xfrm flipV="1">
              <a:off x="7987753" y="5505956"/>
              <a:ext cx="103238" cy="211990"/>
            </a:xfrm>
            <a:custGeom>
              <a:avLst/>
              <a:gdLst>
                <a:gd name="connsiteX0" fmla="*/ -2997 w 103238"/>
                <a:gd name="connsiteY0" fmla="*/ 126 h 211990"/>
                <a:gd name="connsiteX1" fmla="*/ 100229 w 103238"/>
                <a:gd name="connsiteY1" fmla="*/ 59702 h 211990"/>
                <a:gd name="connsiteX2" fmla="*/ 100242 w 103238"/>
                <a:gd name="connsiteY2" fmla="*/ 212117 h 211990"/>
                <a:gd name="connsiteX3" fmla="*/ -2997 w 103238"/>
                <a:gd name="connsiteY3" fmla="*/ 152516 h 211990"/>
                <a:gd name="connsiteX4" fmla="*/ -2997 w 103238"/>
                <a:gd name="connsiteY4" fmla="*/ 126 h 211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38" h="211990">
                  <a:moveTo>
                    <a:pt x="-2997" y="126"/>
                  </a:moveTo>
                  <a:lnTo>
                    <a:pt x="100229" y="59702"/>
                  </a:lnTo>
                  <a:lnTo>
                    <a:pt x="100242" y="212117"/>
                  </a:lnTo>
                  <a:lnTo>
                    <a:pt x="-2997" y="152516"/>
                  </a:lnTo>
                  <a:lnTo>
                    <a:pt x="-2997" y="126"/>
                  </a:lnTo>
                </a:path>
              </a:pathLst>
            </a:custGeom>
            <a:solidFill>
              <a:srgbClr val="FBC80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0" name="자유형: 도형 759">
              <a:extLst>
                <a:ext uri="{FF2B5EF4-FFF2-40B4-BE49-F238E27FC236}">
                  <a16:creationId xmlns:a16="http://schemas.microsoft.com/office/drawing/2014/main" id="{C54ABCAC-5CB2-483E-A00A-0C6F242EC8CA}"/>
                </a:ext>
              </a:extLst>
            </p:cNvPr>
            <p:cNvSpPr/>
            <p:nvPr/>
          </p:nvSpPr>
          <p:spPr>
            <a:xfrm flipV="1">
              <a:off x="8004784" y="5514961"/>
              <a:ext cx="70738" cy="193144"/>
            </a:xfrm>
            <a:custGeom>
              <a:avLst/>
              <a:gdLst>
                <a:gd name="connsiteX0" fmla="*/ -2997 w 70738"/>
                <a:gd name="connsiteY0" fmla="*/ 126 h 193144"/>
                <a:gd name="connsiteX1" fmla="*/ 67716 w 70738"/>
                <a:gd name="connsiteY1" fmla="*/ 40855 h 193144"/>
                <a:gd name="connsiteX2" fmla="*/ 67742 w 70738"/>
                <a:gd name="connsiteY2" fmla="*/ 193270 h 193144"/>
                <a:gd name="connsiteX3" fmla="*/ -2997 w 70738"/>
                <a:gd name="connsiteY3" fmla="*/ 152550 h 193144"/>
                <a:gd name="connsiteX4" fmla="*/ -2997 w 70738"/>
                <a:gd name="connsiteY4" fmla="*/ 126 h 19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738" h="193144">
                  <a:moveTo>
                    <a:pt x="-2997" y="126"/>
                  </a:moveTo>
                  <a:lnTo>
                    <a:pt x="67716" y="40855"/>
                  </a:lnTo>
                  <a:lnTo>
                    <a:pt x="67742" y="193270"/>
                  </a:lnTo>
                  <a:lnTo>
                    <a:pt x="-2997" y="152550"/>
                  </a:lnTo>
                  <a:lnTo>
                    <a:pt x="-2997" y="126"/>
                  </a:lnTo>
                </a:path>
              </a:pathLst>
            </a:custGeom>
            <a:solidFill>
              <a:srgbClr val="D7D8D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1" name="자유형: 도형 760">
              <a:extLst>
                <a:ext uri="{FF2B5EF4-FFF2-40B4-BE49-F238E27FC236}">
                  <a16:creationId xmlns:a16="http://schemas.microsoft.com/office/drawing/2014/main" id="{23139E2A-86D6-4A14-8A56-799322119BE8}"/>
                </a:ext>
              </a:extLst>
            </p:cNvPr>
            <p:cNvSpPr/>
            <p:nvPr/>
          </p:nvSpPr>
          <p:spPr>
            <a:xfrm flipV="1">
              <a:off x="7655598" y="5345262"/>
              <a:ext cx="527608" cy="304105"/>
            </a:xfrm>
            <a:custGeom>
              <a:avLst/>
              <a:gdLst>
                <a:gd name="connsiteX0" fmla="*/ 163976 w 527608"/>
                <a:gd name="connsiteY0" fmla="*/ 24 h 304105"/>
                <a:gd name="connsiteX1" fmla="*/ -2915 w 527608"/>
                <a:gd name="connsiteY1" fmla="*/ 94515 h 304105"/>
                <a:gd name="connsiteX2" fmla="*/ 356393 w 527608"/>
                <a:gd name="connsiteY2" fmla="*/ 304129 h 304105"/>
                <a:gd name="connsiteX3" fmla="*/ 524694 w 527608"/>
                <a:gd name="connsiteY3" fmla="*/ 208130 h 304105"/>
                <a:gd name="connsiteX4" fmla="*/ 163976 w 527608"/>
                <a:gd name="connsiteY4" fmla="*/ 24 h 30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608" h="304105">
                  <a:moveTo>
                    <a:pt x="163976" y="24"/>
                  </a:moveTo>
                  <a:lnTo>
                    <a:pt x="-2915" y="94515"/>
                  </a:lnTo>
                  <a:lnTo>
                    <a:pt x="356393" y="304129"/>
                  </a:lnTo>
                  <a:lnTo>
                    <a:pt x="524694" y="208130"/>
                  </a:lnTo>
                  <a:lnTo>
                    <a:pt x="163976" y="24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2" name="자유형: 도형 761">
              <a:extLst>
                <a:ext uri="{FF2B5EF4-FFF2-40B4-BE49-F238E27FC236}">
                  <a16:creationId xmlns:a16="http://schemas.microsoft.com/office/drawing/2014/main" id="{8A6AA8EB-46C0-4B69-AD9D-F9A5523CBAF9}"/>
                </a:ext>
              </a:extLst>
            </p:cNvPr>
            <p:cNvSpPr/>
            <p:nvPr/>
          </p:nvSpPr>
          <p:spPr>
            <a:xfrm flipV="1">
              <a:off x="7693545" y="5358522"/>
              <a:ext cx="456463" cy="276542"/>
            </a:xfrm>
            <a:custGeom>
              <a:avLst/>
              <a:gdLst>
                <a:gd name="connsiteX0" fmla="*/ 114127 w 456463"/>
                <a:gd name="connsiteY0" fmla="*/ 24 h 276542"/>
                <a:gd name="connsiteX1" fmla="*/ 2964 w 456463"/>
                <a:gd name="connsiteY1" fmla="*/ 62694 h 276542"/>
                <a:gd name="connsiteX2" fmla="*/ -2916 w 456463"/>
                <a:gd name="connsiteY2" fmla="*/ 72666 h 276542"/>
                <a:gd name="connsiteX3" fmla="*/ 2812 w 456463"/>
                <a:gd name="connsiteY3" fmla="*/ 82727 h 276542"/>
                <a:gd name="connsiteX4" fmla="*/ 335234 w 456463"/>
                <a:gd name="connsiteY4" fmla="*/ 276566 h 276542"/>
                <a:gd name="connsiteX5" fmla="*/ 447705 w 456463"/>
                <a:gd name="connsiteY5" fmla="*/ 212559 h 276542"/>
                <a:gd name="connsiteX6" fmla="*/ 453547 w 456463"/>
                <a:gd name="connsiteY6" fmla="*/ 202563 h 276542"/>
                <a:gd name="connsiteX7" fmla="*/ 447769 w 456463"/>
                <a:gd name="connsiteY7" fmla="*/ 192528 h 276542"/>
                <a:gd name="connsiteX8" fmla="*/ 114127 w 456463"/>
                <a:gd name="connsiteY8" fmla="*/ 24 h 276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6463" h="276542">
                  <a:moveTo>
                    <a:pt x="114127" y="24"/>
                  </a:moveTo>
                  <a:lnTo>
                    <a:pt x="2964" y="62694"/>
                  </a:lnTo>
                  <a:cubicBezTo>
                    <a:pt x="-744" y="64778"/>
                    <a:pt x="-2878" y="68414"/>
                    <a:pt x="-2916" y="72666"/>
                  </a:cubicBezTo>
                  <a:cubicBezTo>
                    <a:pt x="-2942" y="76922"/>
                    <a:pt x="-859" y="80578"/>
                    <a:pt x="2812" y="82727"/>
                  </a:cubicBezTo>
                  <a:lnTo>
                    <a:pt x="335234" y="276566"/>
                  </a:lnTo>
                  <a:lnTo>
                    <a:pt x="447705" y="212559"/>
                  </a:lnTo>
                  <a:cubicBezTo>
                    <a:pt x="451401" y="210451"/>
                    <a:pt x="453535" y="206815"/>
                    <a:pt x="453547" y="202563"/>
                  </a:cubicBezTo>
                  <a:cubicBezTo>
                    <a:pt x="453560" y="198307"/>
                    <a:pt x="451452" y="194651"/>
                    <a:pt x="447769" y="192528"/>
                  </a:cubicBezTo>
                  <a:lnTo>
                    <a:pt x="114127" y="24"/>
                  </a:ln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3" name="자유형: 도형 762">
              <a:extLst>
                <a:ext uri="{FF2B5EF4-FFF2-40B4-BE49-F238E27FC236}">
                  <a16:creationId xmlns:a16="http://schemas.microsoft.com/office/drawing/2014/main" id="{D1A85953-6BBF-443A-9C8D-57F056B5E446}"/>
                </a:ext>
              </a:extLst>
            </p:cNvPr>
            <p:cNvSpPr/>
            <p:nvPr/>
          </p:nvSpPr>
          <p:spPr>
            <a:xfrm flipV="1">
              <a:off x="7770591" y="5548596"/>
              <a:ext cx="65782" cy="37630"/>
            </a:xfrm>
            <a:custGeom>
              <a:avLst/>
              <a:gdLst>
                <a:gd name="connsiteX0" fmla="*/ 51221 w 65782"/>
                <a:gd name="connsiteY0" fmla="*/ 31804 h 37630"/>
                <a:gd name="connsiteX1" fmla="*/ 4878 w 65782"/>
                <a:gd name="connsiteY1" fmla="*/ 32592 h 37630"/>
                <a:gd name="connsiteX2" fmla="*/ 8879 w 65782"/>
                <a:gd name="connsiteY2" fmla="*/ 5997 h 37630"/>
                <a:gd name="connsiteX3" fmla="*/ 55234 w 65782"/>
                <a:gd name="connsiteY3" fmla="*/ 5224 h 37630"/>
                <a:gd name="connsiteX4" fmla="*/ 51221 w 65782"/>
                <a:gd name="connsiteY4" fmla="*/ 31804 h 3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782" h="37630">
                  <a:moveTo>
                    <a:pt x="51221" y="31804"/>
                  </a:moveTo>
                  <a:cubicBezTo>
                    <a:pt x="37327" y="39374"/>
                    <a:pt x="16575" y="39717"/>
                    <a:pt x="4878" y="32592"/>
                  </a:cubicBezTo>
                  <a:cubicBezTo>
                    <a:pt x="-6806" y="25469"/>
                    <a:pt x="-5015" y="13552"/>
                    <a:pt x="8879" y="5997"/>
                  </a:cubicBezTo>
                  <a:cubicBezTo>
                    <a:pt x="22785" y="-1573"/>
                    <a:pt x="43537" y="-1915"/>
                    <a:pt x="55234" y="5224"/>
                  </a:cubicBezTo>
                  <a:cubicBezTo>
                    <a:pt x="66918" y="12332"/>
                    <a:pt x="65127" y="24258"/>
                    <a:pt x="51221" y="31804"/>
                  </a:cubicBez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4" name="자유형: 도형 763">
              <a:extLst>
                <a:ext uri="{FF2B5EF4-FFF2-40B4-BE49-F238E27FC236}">
                  <a16:creationId xmlns:a16="http://schemas.microsoft.com/office/drawing/2014/main" id="{11AB2E5C-6EA2-4F88-BB61-BA6C4400CA0B}"/>
                </a:ext>
              </a:extLst>
            </p:cNvPr>
            <p:cNvSpPr/>
            <p:nvPr/>
          </p:nvSpPr>
          <p:spPr>
            <a:xfrm flipV="1">
              <a:off x="7994085" y="5408063"/>
              <a:ext cx="65780" cy="37631"/>
            </a:xfrm>
            <a:custGeom>
              <a:avLst/>
              <a:gdLst>
                <a:gd name="connsiteX0" fmla="*/ 51068 w 65780"/>
                <a:gd name="connsiteY0" fmla="*/ 31684 h 37631"/>
                <a:gd name="connsiteX1" fmla="*/ 4726 w 65780"/>
                <a:gd name="connsiteY1" fmla="*/ 32474 h 37631"/>
                <a:gd name="connsiteX2" fmla="*/ 8726 w 65780"/>
                <a:gd name="connsiteY2" fmla="*/ 5878 h 37631"/>
                <a:gd name="connsiteX3" fmla="*/ 55069 w 65780"/>
                <a:gd name="connsiteY3" fmla="*/ 5089 h 37631"/>
                <a:gd name="connsiteX4" fmla="*/ 51068 w 65780"/>
                <a:gd name="connsiteY4" fmla="*/ 31684 h 3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780" h="37631">
                  <a:moveTo>
                    <a:pt x="51068" y="31684"/>
                  </a:moveTo>
                  <a:cubicBezTo>
                    <a:pt x="37162" y="39241"/>
                    <a:pt x="16410" y="39598"/>
                    <a:pt x="4726" y="32474"/>
                  </a:cubicBezTo>
                  <a:cubicBezTo>
                    <a:pt x="-6958" y="25349"/>
                    <a:pt x="-5167" y="13433"/>
                    <a:pt x="8726" y="5878"/>
                  </a:cubicBezTo>
                  <a:cubicBezTo>
                    <a:pt x="22633" y="-1693"/>
                    <a:pt x="43385" y="-2044"/>
                    <a:pt x="55069" y="5089"/>
                  </a:cubicBezTo>
                  <a:cubicBezTo>
                    <a:pt x="66765" y="12228"/>
                    <a:pt x="64975" y="24129"/>
                    <a:pt x="51068" y="31684"/>
                  </a:cubicBez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5" name="자유형: 도형 764">
              <a:extLst>
                <a:ext uri="{FF2B5EF4-FFF2-40B4-BE49-F238E27FC236}">
                  <a16:creationId xmlns:a16="http://schemas.microsoft.com/office/drawing/2014/main" id="{F4EB4C55-1C13-498D-8EFA-AC6F6747FECB}"/>
                </a:ext>
              </a:extLst>
            </p:cNvPr>
            <p:cNvSpPr/>
            <p:nvPr/>
          </p:nvSpPr>
          <p:spPr>
            <a:xfrm flipV="1">
              <a:off x="7813111" y="5449773"/>
              <a:ext cx="184551" cy="109971"/>
            </a:xfrm>
            <a:custGeom>
              <a:avLst/>
              <a:gdLst>
                <a:gd name="connsiteX0" fmla="*/ 145029 w 184551"/>
                <a:gd name="connsiteY0" fmla="*/ 83485 h 109971"/>
                <a:gd name="connsiteX1" fmla="*/ 14473 w 184551"/>
                <a:gd name="connsiteY1" fmla="*/ 100045 h 109971"/>
                <a:gd name="connsiteX2" fmla="*/ 41321 w 184551"/>
                <a:gd name="connsiteY2" fmla="*/ 20253 h 109971"/>
                <a:gd name="connsiteX3" fmla="*/ 162377 w 184551"/>
                <a:gd name="connsiteY3" fmla="*/ 11746 h 109971"/>
                <a:gd name="connsiteX4" fmla="*/ 145029 w 184551"/>
                <a:gd name="connsiteY4" fmla="*/ 83485 h 109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551" h="109971">
                  <a:moveTo>
                    <a:pt x="145029" y="83485"/>
                  </a:moveTo>
                  <a:cubicBezTo>
                    <a:pt x="110980" y="102005"/>
                    <a:pt x="52217" y="122766"/>
                    <a:pt x="14473" y="100045"/>
                  </a:cubicBezTo>
                  <a:cubicBezTo>
                    <a:pt x="-23259" y="77339"/>
                    <a:pt x="7285" y="38767"/>
                    <a:pt x="41321" y="20253"/>
                  </a:cubicBezTo>
                  <a:cubicBezTo>
                    <a:pt x="75369" y="1749"/>
                    <a:pt x="126461" y="-9924"/>
                    <a:pt x="162377" y="11746"/>
                  </a:cubicBezTo>
                  <a:cubicBezTo>
                    <a:pt x="198293" y="33395"/>
                    <a:pt x="179065" y="64971"/>
                    <a:pt x="145029" y="83485"/>
                  </a:cubicBez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6" name="자유형: 도형 765">
              <a:extLst>
                <a:ext uri="{FF2B5EF4-FFF2-40B4-BE49-F238E27FC236}">
                  <a16:creationId xmlns:a16="http://schemas.microsoft.com/office/drawing/2014/main" id="{98B748E2-A3E9-4F1F-AFF0-C60B372A14D3}"/>
                </a:ext>
              </a:extLst>
            </p:cNvPr>
            <p:cNvSpPr/>
            <p:nvPr/>
          </p:nvSpPr>
          <p:spPr>
            <a:xfrm flipV="1">
              <a:off x="8049120" y="5448132"/>
              <a:ext cx="47929" cy="26962"/>
            </a:xfrm>
            <a:custGeom>
              <a:avLst/>
              <a:gdLst>
                <a:gd name="connsiteX0" fmla="*/ 25924 w 47929"/>
                <a:gd name="connsiteY0" fmla="*/ -8 h 26962"/>
                <a:gd name="connsiteX1" fmla="*/ 44910 w 47929"/>
                <a:gd name="connsiteY1" fmla="*/ 10851 h 26962"/>
                <a:gd name="connsiteX2" fmla="*/ 37760 w 47929"/>
                <a:gd name="connsiteY2" fmla="*/ 14988 h 26962"/>
                <a:gd name="connsiteX3" fmla="*/ 32629 w 47929"/>
                <a:gd name="connsiteY3" fmla="*/ 12057 h 26962"/>
                <a:gd name="connsiteX4" fmla="*/ 6899 w 47929"/>
                <a:gd name="connsiteY4" fmla="*/ 26954 h 26962"/>
                <a:gd name="connsiteX5" fmla="*/ 1235 w 47929"/>
                <a:gd name="connsiteY5" fmla="*/ 23715 h 26962"/>
                <a:gd name="connsiteX6" fmla="*/ -3020 w 47929"/>
                <a:gd name="connsiteY6" fmla="*/ 17578 h 26962"/>
                <a:gd name="connsiteX7" fmla="*/ 2480 w 47929"/>
                <a:gd name="connsiteY7" fmla="*/ 14403 h 26962"/>
                <a:gd name="connsiteX8" fmla="*/ 7877 w 47929"/>
                <a:gd name="connsiteY8" fmla="*/ 17479 h 26962"/>
                <a:gd name="connsiteX9" fmla="*/ 24895 w 47929"/>
                <a:gd name="connsiteY9" fmla="*/ 7636 h 26962"/>
                <a:gd name="connsiteX10" fmla="*/ 18774 w 47929"/>
                <a:gd name="connsiteY10" fmla="*/ 4129 h 26962"/>
                <a:gd name="connsiteX11" fmla="*/ 25924 w 47929"/>
                <a:gd name="connsiteY11" fmla="*/ -8 h 26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929" h="26962">
                  <a:moveTo>
                    <a:pt x="25924" y="-8"/>
                  </a:moveTo>
                  <a:lnTo>
                    <a:pt x="44910" y="10851"/>
                  </a:lnTo>
                  <a:lnTo>
                    <a:pt x="37760" y="14988"/>
                  </a:lnTo>
                  <a:lnTo>
                    <a:pt x="32629" y="12057"/>
                  </a:lnTo>
                  <a:lnTo>
                    <a:pt x="6899" y="26954"/>
                  </a:lnTo>
                  <a:lnTo>
                    <a:pt x="1235" y="23715"/>
                  </a:lnTo>
                  <a:cubicBezTo>
                    <a:pt x="625" y="21582"/>
                    <a:pt x="-518" y="19865"/>
                    <a:pt x="-3020" y="17578"/>
                  </a:cubicBezTo>
                  <a:lnTo>
                    <a:pt x="2480" y="14403"/>
                  </a:lnTo>
                  <a:lnTo>
                    <a:pt x="7877" y="17479"/>
                  </a:lnTo>
                  <a:lnTo>
                    <a:pt x="24895" y="7636"/>
                  </a:lnTo>
                  <a:lnTo>
                    <a:pt x="18774" y="4129"/>
                  </a:lnTo>
                  <a:lnTo>
                    <a:pt x="25924" y="-8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7" name="자유형: 도형 766">
              <a:extLst>
                <a:ext uri="{FF2B5EF4-FFF2-40B4-BE49-F238E27FC236}">
                  <a16:creationId xmlns:a16="http://schemas.microsoft.com/office/drawing/2014/main" id="{3D442F58-84ED-4FD6-9F22-2B8144CC0C90}"/>
                </a:ext>
              </a:extLst>
            </p:cNvPr>
            <p:cNvSpPr/>
            <p:nvPr/>
          </p:nvSpPr>
          <p:spPr>
            <a:xfrm flipV="1">
              <a:off x="8072032" y="5435725"/>
              <a:ext cx="41529" cy="23951"/>
            </a:xfrm>
            <a:custGeom>
              <a:avLst/>
              <a:gdLst>
                <a:gd name="connsiteX0" fmla="*/ 17743 w 41529"/>
                <a:gd name="connsiteY0" fmla="*/ 22686 h 23951"/>
                <a:gd name="connsiteX1" fmla="*/ 712 w 41529"/>
                <a:gd name="connsiteY1" fmla="*/ 21809 h 23951"/>
                <a:gd name="connsiteX2" fmla="*/ 7012 w 41529"/>
                <a:gd name="connsiteY2" fmla="*/ 5948 h 23951"/>
                <a:gd name="connsiteX3" fmla="*/ 17743 w 41529"/>
                <a:gd name="connsiteY3" fmla="*/ 1275 h 23951"/>
                <a:gd name="connsiteX4" fmla="*/ 17743 w 41529"/>
                <a:gd name="connsiteY4" fmla="*/ 8235 h 23951"/>
                <a:gd name="connsiteX5" fmla="*/ 14301 w 41529"/>
                <a:gd name="connsiteY5" fmla="*/ 10111 h 23951"/>
                <a:gd name="connsiteX6" fmla="*/ 7558 w 41529"/>
                <a:gd name="connsiteY6" fmla="*/ 17835 h 23951"/>
                <a:gd name="connsiteX7" fmla="*/ 17743 w 41529"/>
                <a:gd name="connsiteY7" fmla="*/ 15686 h 23951"/>
                <a:gd name="connsiteX8" fmla="*/ 34850 w 41529"/>
                <a:gd name="connsiteY8" fmla="*/ 2033 h 23951"/>
                <a:gd name="connsiteX9" fmla="*/ 28246 w 41529"/>
                <a:gd name="connsiteY9" fmla="*/ 18087 h 23951"/>
                <a:gd name="connsiteX10" fmla="*/ 17743 w 41529"/>
                <a:gd name="connsiteY10" fmla="*/ 22686 h 23951"/>
                <a:gd name="connsiteX11" fmla="*/ 17743 w 41529"/>
                <a:gd name="connsiteY11" fmla="*/ 15686 h 23951"/>
                <a:gd name="connsiteX12" fmla="*/ 20956 w 41529"/>
                <a:gd name="connsiteY12" fmla="*/ 13921 h 23951"/>
                <a:gd name="connsiteX13" fmla="*/ 27992 w 41529"/>
                <a:gd name="connsiteY13" fmla="*/ 6012 h 23951"/>
                <a:gd name="connsiteX14" fmla="*/ 17743 w 41529"/>
                <a:gd name="connsiteY14" fmla="*/ 8235 h 23951"/>
                <a:gd name="connsiteX15" fmla="*/ 17743 w 41529"/>
                <a:gd name="connsiteY15" fmla="*/ 1275 h 23951"/>
                <a:gd name="connsiteX16" fmla="*/ 34850 w 41529"/>
                <a:gd name="connsiteY16" fmla="*/ 2033 h 2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1529" h="23951">
                  <a:moveTo>
                    <a:pt x="17743" y="22686"/>
                  </a:moveTo>
                  <a:cubicBezTo>
                    <a:pt x="10885" y="24656"/>
                    <a:pt x="4967" y="24234"/>
                    <a:pt x="712" y="21809"/>
                  </a:cubicBezTo>
                  <a:cubicBezTo>
                    <a:pt x="-5574" y="18217"/>
                    <a:pt x="-4253" y="12477"/>
                    <a:pt x="7012" y="5948"/>
                  </a:cubicBezTo>
                  <a:cubicBezTo>
                    <a:pt x="10733" y="3800"/>
                    <a:pt x="14340" y="2252"/>
                    <a:pt x="17743" y="1275"/>
                  </a:cubicBezTo>
                  <a:lnTo>
                    <a:pt x="17743" y="8235"/>
                  </a:lnTo>
                  <a:cubicBezTo>
                    <a:pt x="16689" y="8766"/>
                    <a:pt x="15559" y="9377"/>
                    <a:pt x="14301" y="10111"/>
                  </a:cubicBezTo>
                  <a:cubicBezTo>
                    <a:pt x="5576" y="15155"/>
                    <a:pt x="5767" y="16817"/>
                    <a:pt x="7558" y="17835"/>
                  </a:cubicBezTo>
                  <a:cubicBezTo>
                    <a:pt x="9120" y="18738"/>
                    <a:pt x="11469" y="18926"/>
                    <a:pt x="17743" y="15686"/>
                  </a:cubicBezTo>
                  <a:close/>
                  <a:moveTo>
                    <a:pt x="34850" y="2033"/>
                  </a:moveTo>
                  <a:cubicBezTo>
                    <a:pt x="41149" y="5630"/>
                    <a:pt x="39498" y="11558"/>
                    <a:pt x="28246" y="18087"/>
                  </a:cubicBezTo>
                  <a:cubicBezTo>
                    <a:pt x="24588" y="20211"/>
                    <a:pt x="21045" y="21718"/>
                    <a:pt x="17743" y="22686"/>
                  </a:cubicBezTo>
                  <a:lnTo>
                    <a:pt x="17743" y="15686"/>
                  </a:lnTo>
                  <a:cubicBezTo>
                    <a:pt x="18708" y="15191"/>
                    <a:pt x="19788" y="14595"/>
                    <a:pt x="20956" y="13921"/>
                  </a:cubicBezTo>
                  <a:cubicBezTo>
                    <a:pt x="29668" y="8870"/>
                    <a:pt x="29795" y="7040"/>
                    <a:pt x="27992" y="6012"/>
                  </a:cubicBezTo>
                  <a:cubicBezTo>
                    <a:pt x="26455" y="5120"/>
                    <a:pt x="23902" y="5070"/>
                    <a:pt x="17743" y="8235"/>
                  </a:cubicBezTo>
                  <a:lnTo>
                    <a:pt x="17743" y="1275"/>
                  </a:lnTo>
                  <a:cubicBezTo>
                    <a:pt x="24626" y="-720"/>
                    <a:pt x="30633" y="-367"/>
                    <a:pt x="34850" y="2033"/>
                  </a:cubicBez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8" name="자유형: 도형 767">
              <a:extLst>
                <a:ext uri="{FF2B5EF4-FFF2-40B4-BE49-F238E27FC236}">
                  <a16:creationId xmlns:a16="http://schemas.microsoft.com/office/drawing/2014/main" id="{54D97109-0CEF-4DBB-999E-4E5154560BA8}"/>
                </a:ext>
              </a:extLst>
            </p:cNvPr>
            <p:cNvSpPr/>
            <p:nvPr/>
          </p:nvSpPr>
          <p:spPr>
            <a:xfrm flipV="1">
              <a:off x="8094060" y="5423129"/>
              <a:ext cx="41544" cy="23948"/>
            </a:xfrm>
            <a:custGeom>
              <a:avLst/>
              <a:gdLst>
                <a:gd name="connsiteX0" fmla="*/ 17734 w 41544"/>
                <a:gd name="connsiteY0" fmla="*/ 22661 h 23948"/>
                <a:gd name="connsiteX1" fmla="*/ 703 w 41544"/>
                <a:gd name="connsiteY1" fmla="*/ 21799 h 23948"/>
                <a:gd name="connsiteX2" fmla="*/ 6990 w 41544"/>
                <a:gd name="connsiteY2" fmla="*/ 5933 h 23948"/>
                <a:gd name="connsiteX3" fmla="*/ 17734 w 41544"/>
                <a:gd name="connsiteY3" fmla="*/ 1261 h 23948"/>
                <a:gd name="connsiteX4" fmla="*/ 17734 w 41544"/>
                <a:gd name="connsiteY4" fmla="*/ 8220 h 23948"/>
                <a:gd name="connsiteX5" fmla="*/ 14280 w 41544"/>
                <a:gd name="connsiteY5" fmla="*/ 10101 h 23948"/>
                <a:gd name="connsiteX6" fmla="*/ 7549 w 41544"/>
                <a:gd name="connsiteY6" fmla="*/ 17834 h 23948"/>
                <a:gd name="connsiteX7" fmla="*/ 17734 w 41544"/>
                <a:gd name="connsiteY7" fmla="*/ 15686 h 23948"/>
                <a:gd name="connsiteX8" fmla="*/ 34854 w 41544"/>
                <a:gd name="connsiteY8" fmla="*/ 2024 h 23948"/>
                <a:gd name="connsiteX9" fmla="*/ 28237 w 41544"/>
                <a:gd name="connsiteY9" fmla="*/ 18078 h 23948"/>
                <a:gd name="connsiteX10" fmla="*/ 17734 w 41544"/>
                <a:gd name="connsiteY10" fmla="*/ 22661 h 23948"/>
                <a:gd name="connsiteX11" fmla="*/ 17734 w 41544"/>
                <a:gd name="connsiteY11" fmla="*/ 15686 h 23948"/>
                <a:gd name="connsiteX12" fmla="*/ 20947 w 41544"/>
                <a:gd name="connsiteY12" fmla="*/ 13911 h 23948"/>
                <a:gd name="connsiteX13" fmla="*/ 27983 w 41544"/>
                <a:gd name="connsiteY13" fmla="*/ 5998 h 23948"/>
                <a:gd name="connsiteX14" fmla="*/ 17734 w 41544"/>
                <a:gd name="connsiteY14" fmla="*/ 8220 h 23948"/>
                <a:gd name="connsiteX15" fmla="*/ 17734 w 41544"/>
                <a:gd name="connsiteY15" fmla="*/ 1261 h 23948"/>
                <a:gd name="connsiteX16" fmla="*/ 34854 w 41544"/>
                <a:gd name="connsiteY16" fmla="*/ 2024 h 23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1544" h="23948">
                  <a:moveTo>
                    <a:pt x="17734" y="22661"/>
                  </a:moveTo>
                  <a:cubicBezTo>
                    <a:pt x="10876" y="24641"/>
                    <a:pt x="4958" y="24225"/>
                    <a:pt x="703" y="21799"/>
                  </a:cubicBezTo>
                  <a:cubicBezTo>
                    <a:pt x="-5596" y="18202"/>
                    <a:pt x="-4262" y="12452"/>
                    <a:pt x="6990" y="5933"/>
                  </a:cubicBezTo>
                  <a:cubicBezTo>
                    <a:pt x="10724" y="3775"/>
                    <a:pt x="14331" y="2237"/>
                    <a:pt x="17734" y="1261"/>
                  </a:cubicBezTo>
                  <a:lnTo>
                    <a:pt x="17734" y="8220"/>
                  </a:lnTo>
                  <a:cubicBezTo>
                    <a:pt x="16693" y="8756"/>
                    <a:pt x="15550" y="9376"/>
                    <a:pt x="14280" y="10101"/>
                  </a:cubicBezTo>
                  <a:cubicBezTo>
                    <a:pt x="5580" y="15156"/>
                    <a:pt x="5758" y="16793"/>
                    <a:pt x="7549" y="17834"/>
                  </a:cubicBezTo>
                  <a:cubicBezTo>
                    <a:pt x="9111" y="18723"/>
                    <a:pt x="11473" y="18916"/>
                    <a:pt x="17734" y="15686"/>
                  </a:cubicBezTo>
                  <a:close/>
                  <a:moveTo>
                    <a:pt x="34854" y="2024"/>
                  </a:moveTo>
                  <a:cubicBezTo>
                    <a:pt x="41153" y="5631"/>
                    <a:pt x="39489" y="11549"/>
                    <a:pt x="28237" y="18078"/>
                  </a:cubicBezTo>
                  <a:cubicBezTo>
                    <a:pt x="24579" y="20186"/>
                    <a:pt x="21049" y="21709"/>
                    <a:pt x="17734" y="22661"/>
                  </a:cubicBezTo>
                  <a:lnTo>
                    <a:pt x="17734" y="15686"/>
                  </a:lnTo>
                  <a:cubicBezTo>
                    <a:pt x="18699" y="15181"/>
                    <a:pt x="19779" y="14596"/>
                    <a:pt x="20947" y="13911"/>
                  </a:cubicBezTo>
                  <a:cubicBezTo>
                    <a:pt x="29659" y="8855"/>
                    <a:pt x="29786" y="7025"/>
                    <a:pt x="27983" y="5998"/>
                  </a:cubicBezTo>
                  <a:cubicBezTo>
                    <a:pt x="26446" y="5120"/>
                    <a:pt x="23894" y="5060"/>
                    <a:pt x="17734" y="8220"/>
                  </a:cubicBezTo>
                  <a:lnTo>
                    <a:pt x="17734" y="1261"/>
                  </a:lnTo>
                  <a:cubicBezTo>
                    <a:pt x="24618" y="-719"/>
                    <a:pt x="30625" y="-392"/>
                    <a:pt x="34854" y="2024"/>
                  </a:cubicBez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9" name="자유형: 도형 768">
              <a:extLst>
                <a:ext uri="{FF2B5EF4-FFF2-40B4-BE49-F238E27FC236}">
                  <a16:creationId xmlns:a16="http://schemas.microsoft.com/office/drawing/2014/main" id="{0BDFEE1D-1A9B-4A3A-8FA9-BD0CF6FBA8FA}"/>
                </a:ext>
              </a:extLst>
            </p:cNvPr>
            <p:cNvSpPr/>
            <p:nvPr/>
          </p:nvSpPr>
          <p:spPr>
            <a:xfrm flipV="1">
              <a:off x="7804569" y="5601321"/>
              <a:ext cx="53047" cy="31739"/>
            </a:xfrm>
            <a:custGeom>
              <a:avLst/>
              <a:gdLst>
                <a:gd name="connsiteX0" fmla="*/ 26622 w 53047"/>
                <a:gd name="connsiteY0" fmla="*/ 6813 h 31739"/>
                <a:gd name="connsiteX1" fmla="*/ 28654 w 53047"/>
                <a:gd name="connsiteY1" fmla="*/ 5633 h 31739"/>
                <a:gd name="connsiteX2" fmla="*/ 42497 w 53047"/>
                <a:gd name="connsiteY2" fmla="*/ 13545 h 31739"/>
                <a:gd name="connsiteX3" fmla="*/ 40465 w 53047"/>
                <a:gd name="connsiteY3" fmla="*/ 14726 h 31739"/>
                <a:gd name="connsiteX4" fmla="*/ 36630 w 53047"/>
                <a:gd name="connsiteY4" fmla="*/ 12514 h 31739"/>
                <a:gd name="connsiteX5" fmla="*/ 34064 w 53047"/>
                <a:gd name="connsiteY5" fmla="*/ 12528 h 31739"/>
                <a:gd name="connsiteX6" fmla="*/ 9604 w 53047"/>
                <a:gd name="connsiteY6" fmla="*/ 26702 h 31739"/>
                <a:gd name="connsiteX7" fmla="*/ 6061 w 53047"/>
                <a:gd name="connsiteY7" fmla="*/ 24683 h 31739"/>
                <a:gd name="connsiteX8" fmla="*/ 3813 w 53047"/>
                <a:gd name="connsiteY8" fmla="*/ 20847 h 31739"/>
                <a:gd name="connsiteX9" fmla="*/ 5197 w 53047"/>
                <a:gd name="connsiteY9" fmla="*/ 20043 h 31739"/>
                <a:gd name="connsiteX10" fmla="*/ 9325 w 53047"/>
                <a:gd name="connsiteY10" fmla="*/ 22395 h 31739"/>
                <a:gd name="connsiteX11" fmla="*/ 11865 w 53047"/>
                <a:gd name="connsiteY11" fmla="*/ 22385 h 31739"/>
                <a:gd name="connsiteX12" fmla="*/ 28883 w 53047"/>
                <a:gd name="connsiteY12" fmla="*/ 12528 h 31739"/>
                <a:gd name="connsiteX13" fmla="*/ 30165 w 53047"/>
                <a:gd name="connsiteY13" fmla="*/ 10320 h 31739"/>
                <a:gd name="connsiteX14" fmla="*/ 28870 w 53047"/>
                <a:gd name="connsiteY14" fmla="*/ 8108 h 31739"/>
                <a:gd name="connsiteX15" fmla="*/ 28641 w 53047"/>
                <a:gd name="connsiteY15" fmla="*/ 131 h 31739"/>
                <a:gd name="connsiteX16" fmla="*/ 27359 w 53047"/>
                <a:gd name="connsiteY16" fmla="*/ 473 h 31739"/>
                <a:gd name="connsiteX17" fmla="*/ 20221 w 53047"/>
                <a:gd name="connsiteY17" fmla="*/ 4615 h 31739"/>
                <a:gd name="connsiteX18" fmla="*/ 18939 w 53047"/>
                <a:gd name="connsiteY18" fmla="*/ 6838 h 31739"/>
                <a:gd name="connsiteX19" fmla="*/ 20234 w 53047"/>
                <a:gd name="connsiteY19" fmla="*/ 9050 h 31739"/>
                <a:gd name="connsiteX20" fmla="*/ 22482 w 53047"/>
                <a:gd name="connsiteY20" fmla="*/ 10330 h 31739"/>
                <a:gd name="connsiteX21" fmla="*/ 10582 w 53047"/>
                <a:gd name="connsiteY21" fmla="*/ 17216 h 31739"/>
                <a:gd name="connsiteX22" fmla="*/ 6454 w 53047"/>
                <a:gd name="connsiteY22" fmla="*/ 14880 h 31739"/>
                <a:gd name="connsiteX23" fmla="*/ 3902 w 53047"/>
                <a:gd name="connsiteY23" fmla="*/ 14890 h 31739"/>
                <a:gd name="connsiteX24" fmla="*/ -1585 w 53047"/>
                <a:gd name="connsiteY24" fmla="*/ 18065 h 31739"/>
                <a:gd name="connsiteX25" fmla="*/ -2855 w 53047"/>
                <a:gd name="connsiteY25" fmla="*/ 19994 h 31739"/>
                <a:gd name="connsiteX26" fmla="*/ -2016 w 53047"/>
                <a:gd name="connsiteY26" fmla="*/ 22167 h 31739"/>
                <a:gd name="connsiteX27" fmla="*/ 1476 w 53047"/>
                <a:gd name="connsiteY27" fmla="*/ 27093 h 31739"/>
                <a:gd name="connsiteX28" fmla="*/ 2682 w 53047"/>
                <a:gd name="connsiteY28" fmla="*/ 28631 h 31739"/>
                <a:gd name="connsiteX29" fmla="*/ 8347 w 53047"/>
                <a:gd name="connsiteY29" fmla="*/ 31871 h 31739"/>
                <a:gd name="connsiteX30" fmla="*/ 10887 w 53047"/>
                <a:gd name="connsiteY30" fmla="*/ 31856 h 31739"/>
                <a:gd name="connsiteX31" fmla="*/ 35347 w 53047"/>
                <a:gd name="connsiteY31" fmla="*/ 17698 h 31739"/>
                <a:gd name="connsiteX32" fmla="*/ 39195 w 53047"/>
                <a:gd name="connsiteY32" fmla="*/ 19895 h 31739"/>
                <a:gd name="connsiteX33" fmla="*/ 41748 w 53047"/>
                <a:gd name="connsiteY33" fmla="*/ 19881 h 31739"/>
                <a:gd name="connsiteX34" fmla="*/ 48911 w 53047"/>
                <a:gd name="connsiteY34" fmla="*/ 15743 h 31739"/>
                <a:gd name="connsiteX35" fmla="*/ 50193 w 53047"/>
                <a:gd name="connsiteY35" fmla="*/ 13521 h 31739"/>
                <a:gd name="connsiteX36" fmla="*/ 48898 w 53047"/>
                <a:gd name="connsiteY36" fmla="*/ 11322 h 31739"/>
                <a:gd name="connsiteX37" fmla="*/ 29899 w 53047"/>
                <a:gd name="connsiteY37" fmla="*/ 463 h 31739"/>
                <a:gd name="connsiteX38" fmla="*/ 28641 w 53047"/>
                <a:gd name="connsiteY38" fmla="*/ 131 h 3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3047" h="31739">
                  <a:moveTo>
                    <a:pt x="26622" y="6813"/>
                  </a:moveTo>
                  <a:lnTo>
                    <a:pt x="28654" y="5633"/>
                  </a:lnTo>
                  <a:lnTo>
                    <a:pt x="42497" y="13545"/>
                  </a:lnTo>
                  <a:lnTo>
                    <a:pt x="40465" y="14726"/>
                  </a:lnTo>
                  <a:lnTo>
                    <a:pt x="36630" y="12514"/>
                  </a:lnTo>
                  <a:lnTo>
                    <a:pt x="34064" y="12528"/>
                  </a:lnTo>
                  <a:lnTo>
                    <a:pt x="9604" y="26702"/>
                  </a:lnTo>
                  <a:lnTo>
                    <a:pt x="6061" y="24683"/>
                  </a:lnTo>
                  <a:cubicBezTo>
                    <a:pt x="5565" y="23323"/>
                    <a:pt x="4854" y="22093"/>
                    <a:pt x="3813" y="20847"/>
                  </a:cubicBezTo>
                  <a:lnTo>
                    <a:pt x="5197" y="20043"/>
                  </a:lnTo>
                  <a:lnTo>
                    <a:pt x="9325" y="22395"/>
                  </a:lnTo>
                  <a:lnTo>
                    <a:pt x="11865" y="22385"/>
                  </a:lnTo>
                  <a:lnTo>
                    <a:pt x="28883" y="12528"/>
                  </a:lnTo>
                  <a:lnTo>
                    <a:pt x="30165" y="10320"/>
                  </a:lnTo>
                  <a:lnTo>
                    <a:pt x="28870" y="8108"/>
                  </a:lnTo>
                  <a:close/>
                  <a:moveTo>
                    <a:pt x="28641" y="131"/>
                  </a:moveTo>
                  <a:lnTo>
                    <a:pt x="27359" y="473"/>
                  </a:lnTo>
                  <a:lnTo>
                    <a:pt x="20221" y="4615"/>
                  </a:lnTo>
                  <a:lnTo>
                    <a:pt x="18939" y="6838"/>
                  </a:lnTo>
                  <a:lnTo>
                    <a:pt x="20234" y="9050"/>
                  </a:lnTo>
                  <a:lnTo>
                    <a:pt x="22482" y="10330"/>
                  </a:lnTo>
                  <a:lnTo>
                    <a:pt x="10582" y="17216"/>
                  </a:lnTo>
                  <a:lnTo>
                    <a:pt x="6454" y="14880"/>
                  </a:lnTo>
                  <a:lnTo>
                    <a:pt x="3902" y="14890"/>
                  </a:lnTo>
                  <a:lnTo>
                    <a:pt x="-1585" y="18065"/>
                  </a:lnTo>
                  <a:lnTo>
                    <a:pt x="-2855" y="19994"/>
                  </a:lnTo>
                  <a:lnTo>
                    <a:pt x="-2016" y="22167"/>
                  </a:lnTo>
                  <a:cubicBezTo>
                    <a:pt x="346" y="24300"/>
                    <a:pt x="1082" y="25645"/>
                    <a:pt x="1476" y="27093"/>
                  </a:cubicBezTo>
                  <a:lnTo>
                    <a:pt x="2682" y="28631"/>
                  </a:lnTo>
                  <a:lnTo>
                    <a:pt x="8347" y="31871"/>
                  </a:lnTo>
                  <a:lnTo>
                    <a:pt x="10887" y="31856"/>
                  </a:lnTo>
                  <a:lnTo>
                    <a:pt x="35347" y="17698"/>
                  </a:lnTo>
                  <a:lnTo>
                    <a:pt x="39195" y="19895"/>
                  </a:lnTo>
                  <a:lnTo>
                    <a:pt x="41748" y="19881"/>
                  </a:lnTo>
                  <a:lnTo>
                    <a:pt x="48911" y="15743"/>
                  </a:lnTo>
                  <a:lnTo>
                    <a:pt x="50193" y="13521"/>
                  </a:lnTo>
                  <a:lnTo>
                    <a:pt x="48898" y="11322"/>
                  </a:lnTo>
                  <a:lnTo>
                    <a:pt x="29899" y="463"/>
                  </a:lnTo>
                  <a:lnTo>
                    <a:pt x="28641" y="131"/>
                  </a:ln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0" name="자유형: 도형 769">
              <a:extLst>
                <a:ext uri="{FF2B5EF4-FFF2-40B4-BE49-F238E27FC236}">
                  <a16:creationId xmlns:a16="http://schemas.microsoft.com/office/drawing/2014/main" id="{181B7B7A-36DE-4C2A-87DA-A1D8BD4C8374}"/>
                </a:ext>
              </a:extLst>
            </p:cNvPr>
            <p:cNvSpPr/>
            <p:nvPr/>
          </p:nvSpPr>
          <p:spPr>
            <a:xfrm flipV="1">
              <a:off x="7827467" y="5588651"/>
              <a:ext cx="46647" cy="29000"/>
            </a:xfrm>
            <a:custGeom>
              <a:avLst/>
              <a:gdLst>
                <a:gd name="connsiteX0" fmla="*/ 12956 w 46647"/>
                <a:gd name="connsiteY0" fmla="*/ 18518 h 29000"/>
                <a:gd name="connsiteX1" fmla="*/ 18303 w 46647"/>
                <a:gd name="connsiteY1" fmla="*/ 15016 h 29000"/>
                <a:gd name="connsiteX2" fmla="*/ 27904 w 46647"/>
                <a:gd name="connsiteY2" fmla="*/ 10799 h 29000"/>
                <a:gd name="connsiteX3" fmla="*/ 22405 w 46647"/>
                <a:gd name="connsiteY3" fmla="*/ 14415 h 29000"/>
                <a:gd name="connsiteX4" fmla="*/ 12956 w 46647"/>
                <a:gd name="connsiteY4" fmla="*/ 18518 h 29000"/>
                <a:gd name="connsiteX5" fmla="*/ 28590 w 46647"/>
                <a:gd name="connsiteY5" fmla="*/ 5629 h 29000"/>
                <a:gd name="connsiteX6" fmla="*/ 15750 w 46647"/>
                <a:gd name="connsiteY6" fmla="*/ 10605 h 29000"/>
                <a:gd name="connsiteX7" fmla="*/ 6746 w 46647"/>
                <a:gd name="connsiteY7" fmla="*/ 19257 h 29000"/>
                <a:gd name="connsiteX8" fmla="*/ 9019 w 46647"/>
                <a:gd name="connsiteY8" fmla="*/ 22760 h 29000"/>
                <a:gd name="connsiteX9" fmla="*/ 24958 w 46647"/>
                <a:gd name="connsiteY9" fmla="*/ 18826 h 29000"/>
                <a:gd name="connsiteX10" fmla="*/ 34203 w 46647"/>
                <a:gd name="connsiteY10" fmla="*/ 9936 h 29000"/>
                <a:gd name="connsiteX11" fmla="*/ 31993 w 46647"/>
                <a:gd name="connsiteY11" fmla="*/ 6493 h 29000"/>
                <a:gd name="connsiteX12" fmla="*/ 28590 w 46647"/>
                <a:gd name="connsiteY12" fmla="*/ 5629 h 29000"/>
                <a:gd name="connsiteX13" fmla="*/ 12245 w 46647"/>
                <a:gd name="connsiteY13" fmla="*/ 24054 h 29000"/>
                <a:gd name="connsiteX14" fmla="*/ 4714 w 46647"/>
                <a:gd name="connsiteY14" fmla="*/ 22289 h 29000"/>
                <a:gd name="connsiteX15" fmla="*/ 2237 w 46647"/>
                <a:gd name="connsiteY15" fmla="*/ 19406 h 29000"/>
                <a:gd name="connsiteX16" fmla="*/ 11013 w 46647"/>
                <a:gd name="connsiteY16" fmla="*/ 10849 h 29000"/>
                <a:gd name="connsiteX17" fmla="*/ 28895 w 46647"/>
                <a:gd name="connsiteY17" fmla="*/ 5223 h 29000"/>
                <a:gd name="connsiteX18" fmla="*/ 36324 w 46647"/>
                <a:gd name="connsiteY18" fmla="*/ 6964 h 29000"/>
                <a:gd name="connsiteX19" fmla="*/ 38674 w 46647"/>
                <a:gd name="connsiteY19" fmla="*/ 9757 h 29000"/>
                <a:gd name="connsiteX20" fmla="*/ 29695 w 46647"/>
                <a:gd name="connsiteY20" fmla="*/ 18583 h 29000"/>
                <a:gd name="connsiteX21" fmla="*/ 12245 w 46647"/>
                <a:gd name="connsiteY21" fmla="*/ 24054 h 29000"/>
                <a:gd name="connsiteX22" fmla="*/ 28895 w 46647"/>
                <a:gd name="connsiteY22" fmla="*/ 118 h 29000"/>
                <a:gd name="connsiteX23" fmla="*/ 28895 w 46647"/>
                <a:gd name="connsiteY23" fmla="*/ 118 h 29000"/>
                <a:gd name="connsiteX24" fmla="*/ 8460 w 46647"/>
                <a:gd name="connsiteY24" fmla="*/ 6443 h 29000"/>
                <a:gd name="connsiteX25" fmla="*/ -2868 w 46647"/>
                <a:gd name="connsiteY25" fmla="*/ 19421 h 29000"/>
                <a:gd name="connsiteX26" fmla="*/ 2174 w 46647"/>
                <a:gd name="connsiteY26" fmla="*/ 26724 h 29000"/>
                <a:gd name="connsiteX27" fmla="*/ 32247 w 46647"/>
                <a:gd name="connsiteY27" fmla="*/ 22987 h 29000"/>
                <a:gd name="connsiteX28" fmla="*/ 43779 w 46647"/>
                <a:gd name="connsiteY28" fmla="*/ 9743 h 29000"/>
                <a:gd name="connsiteX29" fmla="*/ 38851 w 46647"/>
                <a:gd name="connsiteY29" fmla="*/ 2514 h 29000"/>
                <a:gd name="connsiteX30" fmla="*/ 28895 w 46647"/>
                <a:gd name="connsiteY30" fmla="*/ 118 h 2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6647" h="29000">
                  <a:moveTo>
                    <a:pt x="12956" y="18518"/>
                  </a:moveTo>
                  <a:cubicBezTo>
                    <a:pt x="13871" y="17784"/>
                    <a:pt x="15483" y="16653"/>
                    <a:pt x="18303" y="15016"/>
                  </a:cubicBezTo>
                  <a:cubicBezTo>
                    <a:pt x="23497" y="12015"/>
                    <a:pt x="26355" y="11027"/>
                    <a:pt x="27904" y="10799"/>
                  </a:cubicBezTo>
                  <a:cubicBezTo>
                    <a:pt x="26939" y="11573"/>
                    <a:pt x="25275" y="12738"/>
                    <a:pt x="22405" y="14415"/>
                  </a:cubicBezTo>
                  <a:cubicBezTo>
                    <a:pt x="18036" y="16946"/>
                    <a:pt x="14861" y="18329"/>
                    <a:pt x="12956" y="18518"/>
                  </a:cubicBezTo>
                  <a:close/>
                  <a:moveTo>
                    <a:pt x="28590" y="5629"/>
                  </a:moveTo>
                  <a:cubicBezTo>
                    <a:pt x="25643" y="5629"/>
                    <a:pt x="21694" y="7162"/>
                    <a:pt x="15750" y="10605"/>
                  </a:cubicBezTo>
                  <a:cubicBezTo>
                    <a:pt x="9083" y="14456"/>
                    <a:pt x="6733" y="16717"/>
                    <a:pt x="6746" y="19257"/>
                  </a:cubicBezTo>
                  <a:cubicBezTo>
                    <a:pt x="6746" y="20270"/>
                    <a:pt x="7139" y="21683"/>
                    <a:pt x="9019" y="22760"/>
                  </a:cubicBezTo>
                  <a:cubicBezTo>
                    <a:pt x="12385" y="24715"/>
                    <a:pt x="16588" y="23702"/>
                    <a:pt x="24958" y="18826"/>
                  </a:cubicBezTo>
                  <a:cubicBezTo>
                    <a:pt x="31714" y="14927"/>
                    <a:pt x="34216" y="12510"/>
                    <a:pt x="34203" y="9936"/>
                  </a:cubicBezTo>
                  <a:cubicBezTo>
                    <a:pt x="34203" y="9122"/>
                    <a:pt x="33911" y="7584"/>
                    <a:pt x="31993" y="6493"/>
                  </a:cubicBezTo>
                  <a:cubicBezTo>
                    <a:pt x="30990" y="5922"/>
                    <a:pt x="29872" y="5629"/>
                    <a:pt x="28590" y="5629"/>
                  </a:cubicBezTo>
                  <a:close/>
                  <a:moveTo>
                    <a:pt x="12245" y="24054"/>
                  </a:moveTo>
                  <a:cubicBezTo>
                    <a:pt x="9311" y="24054"/>
                    <a:pt x="6784" y="23474"/>
                    <a:pt x="4714" y="22289"/>
                  </a:cubicBezTo>
                  <a:cubicBezTo>
                    <a:pt x="3596" y="21644"/>
                    <a:pt x="2250" y="20626"/>
                    <a:pt x="2237" y="19406"/>
                  </a:cubicBezTo>
                  <a:cubicBezTo>
                    <a:pt x="2237" y="18597"/>
                    <a:pt x="2872" y="15572"/>
                    <a:pt x="11013" y="10849"/>
                  </a:cubicBezTo>
                  <a:cubicBezTo>
                    <a:pt x="17376" y="7162"/>
                    <a:pt x="23548" y="5223"/>
                    <a:pt x="28895" y="5223"/>
                  </a:cubicBezTo>
                  <a:cubicBezTo>
                    <a:pt x="31816" y="5223"/>
                    <a:pt x="34317" y="5808"/>
                    <a:pt x="36324" y="6964"/>
                  </a:cubicBezTo>
                  <a:cubicBezTo>
                    <a:pt x="37873" y="7852"/>
                    <a:pt x="38674" y="8790"/>
                    <a:pt x="38674" y="9757"/>
                  </a:cubicBezTo>
                  <a:cubicBezTo>
                    <a:pt x="38674" y="10605"/>
                    <a:pt x="38039" y="13746"/>
                    <a:pt x="29695" y="18583"/>
                  </a:cubicBezTo>
                  <a:cubicBezTo>
                    <a:pt x="23485" y="22164"/>
                    <a:pt x="17452" y="24054"/>
                    <a:pt x="12245" y="24054"/>
                  </a:cubicBezTo>
                  <a:close/>
                  <a:moveTo>
                    <a:pt x="28895" y="118"/>
                  </a:moveTo>
                  <a:lnTo>
                    <a:pt x="28895" y="118"/>
                  </a:lnTo>
                  <a:cubicBezTo>
                    <a:pt x="22659" y="118"/>
                    <a:pt x="15585" y="2300"/>
                    <a:pt x="8460" y="6443"/>
                  </a:cubicBezTo>
                  <a:cubicBezTo>
                    <a:pt x="929" y="10784"/>
                    <a:pt x="-2881" y="15154"/>
                    <a:pt x="-2868" y="19421"/>
                  </a:cubicBezTo>
                  <a:cubicBezTo>
                    <a:pt x="-2855" y="21441"/>
                    <a:pt x="-1979" y="24362"/>
                    <a:pt x="2174" y="26724"/>
                  </a:cubicBezTo>
                  <a:cubicBezTo>
                    <a:pt x="9578" y="30916"/>
                    <a:pt x="20868" y="29566"/>
                    <a:pt x="32247" y="22987"/>
                  </a:cubicBezTo>
                  <a:cubicBezTo>
                    <a:pt x="39906" y="18558"/>
                    <a:pt x="43792" y="14097"/>
                    <a:pt x="43779" y="9743"/>
                  </a:cubicBezTo>
                  <a:cubicBezTo>
                    <a:pt x="43779" y="7723"/>
                    <a:pt x="42915" y="4840"/>
                    <a:pt x="38851" y="2514"/>
                  </a:cubicBezTo>
                  <a:cubicBezTo>
                    <a:pt x="36070" y="916"/>
                    <a:pt x="32717" y="118"/>
                    <a:pt x="28895" y="118"/>
                  </a:cubicBez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1" name="자유형: 도형 770">
              <a:extLst>
                <a:ext uri="{FF2B5EF4-FFF2-40B4-BE49-F238E27FC236}">
                  <a16:creationId xmlns:a16="http://schemas.microsoft.com/office/drawing/2014/main" id="{3D79D80D-201B-4172-A1D5-3B2FFABE05D5}"/>
                </a:ext>
              </a:extLst>
            </p:cNvPr>
            <p:cNvSpPr/>
            <p:nvPr/>
          </p:nvSpPr>
          <p:spPr>
            <a:xfrm flipV="1">
              <a:off x="7849501" y="5576039"/>
              <a:ext cx="46647" cy="29016"/>
            </a:xfrm>
            <a:custGeom>
              <a:avLst/>
              <a:gdLst>
                <a:gd name="connsiteX0" fmla="*/ 12941 w 46647"/>
                <a:gd name="connsiteY0" fmla="*/ 18512 h 29016"/>
                <a:gd name="connsiteX1" fmla="*/ 18288 w 46647"/>
                <a:gd name="connsiteY1" fmla="*/ 15020 h 29016"/>
                <a:gd name="connsiteX2" fmla="*/ 27889 w 46647"/>
                <a:gd name="connsiteY2" fmla="*/ 10788 h 29016"/>
                <a:gd name="connsiteX3" fmla="*/ 22403 w 46647"/>
                <a:gd name="connsiteY3" fmla="*/ 14409 h 29016"/>
                <a:gd name="connsiteX4" fmla="*/ 12941 w 46647"/>
                <a:gd name="connsiteY4" fmla="*/ 18512 h 29016"/>
                <a:gd name="connsiteX5" fmla="*/ 28575 w 46647"/>
                <a:gd name="connsiteY5" fmla="*/ 5618 h 29016"/>
                <a:gd name="connsiteX6" fmla="*/ 15735 w 46647"/>
                <a:gd name="connsiteY6" fmla="*/ 10599 h 29016"/>
                <a:gd name="connsiteX7" fmla="*/ 6731 w 46647"/>
                <a:gd name="connsiteY7" fmla="*/ 19261 h 29016"/>
                <a:gd name="connsiteX8" fmla="*/ 8992 w 46647"/>
                <a:gd name="connsiteY8" fmla="*/ 22754 h 29016"/>
                <a:gd name="connsiteX9" fmla="*/ 24955 w 46647"/>
                <a:gd name="connsiteY9" fmla="*/ 18814 h 29016"/>
                <a:gd name="connsiteX10" fmla="*/ 34188 w 46647"/>
                <a:gd name="connsiteY10" fmla="*/ 9924 h 29016"/>
                <a:gd name="connsiteX11" fmla="*/ 31966 w 46647"/>
                <a:gd name="connsiteY11" fmla="*/ 6481 h 29016"/>
                <a:gd name="connsiteX12" fmla="*/ 28575 w 46647"/>
                <a:gd name="connsiteY12" fmla="*/ 5618 h 29016"/>
                <a:gd name="connsiteX13" fmla="*/ 12230 w 46647"/>
                <a:gd name="connsiteY13" fmla="*/ 24058 h 29016"/>
                <a:gd name="connsiteX14" fmla="*/ 4686 w 46647"/>
                <a:gd name="connsiteY14" fmla="*/ 22281 h 29016"/>
                <a:gd name="connsiteX15" fmla="*/ 2235 w 46647"/>
                <a:gd name="connsiteY15" fmla="*/ 19385 h 29016"/>
                <a:gd name="connsiteX16" fmla="*/ 10998 w 46647"/>
                <a:gd name="connsiteY16" fmla="*/ 10851 h 29016"/>
                <a:gd name="connsiteX17" fmla="*/ 28880 w 46647"/>
                <a:gd name="connsiteY17" fmla="*/ 5211 h 29016"/>
                <a:gd name="connsiteX18" fmla="*/ 36284 w 46647"/>
                <a:gd name="connsiteY18" fmla="*/ 6953 h 29016"/>
                <a:gd name="connsiteX19" fmla="*/ 38659 w 46647"/>
                <a:gd name="connsiteY19" fmla="*/ 9761 h 29016"/>
                <a:gd name="connsiteX20" fmla="*/ 29680 w 46647"/>
                <a:gd name="connsiteY20" fmla="*/ 18572 h 29016"/>
                <a:gd name="connsiteX21" fmla="*/ 12230 w 46647"/>
                <a:gd name="connsiteY21" fmla="*/ 24058 h 29016"/>
                <a:gd name="connsiteX22" fmla="*/ 28880 w 46647"/>
                <a:gd name="connsiteY22" fmla="*/ 107 h 29016"/>
                <a:gd name="connsiteX23" fmla="*/ 28880 w 46647"/>
                <a:gd name="connsiteY23" fmla="*/ 107 h 29016"/>
                <a:gd name="connsiteX24" fmla="*/ 8445 w 46647"/>
                <a:gd name="connsiteY24" fmla="*/ 6432 h 29016"/>
                <a:gd name="connsiteX25" fmla="*/ -2883 w 46647"/>
                <a:gd name="connsiteY25" fmla="*/ 19400 h 29016"/>
                <a:gd name="connsiteX26" fmla="*/ 2146 w 46647"/>
                <a:gd name="connsiteY26" fmla="*/ 26726 h 29016"/>
                <a:gd name="connsiteX27" fmla="*/ 32233 w 46647"/>
                <a:gd name="connsiteY27" fmla="*/ 22991 h 29016"/>
                <a:gd name="connsiteX28" fmla="*/ 43764 w 46647"/>
                <a:gd name="connsiteY28" fmla="*/ 9745 h 29016"/>
                <a:gd name="connsiteX29" fmla="*/ 38824 w 46647"/>
                <a:gd name="connsiteY29" fmla="*/ 2508 h 29016"/>
                <a:gd name="connsiteX30" fmla="*/ 28880 w 46647"/>
                <a:gd name="connsiteY30" fmla="*/ 107 h 2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6647" h="29016">
                  <a:moveTo>
                    <a:pt x="12941" y="18512"/>
                  </a:moveTo>
                  <a:cubicBezTo>
                    <a:pt x="13868" y="17773"/>
                    <a:pt x="15481" y="16657"/>
                    <a:pt x="18288" y="15020"/>
                  </a:cubicBezTo>
                  <a:cubicBezTo>
                    <a:pt x="23495" y="11993"/>
                    <a:pt x="26340" y="11015"/>
                    <a:pt x="27889" y="10788"/>
                  </a:cubicBezTo>
                  <a:cubicBezTo>
                    <a:pt x="26937" y="11561"/>
                    <a:pt x="25273" y="12732"/>
                    <a:pt x="22403" y="14409"/>
                  </a:cubicBezTo>
                  <a:cubicBezTo>
                    <a:pt x="18021" y="16935"/>
                    <a:pt x="14846" y="18309"/>
                    <a:pt x="12941" y="18512"/>
                  </a:cubicBezTo>
                  <a:close/>
                  <a:moveTo>
                    <a:pt x="28575" y="5618"/>
                  </a:moveTo>
                  <a:cubicBezTo>
                    <a:pt x="25616" y="5618"/>
                    <a:pt x="21666" y="7171"/>
                    <a:pt x="15735" y="10599"/>
                  </a:cubicBezTo>
                  <a:cubicBezTo>
                    <a:pt x="9080" y="14444"/>
                    <a:pt x="6718" y="16706"/>
                    <a:pt x="6731" y="19261"/>
                  </a:cubicBezTo>
                  <a:cubicBezTo>
                    <a:pt x="6731" y="20263"/>
                    <a:pt x="7112" y="21672"/>
                    <a:pt x="8992" y="22754"/>
                  </a:cubicBezTo>
                  <a:cubicBezTo>
                    <a:pt x="12446" y="24693"/>
                    <a:pt x="16573" y="23681"/>
                    <a:pt x="24955" y="18814"/>
                  </a:cubicBezTo>
                  <a:cubicBezTo>
                    <a:pt x="31699" y="14915"/>
                    <a:pt x="34201" y="12504"/>
                    <a:pt x="34188" y="9924"/>
                  </a:cubicBezTo>
                  <a:cubicBezTo>
                    <a:pt x="34176" y="9110"/>
                    <a:pt x="33896" y="7577"/>
                    <a:pt x="31966" y="6481"/>
                  </a:cubicBezTo>
                  <a:cubicBezTo>
                    <a:pt x="30963" y="5911"/>
                    <a:pt x="29845" y="5618"/>
                    <a:pt x="28575" y="5618"/>
                  </a:cubicBezTo>
                  <a:close/>
                  <a:moveTo>
                    <a:pt x="12230" y="24058"/>
                  </a:moveTo>
                  <a:cubicBezTo>
                    <a:pt x="9284" y="24058"/>
                    <a:pt x="6756" y="23463"/>
                    <a:pt x="4686" y="22281"/>
                  </a:cubicBezTo>
                  <a:cubicBezTo>
                    <a:pt x="3569" y="21632"/>
                    <a:pt x="2235" y="20620"/>
                    <a:pt x="2235" y="19385"/>
                  </a:cubicBezTo>
                  <a:cubicBezTo>
                    <a:pt x="2235" y="18586"/>
                    <a:pt x="2857" y="15564"/>
                    <a:pt x="10998" y="10851"/>
                  </a:cubicBezTo>
                  <a:cubicBezTo>
                    <a:pt x="17361" y="7171"/>
                    <a:pt x="23533" y="5211"/>
                    <a:pt x="28880" y="5211"/>
                  </a:cubicBezTo>
                  <a:cubicBezTo>
                    <a:pt x="31801" y="5211"/>
                    <a:pt x="34290" y="5797"/>
                    <a:pt x="36284" y="6953"/>
                  </a:cubicBezTo>
                  <a:cubicBezTo>
                    <a:pt x="37859" y="7840"/>
                    <a:pt x="38659" y="8784"/>
                    <a:pt x="38659" y="9761"/>
                  </a:cubicBezTo>
                  <a:cubicBezTo>
                    <a:pt x="38659" y="10599"/>
                    <a:pt x="38024" y="13734"/>
                    <a:pt x="29680" y="18572"/>
                  </a:cubicBezTo>
                  <a:cubicBezTo>
                    <a:pt x="23470" y="22153"/>
                    <a:pt x="17437" y="24058"/>
                    <a:pt x="12230" y="24058"/>
                  </a:cubicBezTo>
                  <a:close/>
                  <a:moveTo>
                    <a:pt x="28880" y="107"/>
                  </a:moveTo>
                  <a:lnTo>
                    <a:pt x="28880" y="107"/>
                  </a:lnTo>
                  <a:cubicBezTo>
                    <a:pt x="22644" y="107"/>
                    <a:pt x="15583" y="2294"/>
                    <a:pt x="8445" y="6432"/>
                  </a:cubicBezTo>
                  <a:cubicBezTo>
                    <a:pt x="927" y="10778"/>
                    <a:pt x="-2896" y="15134"/>
                    <a:pt x="-2883" y="19400"/>
                  </a:cubicBezTo>
                  <a:cubicBezTo>
                    <a:pt x="-2883" y="21429"/>
                    <a:pt x="-1994" y="24341"/>
                    <a:pt x="2146" y="26726"/>
                  </a:cubicBezTo>
                  <a:cubicBezTo>
                    <a:pt x="9601" y="30929"/>
                    <a:pt x="20866" y="29560"/>
                    <a:pt x="32233" y="22991"/>
                  </a:cubicBezTo>
                  <a:cubicBezTo>
                    <a:pt x="39891" y="18546"/>
                    <a:pt x="43777" y="14091"/>
                    <a:pt x="43764" y="9745"/>
                  </a:cubicBezTo>
                  <a:cubicBezTo>
                    <a:pt x="43764" y="7717"/>
                    <a:pt x="42901" y="4834"/>
                    <a:pt x="38824" y="2508"/>
                  </a:cubicBezTo>
                  <a:cubicBezTo>
                    <a:pt x="36055" y="905"/>
                    <a:pt x="32702" y="107"/>
                    <a:pt x="28880" y="107"/>
                  </a:cubicBez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2" name="자유형: 도형 771">
              <a:extLst>
                <a:ext uri="{FF2B5EF4-FFF2-40B4-BE49-F238E27FC236}">
                  <a16:creationId xmlns:a16="http://schemas.microsoft.com/office/drawing/2014/main" id="{2EC8D82C-CDE2-4192-ABE0-1728B4A2CDD3}"/>
                </a:ext>
              </a:extLst>
            </p:cNvPr>
            <p:cNvSpPr/>
            <p:nvPr/>
          </p:nvSpPr>
          <p:spPr>
            <a:xfrm flipV="1">
              <a:off x="7807109" y="5603543"/>
              <a:ext cx="47955" cy="26963"/>
            </a:xfrm>
            <a:custGeom>
              <a:avLst/>
              <a:gdLst>
                <a:gd name="connsiteX0" fmla="*/ 26101 w 47955"/>
                <a:gd name="connsiteY0" fmla="*/ 131 h 26963"/>
                <a:gd name="connsiteX1" fmla="*/ 45101 w 47955"/>
                <a:gd name="connsiteY1" fmla="*/ 10977 h 26963"/>
                <a:gd name="connsiteX2" fmla="*/ 37925 w 47955"/>
                <a:gd name="connsiteY2" fmla="*/ 15128 h 26963"/>
                <a:gd name="connsiteX3" fmla="*/ 32807 w 47955"/>
                <a:gd name="connsiteY3" fmla="*/ 12182 h 26963"/>
                <a:gd name="connsiteX4" fmla="*/ 7077 w 47955"/>
                <a:gd name="connsiteY4" fmla="*/ 27094 h 26963"/>
                <a:gd name="connsiteX5" fmla="*/ 1400 w 47955"/>
                <a:gd name="connsiteY5" fmla="*/ 23854 h 26963"/>
                <a:gd name="connsiteX6" fmla="*/ -2855 w 47955"/>
                <a:gd name="connsiteY6" fmla="*/ 17723 h 26963"/>
                <a:gd name="connsiteX7" fmla="*/ 2644 w 47955"/>
                <a:gd name="connsiteY7" fmla="*/ 14548 h 26963"/>
                <a:gd name="connsiteX8" fmla="*/ 8055 w 47955"/>
                <a:gd name="connsiteY8" fmla="*/ 17619 h 26963"/>
                <a:gd name="connsiteX9" fmla="*/ 25073 w 47955"/>
                <a:gd name="connsiteY9" fmla="*/ 7766 h 26963"/>
                <a:gd name="connsiteX10" fmla="*/ 18951 w 47955"/>
                <a:gd name="connsiteY10" fmla="*/ 4269 h 26963"/>
                <a:gd name="connsiteX11" fmla="*/ 26101 w 47955"/>
                <a:gd name="connsiteY11" fmla="*/ 131 h 26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955" h="26963">
                  <a:moveTo>
                    <a:pt x="26101" y="131"/>
                  </a:moveTo>
                  <a:lnTo>
                    <a:pt x="45101" y="10977"/>
                  </a:lnTo>
                  <a:lnTo>
                    <a:pt x="37925" y="15128"/>
                  </a:lnTo>
                  <a:lnTo>
                    <a:pt x="32807" y="12182"/>
                  </a:lnTo>
                  <a:lnTo>
                    <a:pt x="7077" y="27094"/>
                  </a:lnTo>
                  <a:lnTo>
                    <a:pt x="1400" y="23854"/>
                  </a:lnTo>
                  <a:cubicBezTo>
                    <a:pt x="803" y="21707"/>
                    <a:pt x="-327" y="19980"/>
                    <a:pt x="-2855" y="17723"/>
                  </a:cubicBezTo>
                  <a:lnTo>
                    <a:pt x="2644" y="14548"/>
                  </a:lnTo>
                  <a:lnTo>
                    <a:pt x="8055" y="17619"/>
                  </a:lnTo>
                  <a:lnTo>
                    <a:pt x="25073" y="7766"/>
                  </a:lnTo>
                  <a:lnTo>
                    <a:pt x="18951" y="4269"/>
                  </a:lnTo>
                  <a:lnTo>
                    <a:pt x="26101" y="131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3" name="자유형: 도형 772">
              <a:extLst>
                <a:ext uri="{FF2B5EF4-FFF2-40B4-BE49-F238E27FC236}">
                  <a16:creationId xmlns:a16="http://schemas.microsoft.com/office/drawing/2014/main" id="{7235CF51-6E9D-4675-9480-BAE4FB941CF6}"/>
                </a:ext>
              </a:extLst>
            </p:cNvPr>
            <p:cNvSpPr/>
            <p:nvPr/>
          </p:nvSpPr>
          <p:spPr>
            <a:xfrm flipV="1">
              <a:off x="7830023" y="5591138"/>
              <a:ext cx="41538" cy="23958"/>
            </a:xfrm>
            <a:custGeom>
              <a:avLst/>
              <a:gdLst>
                <a:gd name="connsiteX0" fmla="*/ 17905 w 41538"/>
                <a:gd name="connsiteY0" fmla="*/ 22824 h 23958"/>
                <a:gd name="connsiteX1" fmla="*/ 887 w 41538"/>
                <a:gd name="connsiteY1" fmla="*/ 21956 h 23958"/>
                <a:gd name="connsiteX2" fmla="*/ 7174 w 41538"/>
                <a:gd name="connsiteY2" fmla="*/ 6095 h 23958"/>
                <a:gd name="connsiteX3" fmla="*/ 17905 w 41538"/>
                <a:gd name="connsiteY3" fmla="*/ 1408 h 23958"/>
                <a:gd name="connsiteX4" fmla="*/ 17905 w 41538"/>
                <a:gd name="connsiteY4" fmla="*/ 8367 h 23958"/>
                <a:gd name="connsiteX5" fmla="*/ 14463 w 41538"/>
                <a:gd name="connsiteY5" fmla="*/ 10263 h 23958"/>
                <a:gd name="connsiteX6" fmla="*/ 7732 w 41538"/>
                <a:gd name="connsiteY6" fmla="*/ 17982 h 23958"/>
                <a:gd name="connsiteX7" fmla="*/ 17905 w 41538"/>
                <a:gd name="connsiteY7" fmla="*/ 15833 h 23958"/>
                <a:gd name="connsiteX8" fmla="*/ 35025 w 41538"/>
                <a:gd name="connsiteY8" fmla="*/ 2186 h 23958"/>
                <a:gd name="connsiteX9" fmla="*/ 28408 w 41538"/>
                <a:gd name="connsiteY9" fmla="*/ 18235 h 23958"/>
                <a:gd name="connsiteX10" fmla="*/ 17905 w 41538"/>
                <a:gd name="connsiteY10" fmla="*/ 22824 h 23958"/>
                <a:gd name="connsiteX11" fmla="*/ 17905 w 41538"/>
                <a:gd name="connsiteY11" fmla="*/ 15833 h 23958"/>
                <a:gd name="connsiteX12" fmla="*/ 21131 w 41538"/>
                <a:gd name="connsiteY12" fmla="*/ 14058 h 23958"/>
                <a:gd name="connsiteX13" fmla="*/ 28180 w 41538"/>
                <a:gd name="connsiteY13" fmla="*/ 6145 h 23958"/>
                <a:gd name="connsiteX14" fmla="*/ 17905 w 41538"/>
                <a:gd name="connsiteY14" fmla="*/ 8367 h 23958"/>
                <a:gd name="connsiteX15" fmla="*/ 17905 w 41538"/>
                <a:gd name="connsiteY15" fmla="*/ 1408 h 23958"/>
                <a:gd name="connsiteX16" fmla="*/ 35025 w 41538"/>
                <a:gd name="connsiteY16" fmla="*/ 2186 h 2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1538" h="23958">
                  <a:moveTo>
                    <a:pt x="17905" y="22824"/>
                  </a:moveTo>
                  <a:cubicBezTo>
                    <a:pt x="11060" y="24803"/>
                    <a:pt x="5129" y="24382"/>
                    <a:pt x="887" y="21956"/>
                  </a:cubicBezTo>
                  <a:cubicBezTo>
                    <a:pt x="-5412" y="18349"/>
                    <a:pt x="-4091" y="12609"/>
                    <a:pt x="7174" y="6095"/>
                  </a:cubicBezTo>
                  <a:cubicBezTo>
                    <a:pt x="10895" y="3937"/>
                    <a:pt x="14502" y="2399"/>
                    <a:pt x="17905" y="1408"/>
                  </a:cubicBezTo>
                  <a:lnTo>
                    <a:pt x="17905" y="8367"/>
                  </a:lnTo>
                  <a:cubicBezTo>
                    <a:pt x="16864" y="8903"/>
                    <a:pt x="15721" y="9524"/>
                    <a:pt x="14463" y="10263"/>
                  </a:cubicBezTo>
                  <a:cubicBezTo>
                    <a:pt x="5751" y="15303"/>
                    <a:pt x="5929" y="16955"/>
                    <a:pt x="7732" y="17982"/>
                  </a:cubicBezTo>
                  <a:cubicBezTo>
                    <a:pt x="9282" y="18870"/>
                    <a:pt x="11657" y="19073"/>
                    <a:pt x="17905" y="15833"/>
                  </a:cubicBezTo>
                  <a:close/>
                  <a:moveTo>
                    <a:pt x="35025" y="2186"/>
                  </a:moveTo>
                  <a:cubicBezTo>
                    <a:pt x="41324" y="5778"/>
                    <a:pt x="39673" y="11711"/>
                    <a:pt x="28408" y="18235"/>
                  </a:cubicBezTo>
                  <a:cubicBezTo>
                    <a:pt x="24763" y="20358"/>
                    <a:pt x="21233" y="21871"/>
                    <a:pt x="17905" y="22824"/>
                  </a:cubicBezTo>
                  <a:lnTo>
                    <a:pt x="17905" y="15833"/>
                  </a:lnTo>
                  <a:cubicBezTo>
                    <a:pt x="18883" y="15328"/>
                    <a:pt x="19950" y="14743"/>
                    <a:pt x="21131" y="14058"/>
                  </a:cubicBezTo>
                  <a:cubicBezTo>
                    <a:pt x="29831" y="9017"/>
                    <a:pt x="29970" y="7177"/>
                    <a:pt x="28180" y="6145"/>
                  </a:cubicBezTo>
                  <a:cubicBezTo>
                    <a:pt x="26630" y="5272"/>
                    <a:pt x="24065" y="5218"/>
                    <a:pt x="17905" y="8367"/>
                  </a:cubicBezTo>
                  <a:lnTo>
                    <a:pt x="17905" y="1408"/>
                  </a:lnTo>
                  <a:cubicBezTo>
                    <a:pt x="24801" y="-572"/>
                    <a:pt x="30808" y="-240"/>
                    <a:pt x="35025" y="2186"/>
                  </a:cubicBez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4" name="자유형: 도형 773">
              <a:extLst>
                <a:ext uri="{FF2B5EF4-FFF2-40B4-BE49-F238E27FC236}">
                  <a16:creationId xmlns:a16="http://schemas.microsoft.com/office/drawing/2014/main" id="{84D8ADB2-D4FA-4D7A-AF4A-76461326866F}"/>
                </a:ext>
              </a:extLst>
            </p:cNvPr>
            <p:cNvSpPr/>
            <p:nvPr/>
          </p:nvSpPr>
          <p:spPr>
            <a:xfrm flipV="1">
              <a:off x="7852058" y="5578549"/>
              <a:ext cx="41538" cy="23949"/>
            </a:xfrm>
            <a:custGeom>
              <a:avLst/>
              <a:gdLst>
                <a:gd name="connsiteX0" fmla="*/ 17890 w 41538"/>
                <a:gd name="connsiteY0" fmla="*/ 22811 h 23949"/>
                <a:gd name="connsiteX1" fmla="*/ 859 w 41538"/>
                <a:gd name="connsiteY1" fmla="*/ 21947 h 23949"/>
                <a:gd name="connsiteX2" fmla="*/ 7158 w 41538"/>
                <a:gd name="connsiteY2" fmla="*/ 6087 h 23949"/>
                <a:gd name="connsiteX3" fmla="*/ 17890 w 41538"/>
                <a:gd name="connsiteY3" fmla="*/ 1400 h 23949"/>
                <a:gd name="connsiteX4" fmla="*/ 17890 w 41538"/>
                <a:gd name="connsiteY4" fmla="*/ 8359 h 23949"/>
                <a:gd name="connsiteX5" fmla="*/ 14460 w 41538"/>
                <a:gd name="connsiteY5" fmla="*/ 10250 h 23949"/>
                <a:gd name="connsiteX6" fmla="*/ 7717 w 41538"/>
                <a:gd name="connsiteY6" fmla="*/ 17975 h 23949"/>
                <a:gd name="connsiteX7" fmla="*/ 17890 w 41538"/>
                <a:gd name="connsiteY7" fmla="*/ 15826 h 23949"/>
                <a:gd name="connsiteX8" fmla="*/ 35009 w 41538"/>
                <a:gd name="connsiteY8" fmla="*/ 2173 h 23949"/>
                <a:gd name="connsiteX9" fmla="*/ 28393 w 41538"/>
                <a:gd name="connsiteY9" fmla="*/ 18227 h 23949"/>
                <a:gd name="connsiteX10" fmla="*/ 17890 w 41538"/>
                <a:gd name="connsiteY10" fmla="*/ 22811 h 23949"/>
                <a:gd name="connsiteX11" fmla="*/ 17890 w 41538"/>
                <a:gd name="connsiteY11" fmla="*/ 15826 h 23949"/>
                <a:gd name="connsiteX12" fmla="*/ 21116 w 41538"/>
                <a:gd name="connsiteY12" fmla="*/ 14060 h 23949"/>
                <a:gd name="connsiteX13" fmla="*/ 28151 w 41538"/>
                <a:gd name="connsiteY13" fmla="*/ 6147 h 23949"/>
                <a:gd name="connsiteX14" fmla="*/ 17890 w 41538"/>
                <a:gd name="connsiteY14" fmla="*/ 8359 h 23949"/>
                <a:gd name="connsiteX15" fmla="*/ 17890 w 41538"/>
                <a:gd name="connsiteY15" fmla="*/ 1400 h 23949"/>
                <a:gd name="connsiteX16" fmla="*/ 35009 w 41538"/>
                <a:gd name="connsiteY16" fmla="*/ 2173 h 2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1538" h="23949">
                  <a:moveTo>
                    <a:pt x="17890" y="22811"/>
                  </a:moveTo>
                  <a:cubicBezTo>
                    <a:pt x="11044" y="24780"/>
                    <a:pt x="5113" y="24359"/>
                    <a:pt x="859" y="21947"/>
                  </a:cubicBezTo>
                  <a:cubicBezTo>
                    <a:pt x="-5428" y="18342"/>
                    <a:pt x="-4094" y="12586"/>
                    <a:pt x="7158" y="6087"/>
                  </a:cubicBezTo>
                  <a:cubicBezTo>
                    <a:pt x="10892" y="3925"/>
                    <a:pt x="14499" y="2376"/>
                    <a:pt x="17890" y="1400"/>
                  </a:cubicBezTo>
                  <a:lnTo>
                    <a:pt x="17890" y="8359"/>
                  </a:lnTo>
                  <a:cubicBezTo>
                    <a:pt x="16848" y="8890"/>
                    <a:pt x="15705" y="9515"/>
                    <a:pt x="14460" y="10250"/>
                  </a:cubicBezTo>
                  <a:cubicBezTo>
                    <a:pt x="5736" y="15295"/>
                    <a:pt x="5926" y="16942"/>
                    <a:pt x="7717" y="17975"/>
                  </a:cubicBezTo>
                  <a:cubicBezTo>
                    <a:pt x="9266" y="18872"/>
                    <a:pt x="11628" y="19065"/>
                    <a:pt x="17890" y="15826"/>
                  </a:cubicBezTo>
                  <a:close/>
                  <a:moveTo>
                    <a:pt x="35009" y="2173"/>
                  </a:moveTo>
                  <a:cubicBezTo>
                    <a:pt x="41308" y="5770"/>
                    <a:pt x="39657" y="11698"/>
                    <a:pt x="28393" y="18227"/>
                  </a:cubicBezTo>
                  <a:cubicBezTo>
                    <a:pt x="24735" y="20335"/>
                    <a:pt x="21204" y="21858"/>
                    <a:pt x="17890" y="22811"/>
                  </a:cubicBezTo>
                  <a:lnTo>
                    <a:pt x="17890" y="15826"/>
                  </a:lnTo>
                  <a:cubicBezTo>
                    <a:pt x="18855" y="15320"/>
                    <a:pt x="19934" y="14720"/>
                    <a:pt x="21116" y="14060"/>
                  </a:cubicBezTo>
                  <a:cubicBezTo>
                    <a:pt x="29828" y="9005"/>
                    <a:pt x="29955" y="7180"/>
                    <a:pt x="28151" y="6147"/>
                  </a:cubicBezTo>
                  <a:cubicBezTo>
                    <a:pt x="26614" y="5259"/>
                    <a:pt x="24062" y="5195"/>
                    <a:pt x="17890" y="8359"/>
                  </a:cubicBezTo>
                  <a:lnTo>
                    <a:pt x="17890" y="1400"/>
                  </a:lnTo>
                  <a:cubicBezTo>
                    <a:pt x="24773" y="-595"/>
                    <a:pt x="30793" y="-237"/>
                    <a:pt x="35009" y="2173"/>
                  </a:cubicBez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5" name="자유형: 도형 774">
              <a:extLst>
                <a:ext uri="{FF2B5EF4-FFF2-40B4-BE49-F238E27FC236}">
                  <a16:creationId xmlns:a16="http://schemas.microsoft.com/office/drawing/2014/main" id="{EF4931F6-CDCE-4950-82AB-BFD462D6C01F}"/>
                </a:ext>
              </a:extLst>
            </p:cNvPr>
            <p:cNvSpPr/>
            <p:nvPr/>
          </p:nvSpPr>
          <p:spPr>
            <a:xfrm flipV="1">
              <a:off x="8000763" y="5411878"/>
              <a:ext cx="52427" cy="29997"/>
            </a:xfrm>
            <a:custGeom>
              <a:avLst/>
              <a:gdLst>
                <a:gd name="connsiteX0" fmla="*/ 40098 w 52427"/>
                <a:gd name="connsiteY0" fmla="*/ 25252 h 29997"/>
                <a:gd name="connsiteX1" fmla="*/ 3154 w 52427"/>
                <a:gd name="connsiteY1" fmla="*/ 25871 h 29997"/>
                <a:gd name="connsiteX2" fmla="*/ 6354 w 52427"/>
                <a:gd name="connsiteY2" fmla="*/ 4674 h 29997"/>
                <a:gd name="connsiteX3" fmla="*/ 43286 w 52427"/>
                <a:gd name="connsiteY3" fmla="*/ 4053 h 29997"/>
                <a:gd name="connsiteX4" fmla="*/ 40098 w 52427"/>
                <a:gd name="connsiteY4" fmla="*/ 25252 h 2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427" h="29997">
                  <a:moveTo>
                    <a:pt x="40098" y="25252"/>
                  </a:moveTo>
                  <a:cubicBezTo>
                    <a:pt x="29024" y="31269"/>
                    <a:pt x="12476" y="31562"/>
                    <a:pt x="3154" y="25871"/>
                  </a:cubicBezTo>
                  <a:cubicBezTo>
                    <a:pt x="-6155" y="20196"/>
                    <a:pt x="-4720" y="10696"/>
                    <a:pt x="6354" y="4674"/>
                  </a:cubicBezTo>
                  <a:cubicBezTo>
                    <a:pt x="17429" y="-1359"/>
                    <a:pt x="33977" y="-1637"/>
                    <a:pt x="43286" y="4053"/>
                  </a:cubicBezTo>
                  <a:cubicBezTo>
                    <a:pt x="52608" y="9729"/>
                    <a:pt x="51173" y="19219"/>
                    <a:pt x="40098" y="25252"/>
                  </a:cubicBez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6" name="자유형: 도형 775">
              <a:extLst>
                <a:ext uri="{FF2B5EF4-FFF2-40B4-BE49-F238E27FC236}">
                  <a16:creationId xmlns:a16="http://schemas.microsoft.com/office/drawing/2014/main" id="{B711DE5E-A3AB-481E-A116-6930EFD2E951}"/>
                </a:ext>
              </a:extLst>
            </p:cNvPr>
            <p:cNvSpPr/>
            <p:nvPr/>
          </p:nvSpPr>
          <p:spPr>
            <a:xfrm flipV="1">
              <a:off x="7700835" y="5502658"/>
              <a:ext cx="104800" cy="60552"/>
            </a:xfrm>
            <a:custGeom>
              <a:avLst/>
              <a:gdLst>
                <a:gd name="connsiteX0" fmla="*/ 101999 w 104800"/>
                <a:gd name="connsiteY0" fmla="*/ 57602 h 60552"/>
                <a:gd name="connsiteX1" fmla="*/ 96068 w 104800"/>
                <a:gd name="connsiteY1" fmla="*/ 60608 h 60552"/>
                <a:gd name="connsiteX2" fmla="*/ -2801 w 104800"/>
                <a:gd name="connsiteY2" fmla="*/ 2927 h 60552"/>
                <a:gd name="connsiteX3" fmla="*/ 2279 w 104800"/>
                <a:gd name="connsiteY3" fmla="*/ 56 h 60552"/>
                <a:gd name="connsiteX4" fmla="*/ 101999 w 104800"/>
                <a:gd name="connsiteY4" fmla="*/ 57602 h 60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800" h="60552">
                  <a:moveTo>
                    <a:pt x="101999" y="57602"/>
                  </a:moveTo>
                  <a:lnTo>
                    <a:pt x="96068" y="60608"/>
                  </a:lnTo>
                  <a:lnTo>
                    <a:pt x="-2801" y="2927"/>
                  </a:lnTo>
                  <a:lnTo>
                    <a:pt x="2279" y="56"/>
                  </a:lnTo>
                  <a:lnTo>
                    <a:pt x="101999" y="57602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7" name="자유형: 도형 776">
              <a:extLst>
                <a:ext uri="{FF2B5EF4-FFF2-40B4-BE49-F238E27FC236}">
                  <a16:creationId xmlns:a16="http://schemas.microsoft.com/office/drawing/2014/main" id="{454623A9-9D0D-448D-8662-8E61B48EFEEA}"/>
                </a:ext>
              </a:extLst>
            </p:cNvPr>
            <p:cNvSpPr/>
            <p:nvPr/>
          </p:nvSpPr>
          <p:spPr>
            <a:xfrm flipV="1">
              <a:off x="7928597" y="5368796"/>
              <a:ext cx="106603" cy="61570"/>
            </a:xfrm>
            <a:custGeom>
              <a:avLst/>
              <a:gdLst>
                <a:gd name="connsiteX0" fmla="*/ 103646 w 106603"/>
                <a:gd name="connsiteY0" fmla="*/ 57469 h 61570"/>
                <a:gd name="connsiteX1" fmla="*/ 95899 w 106603"/>
                <a:gd name="connsiteY1" fmla="*/ 61508 h 61570"/>
                <a:gd name="connsiteX2" fmla="*/ -2957 w 106603"/>
                <a:gd name="connsiteY2" fmla="*/ 3822 h 61570"/>
                <a:gd name="connsiteX3" fmla="*/ 3913 w 106603"/>
                <a:gd name="connsiteY3" fmla="*/ -63 h 61570"/>
                <a:gd name="connsiteX4" fmla="*/ 103646 w 106603"/>
                <a:gd name="connsiteY4" fmla="*/ 57469 h 61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603" h="61570">
                  <a:moveTo>
                    <a:pt x="103646" y="57469"/>
                  </a:moveTo>
                  <a:lnTo>
                    <a:pt x="95899" y="61508"/>
                  </a:lnTo>
                  <a:lnTo>
                    <a:pt x="-2957" y="3822"/>
                  </a:lnTo>
                  <a:lnTo>
                    <a:pt x="3913" y="-63"/>
                  </a:lnTo>
                  <a:lnTo>
                    <a:pt x="103646" y="57469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8" name="자유형: 도형 777">
              <a:extLst>
                <a:ext uri="{FF2B5EF4-FFF2-40B4-BE49-F238E27FC236}">
                  <a16:creationId xmlns:a16="http://schemas.microsoft.com/office/drawing/2014/main" id="{5EB3BA05-6DE5-4464-9B45-EEDD5E72C930}"/>
                </a:ext>
              </a:extLst>
            </p:cNvPr>
            <p:cNvSpPr/>
            <p:nvPr/>
          </p:nvSpPr>
          <p:spPr>
            <a:xfrm flipV="1">
              <a:off x="7940814" y="5375757"/>
              <a:ext cx="104800" cy="60552"/>
            </a:xfrm>
            <a:custGeom>
              <a:avLst/>
              <a:gdLst>
                <a:gd name="connsiteX0" fmla="*/ 101835 w 104800"/>
                <a:gd name="connsiteY0" fmla="*/ 57484 h 60552"/>
                <a:gd name="connsiteX1" fmla="*/ 95879 w 104800"/>
                <a:gd name="connsiteY1" fmla="*/ 60495 h 60552"/>
                <a:gd name="connsiteX2" fmla="*/ -2965 w 104800"/>
                <a:gd name="connsiteY2" fmla="*/ 2809 h 60552"/>
                <a:gd name="connsiteX3" fmla="*/ 2089 w 104800"/>
                <a:gd name="connsiteY3" fmla="*/ -57 h 60552"/>
                <a:gd name="connsiteX4" fmla="*/ 101835 w 104800"/>
                <a:gd name="connsiteY4" fmla="*/ 57484 h 60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800" h="60552">
                  <a:moveTo>
                    <a:pt x="101835" y="57484"/>
                  </a:moveTo>
                  <a:lnTo>
                    <a:pt x="95879" y="60495"/>
                  </a:lnTo>
                  <a:lnTo>
                    <a:pt x="-2965" y="2809"/>
                  </a:lnTo>
                  <a:lnTo>
                    <a:pt x="2089" y="-57"/>
                  </a:lnTo>
                  <a:lnTo>
                    <a:pt x="101835" y="57484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9" name="자유형: 도형 778">
              <a:extLst>
                <a:ext uri="{FF2B5EF4-FFF2-40B4-BE49-F238E27FC236}">
                  <a16:creationId xmlns:a16="http://schemas.microsoft.com/office/drawing/2014/main" id="{F1258427-40FB-49D0-A47E-9E8E9C77F4AA}"/>
                </a:ext>
              </a:extLst>
            </p:cNvPr>
            <p:cNvSpPr/>
            <p:nvPr/>
          </p:nvSpPr>
          <p:spPr>
            <a:xfrm flipV="1">
              <a:off x="7801648" y="5402566"/>
              <a:ext cx="289306" cy="162966"/>
            </a:xfrm>
            <a:custGeom>
              <a:avLst/>
              <a:gdLst>
                <a:gd name="connsiteX0" fmla="*/ 286373 w 289306"/>
                <a:gd name="connsiteY0" fmla="*/ 59573 h 162966"/>
                <a:gd name="connsiteX1" fmla="*/ 95924 w 289306"/>
                <a:gd name="connsiteY1" fmla="*/ 162979 h 162966"/>
                <a:gd name="connsiteX2" fmla="*/ -2933 w 289306"/>
                <a:gd name="connsiteY2" fmla="*/ 105293 h 162966"/>
                <a:gd name="connsiteX3" fmla="*/ 183147 w 289306"/>
                <a:gd name="connsiteY3" fmla="*/ 12 h 162966"/>
                <a:gd name="connsiteX4" fmla="*/ 286373 w 289306"/>
                <a:gd name="connsiteY4" fmla="*/ 59573 h 16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306" h="162966">
                  <a:moveTo>
                    <a:pt x="286373" y="59573"/>
                  </a:moveTo>
                  <a:lnTo>
                    <a:pt x="95924" y="162979"/>
                  </a:lnTo>
                  <a:lnTo>
                    <a:pt x="-2933" y="105293"/>
                  </a:lnTo>
                  <a:lnTo>
                    <a:pt x="183147" y="12"/>
                  </a:lnTo>
                  <a:lnTo>
                    <a:pt x="286373" y="59573"/>
                  </a:lnTo>
                </a:path>
              </a:pathLst>
            </a:custGeom>
            <a:solidFill>
              <a:srgbClr val="FCDE81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0" name="자유형: 도형 779">
              <a:extLst>
                <a:ext uri="{FF2B5EF4-FFF2-40B4-BE49-F238E27FC236}">
                  <a16:creationId xmlns:a16="http://schemas.microsoft.com/office/drawing/2014/main" id="{7D4BF9CA-9C6E-40DF-B349-EED6AD6A79E4}"/>
                </a:ext>
              </a:extLst>
            </p:cNvPr>
            <p:cNvSpPr/>
            <p:nvPr/>
          </p:nvSpPr>
          <p:spPr>
            <a:xfrm flipV="1">
              <a:off x="7819364" y="5410121"/>
              <a:ext cx="256412" cy="145609"/>
            </a:xfrm>
            <a:custGeom>
              <a:avLst/>
              <a:gdLst>
                <a:gd name="connsiteX0" fmla="*/ 253479 w 256412"/>
                <a:gd name="connsiteY0" fmla="*/ 40960 h 145609"/>
                <a:gd name="connsiteX1" fmla="*/ 65367 w 256412"/>
                <a:gd name="connsiteY1" fmla="*/ 145621 h 145609"/>
                <a:gd name="connsiteX2" fmla="*/ -2934 w 256412"/>
                <a:gd name="connsiteY2" fmla="*/ 105779 h 145609"/>
                <a:gd name="connsiteX3" fmla="*/ 182499 w 256412"/>
                <a:gd name="connsiteY3" fmla="*/ 11 h 145609"/>
                <a:gd name="connsiteX4" fmla="*/ 253479 w 256412"/>
                <a:gd name="connsiteY4" fmla="*/ 40960 h 145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12" h="145609">
                  <a:moveTo>
                    <a:pt x="253479" y="40960"/>
                  </a:moveTo>
                  <a:lnTo>
                    <a:pt x="65367" y="145621"/>
                  </a:lnTo>
                  <a:lnTo>
                    <a:pt x="-2934" y="105779"/>
                  </a:lnTo>
                  <a:lnTo>
                    <a:pt x="182499" y="11"/>
                  </a:lnTo>
                  <a:lnTo>
                    <a:pt x="253479" y="40960"/>
                  </a:ln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1" name="자유형: 도형 780">
              <a:extLst>
                <a:ext uri="{FF2B5EF4-FFF2-40B4-BE49-F238E27FC236}">
                  <a16:creationId xmlns:a16="http://schemas.microsoft.com/office/drawing/2014/main" id="{55B3B0DF-2C2E-41D5-958F-782C9F312BCD}"/>
                </a:ext>
              </a:extLst>
            </p:cNvPr>
            <p:cNvSpPr/>
            <p:nvPr/>
          </p:nvSpPr>
          <p:spPr>
            <a:xfrm flipV="1">
              <a:off x="7883855" y="5442596"/>
              <a:ext cx="122554" cy="69814"/>
            </a:xfrm>
            <a:custGeom>
              <a:avLst/>
              <a:gdLst>
                <a:gd name="connsiteX0" fmla="*/ 103024 w 122554"/>
                <a:gd name="connsiteY0" fmla="*/ 35848 h 69814"/>
                <a:gd name="connsiteX1" fmla="*/ 106516 w 122554"/>
                <a:gd name="connsiteY1" fmla="*/ 13381 h 69814"/>
                <a:gd name="connsiteX2" fmla="*/ 119623 w 122554"/>
                <a:gd name="connsiteY2" fmla="*/ 5865 h 69814"/>
                <a:gd name="connsiteX3" fmla="*/ 109539 w 122554"/>
                <a:gd name="connsiteY3" fmla="*/ 6 h 69814"/>
                <a:gd name="connsiteX4" fmla="*/ 96877 w 122554"/>
                <a:gd name="connsiteY4" fmla="*/ 7283 h 69814"/>
                <a:gd name="connsiteX5" fmla="*/ 74169 w 122554"/>
                <a:gd name="connsiteY5" fmla="*/ 1201 h 69814"/>
                <a:gd name="connsiteX6" fmla="*/ 49785 w 122554"/>
                <a:gd name="connsiteY6" fmla="*/ 8608 h 69814"/>
                <a:gd name="connsiteX7" fmla="*/ 44299 w 122554"/>
                <a:gd name="connsiteY7" fmla="*/ 11754 h 69814"/>
                <a:gd name="connsiteX8" fmla="*/ 61749 w 122554"/>
                <a:gd name="connsiteY8" fmla="*/ 21864 h 69814"/>
                <a:gd name="connsiteX9" fmla="*/ 68581 w 122554"/>
                <a:gd name="connsiteY9" fmla="*/ 17955 h 69814"/>
                <a:gd name="connsiteX10" fmla="*/ 87035 w 122554"/>
                <a:gd name="connsiteY10" fmla="*/ 15603 h 69814"/>
                <a:gd name="connsiteX11" fmla="*/ 90514 w 122554"/>
                <a:gd name="connsiteY11" fmla="*/ 19934 h 69814"/>
                <a:gd name="connsiteX12" fmla="*/ 85371 w 122554"/>
                <a:gd name="connsiteY12" fmla="*/ 24836 h 69814"/>
                <a:gd name="connsiteX13" fmla="*/ 60022 w 122554"/>
                <a:gd name="connsiteY13" fmla="*/ 28238 h 69814"/>
                <a:gd name="connsiteX14" fmla="*/ 52211 w 122554"/>
                <a:gd name="connsiteY14" fmla="*/ 27504 h 69814"/>
                <a:gd name="connsiteX15" fmla="*/ 43638 w 122554"/>
                <a:gd name="connsiteY15" fmla="*/ 26706 h 69814"/>
                <a:gd name="connsiteX16" fmla="*/ 8244 w 122554"/>
                <a:gd name="connsiteY16" fmla="*/ 32074 h 69814"/>
                <a:gd name="connsiteX17" fmla="*/ 9552 w 122554"/>
                <a:gd name="connsiteY17" fmla="*/ 56764 h 69814"/>
                <a:gd name="connsiteX18" fmla="*/ -2932 w 122554"/>
                <a:gd name="connsiteY18" fmla="*/ 63952 h 69814"/>
                <a:gd name="connsiteX19" fmla="*/ 7177 w 122554"/>
                <a:gd name="connsiteY19" fmla="*/ 69821 h 69814"/>
                <a:gd name="connsiteX20" fmla="*/ 20182 w 122554"/>
                <a:gd name="connsiteY20" fmla="*/ 62341 h 69814"/>
                <a:gd name="connsiteX21" fmla="*/ 36044 w 122554"/>
                <a:gd name="connsiteY21" fmla="*/ 65693 h 69814"/>
                <a:gd name="connsiteX22" fmla="*/ 60314 w 122554"/>
                <a:gd name="connsiteY22" fmla="*/ 58312 h 69814"/>
                <a:gd name="connsiteX23" fmla="*/ 60657 w 122554"/>
                <a:gd name="connsiteY23" fmla="*/ 58109 h 69814"/>
                <a:gd name="connsiteX24" fmla="*/ 65279 w 122554"/>
                <a:gd name="connsiteY24" fmla="*/ 55444 h 69814"/>
                <a:gd name="connsiteX25" fmla="*/ 48655 w 122554"/>
                <a:gd name="connsiteY25" fmla="*/ 45791 h 69814"/>
                <a:gd name="connsiteX26" fmla="*/ 43054 w 122554"/>
                <a:gd name="connsiteY26" fmla="*/ 49006 h 69814"/>
                <a:gd name="connsiteX27" fmla="*/ 32907 w 122554"/>
                <a:gd name="connsiteY27" fmla="*/ 53003 h 69814"/>
                <a:gd name="connsiteX28" fmla="*/ 24741 w 122554"/>
                <a:gd name="connsiteY28" fmla="*/ 51481 h 69814"/>
                <a:gd name="connsiteX29" fmla="*/ 20944 w 122554"/>
                <a:gd name="connsiteY29" fmla="*/ 47254 h 69814"/>
                <a:gd name="connsiteX30" fmla="*/ 25147 w 122554"/>
                <a:gd name="connsiteY30" fmla="*/ 42794 h 69814"/>
                <a:gd name="connsiteX31" fmla="*/ 45061 w 122554"/>
                <a:gd name="connsiteY31" fmla="*/ 39912 h 69814"/>
                <a:gd name="connsiteX32" fmla="*/ 62307 w 122554"/>
                <a:gd name="connsiteY32" fmla="*/ 41500 h 69814"/>
                <a:gd name="connsiteX33" fmla="*/ 103024 w 122554"/>
                <a:gd name="connsiteY33" fmla="*/ 35848 h 69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22554" h="69814">
                  <a:moveTo>
                    <a:pt x="103024" y="35848"/>
                  </a:moveTo>
                  <a:cubicBezTo>
                    <a:pt x="115267" y="28800"/>
                    <a:pt x="116435" y="21318"/>
                    <a:pt x="106516" y="13381"/>
                  </a:cubicBezTo>
                  <a:lnTo>
                    <a:pt x="119623" y="5865"/>
                  </a:lnTo>
                  <a:lnTo>
                    <a:pt x="109539" y="6"/>
                  </a:lnTo>
                  <a:lnTo>
                    <a:pt x="96877" y="7283"/>
                  </a:lnTo>
                  <a:cubicBezTo>
                    <a:pt x="89308" y="3325"/>
                    <a:pt x="81713" y="1290"/>
                    <a:pt x="74169" y="1201"/>
                  </a:cubicBezTo>
                  <a:cubicBezTo>
                    <a:pt x="66613" y="1137"/>
                    <a:pt x="58460" y="3603"/>
                    <a:pt x="49785" y="8608"/>
                  </a:cubicBezTo>
                  <a:lnTo>
                    <a:pt x="44299" y="11754"/>
                  </a:lnTo>
                  <a:lnTo>
                    <a:pt x="61749" y="21864"/>
                  </a:lnTo>
                  <a:lnTo>
                    <a:pt x="68581" y="17955"/>
                  </a:lnTo>
                  <a:cubicBezTo>
                    <a:pt x="76125" y="13609"/>
                    <a:pt x="82272" y="12850"/>
                    <a:pt x="87035" y="15603"/>
                  </a:cubicBezTo>
                  <a:cubicBezTo>
                    <a:pt x="89575" y="17076"/>
                    <a:pt x="90730" y="18510"/>
                    <a:pt x="90514" y="19934"/>
                  </a:cubicBezTo>
                  <a:cubicBezTo>
                    <a:pt x="90311" y="21358"/>
                    <a:pt x="88584" y="22981"/>
                    <a:pt x="85371" y="24836"/>
                  </a:cubicBezTo>
                  <a:cubicBezTo>
                    <a:pt x="79732" y="28075"/>
                    <a:pt x="71274" y="29216"/>
                    <a:pt x="60022" y="28238"/>
                  </a:cubicBezTo>
                  <a:cubicBezTo>
                    <a:pt x="59679" y="28214"/>
                    <a:pt x="57062" y="27976"/>
                    <a:pt x="52211" y="27504"/>
                  </a:cubicBezTo>
                  <a:cubicBezTo>
                    <a:pt x="47360" y="27023"/>
                    <a:pt x="44502" y="26765"/>
                    <a:pt x="43638" y="26706"/>
                  </a:cubicBezTo>
                  <a:cubicBezTo>
                    <a:pt x="28640" y="25357"/>
                    <a:pt x="16842" y="27137"/>
                    <a:pt x="8244" y="32074"/>
                  </a:cubicBezTo>
                  <a:cubicBezTo>
                    <a:pt x="-4799" y="39580"/>
                    <a:pt x="-4380" y="47824"/>
                    <a:pt x="9552" y="56764"/>
                  </a:cubicBezTo>
                  <a:lnTo>
                    <a:pt x="-2932" y="63952"/>
                  </a:lnTo>
                  <a:lnTo>
                    <a:pt x="7177" y="69821"/>
                  </a:lnTo>
                  <a:lnTo>
                    <a:pt x="20182" y="62341"/>
                  </a:lnTo>
                  <a:cubicBezTo>
                    <a:pt x="25579" y="64514"/>
                    <a:pt x="30875" y="65654"/>
                    <a:pt x="36044" y="65693"/>
                  </a:cubicBezTo>
                  <a:cubicBezTo>
                    <a:pt x="43562" y="65743"/>
                    <a:pt x="51665" y="63278"/>
                    <a:pt x="60314" y="58312"/>
                  </a:cubicBezTo>
                  <a:lnTo>
                    <a:pt x="60657" y="58109"/>
                  </a:lnTo>
                  <a:lnTo>
                    <a:pt x="65279" y="55444"/>
                  </a:lnTo>
                  <a:lnTo>
                    <a:pt x="48655" y="45791"/>
                  </a:lnTo>
                  <a:lnTo>
                    <a:pt x="43054" y="49006"/>
                  </a:lnTo>
                  <a:cubicBezTo>
                    <a:pt x="39232" y="51213"/>
                    <a:pt x="35853" y="52537"/>
                    <a:pt x="32907" y="53003"/>
                  </a:cubicBezTo>
                  <a:cubicBezTo>
                    <a:pt x="29948" y="53451"/>
                    <a:pt x="27230" y="52944"/>
                    <a:pt x="24741" y="51481"/>
                  </a:cubicBezTo>
                  <a:cubicBezTo>
                    <a:pt x="22226" y="50032"/>
                    <a:pt x="20956" y="48638"/>
                    <a:pt x="20944" y="47254"/>
                  </a:cubicBezTo>
                  <a:cubicBezTo>
                    <a:pt x="20893" y="45895"/>
                    <a:pt x="22341" y="44407"/>
                    <a:pt x="25147" y="42794"/>
                  </a:cubicBezTo>
                  <a:cubicBezTo>
                    <a:pt x="29643" y="40215"/>
                    <a:pt x="36260" y="39252"/>
                    <a:pt x="45061" y="39912"/>
                  </a:cubicBezTo>
                  <a:lnTo>
                    <a:pt x="62307" y="41500"/>
                  </a:lnTo>
                  <a:cubicBezTo>
                    <a:pt x="80214" y="43038"/>
                    <a:pt x="93816" y="41142"/>
                    <a:pt x="103024" y="35848"/>
                  </a:cubicBezTo>
                </a:path>
              </a:pathLst>
            </a:custGeom>
            <a:solidFill>
              <a:srgbClr val="FCDE81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2" name="자유형: 도형 781">
              <a:extLst>
                <a:ext uri="{FF2B5EF4-FFF2-40B4-BE49-F238E27FC236}">
                  <a16:creationId xmlns:a16="http://schemas.microsoft.com/office/drawing/2014/main" id="{BEC85183-FF9C-4CA5-9EA2-7FD7CB735ACB}"/>
                </a:ext>
              </a:extLst>
            </p:cNvPr>
            <p:cNvSpPr/>
            <p:nvPr/>
          </p:nvSpPr>
          <p:spPr>
            <a:xfrm flipV="1">
              <a:off x="8102784" y="5476591"/>
              <a:ext cx="178911" cy="137461"/>
            </a:xfrm>
            <a:custGeom>
              <a:avLst/>
              <a:gdLst>
                <a:gd name="connsiteX0" fmla="*/ 108627 w 178911"/>
                <a:gd name="connsiteY0" fmla="*/ 17765 h 137461"/>
                <a:gd name="connsiteX1" fmla="*/ 65294 w 178911"/>
                <a:gd name="connsiteY1" fmla="*/ 63753 h 137461"/>
                <a:gd name="connsiteX2" fmla="*/ 32617 w 178911"/>
                <a:gd name="connsiteY2" fmla="*/ 90483 h 137461"/>
                <a:gd name="connsiteX3" fmla="*/ -1483 w 178911"/>
                <a:gd name="connsiteY3" fmla="*/ 115074 h 137461"/>
                <a:gd name="connsiteX4" fmla="*/ 7662 w 178911"/>
                <a:gd name="connsiteY4" fmla="*/ 136713 h 137461"/>
                <a:gd name="connsiteX5" fmla="*/ 36071 w 178911"/>
                <a:gd name="connsiteY5" fmla="*/ 133687 h 137461"/>
                <a:gd name="connsiteX6" fmla="*/ 75861 w 178911"/>
                <a:gd name="connsiteY6" fmla="*/ 117981 h 137461"/>
                <a:gd name="connsiteX7" fmla="*/ 107649 w 178911"/>
                <a:gd name="connsiteY7" fmla="*/ 99779 h 137461"/>
                <a:gd name="connsiteX8" fmla="*/ 129632 w 178911"/>
                <a:gd name="connsiteY8" fmla="*/ 80630 h 137461"/>
                <a:gd name="connsiteX9" fmla="*/ 166285 w 178911"/>
                <a:gd name="connsiteY9" fmla="*/ 50761 h 137461"/>
                <a:gd name="connsiteX10" fmla="*/ 108627 w 178911"/>
                <a:gd name="connsiteY10" fmla="*/ 17765 h 13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911" h="137461">
                  <a:moveTo>
                    <a:pt x="108627" y="17765"/>
                  </a:moveTo>
                  <a:cubicBezTo>
                    <a:pt x="89805" y="44524"/>
                    <a:pt x="80255" y="41627"/>
                    <a:pt x="65294" y="63753"/>
                  </a:cubicBezTo>
                  <a:cubicBezTo>
                    <a:pt x="60430" y="70977"/>
                    <a:pt x="47629" y="73278"/>
                    <a:pt x="32617" y="90483"/>
                  </a:cubicBezTo>
                  <a:cubicBezTo>
                    <a:pt x="16844" y="96312"/>
                    <a:pt x="664" y="106194"/>
                    <a:pt x="-1483" y="115074"/>
                  </a:cubicBezTo>
                  <a:cubicBezTo>
                    <a:pt x="-5661" y="132294"/>
                    <a:pt x="-1444" y="134184"/>
                    <a:pt x="7662" y="136713"/>
                  </a:cubicBezTo>
                  <a:cubicBezTo>
                    <a:pt x="12361" y="137994"/>
                    <a:pt x="26457" y="138277"/>
                    <a:pt x="36071" y="133687"/>
                  </a:cubicBezTo>
                  <a:cubicBezTo>
                    <a:pt x="43920" y="136168"/>
                    <a:pt x="75226" y="118071"/>
                    <a:pt x="75861" y="117981"/>
                  </a:cubicBezTo>
                  <a:cubicBezTo>
                    <a:pt x="92574" y="115302"/>
                    <a:pt x="102962" y="106472"/>
                    <a:pt x="107649" y="99779"/>
                  </a:cubicBezTo>
                  <a:cubicBezTo>
                    <a:pt x="114469" y="90076"/>
                    <a:pt x="122139" y="85889"/>
                    <a:pt x="129632" y="80630"/>
                  </a:cubicBezTo>
                  <a:cubicBezTo>
                    <a:pt x="136173" y="76006"/>
                    <a:pt x="158398" y="57632"/>
                    <a:pt x="166285" y="50761"/>
                  </a:cubicBezTo>
                  <a:cubicBezTo>
                    <a:pt x="199457" y="21804"/>
                    <a:pt x="137621" y="-26074"/>
                    <a:pt x="108627" y="17765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3" name="자유형: 도형 782">
              <a:extLst>
                <a:ext uri="{FF2B5EF4-FFF2-40B4-BE49-F238E27FC236}">
                  <a16:creationId xmlns:a16="http://schemas.microsoft.com/office/drawing/2014/main" id="{C5E0484C-3F12-448D-894A-E1B0C9F5031A}"/>
                </a:ext>
              </a:extLst>
            </p:cNvPr>
            <p:cNvSpPr/>
            <p:nvPr/>
          </p:nvSpPr>
          <p:spPr>
            <a:xfrm flipV="1">
              <a:off x="8107357" y="5480104"/>
              <a:ext cx="170151" cy="131237"/>
            </a:xfrm>
            <a:custGeom>
              <a:avLst/>
              <a:gdLst>
                <a:gd name="connsiteX0" fmla="*/ 102910 w 170151"/>
                <a:gd name="connsiteY0" fmla="*/ 17669 h 131237"/>
                <a:gd name="connsiteX1" fmla="*/ 61801 w 170151"/>
                <a:gd name="connsiteY1" fmla="*/ 61295 h 131237"/>
                <a:gd name="connsiteX2" fmla="*/ 30800 w 170151"/>
                <a:gd name="connsiteY2" fmla="*/ 86656 h 131237"/>
                <a:gd name="connsiteX3" fmla="*/ -1573 w 170151"/>
                <a:gd name="connsiteY3" fmla="*/ 109997 h 131237"/>
                <a:gd name="connsiteX4" fmla="*/ 7127 w 170151"/>
                <a:gd name="connsiteY4" fmla="*/ 130520 h 131237"/>
                <a:gd name="connsiteX5" fmla="*/ 34064 w 170151"/>
                <a:gd name="connsiteY5" fmla="*/ 127663 h 131237"/>
                <a:gd name="connsiteX6" fmla="*/ 71833 w 170151"/>
                <a:gd name="connsiteY6" fmla="*/ 112755 h 131237"/>
                <a:gd name="connsiteX7" fmla="*/ 101996 w 170151"/>
                <a:gd name="connsiteY7" fmla="*/ 95496 h 131237"/>
                <a:gd name="connsiteX8" fmla="*/ 122837 w 170151"/>
                <a:gd name="connsiteY8" fmla="*/ 77310 h 131237"/>
                <a:gd name="connsiteX9" fmla="*/ 158054 w 170151"/>
                <a:gd name="connsiteY9" fmla="*/ 45177 h 131237"/>
                <a:gd name="connsiteX10" fmla="*/ 102910 w 170151"/>
                <a:gd name="connsiteY10" fmla="*/ 17669 h 131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0151" h="131237">
                  <a:moveTo>
                    <a:pt x="102910" y="17669"/>
                  </a:moveTo>
                  <a:cubicBezTo>
                    <a:pt x="85041" y="43044"/>
                    <a:pt x="75999" y="40316"/>
                    <a:pt x="61801" y="61295"/>
                  </a:cubicBezTo>
                  <a:cubicBezTo>
                    <a:pt x="57178" y="68152"/>
                    <a:pt x="45024" y="70334"/>
                    <a:pt x="30800" y="86656"/>
                  </a:cubicBezTo>
                  <a:cubicBezTo>
                    <a:pt x="15826" y="92207"/>
                    <a:pt x="472" y="101578"/>
                    <a:pt x="-1573" y="109997"/>
                  </a:cubicBezTo>
                  <a:cubicBezTo>
                    <a:pt x="-5522" y="126328"/>
                    <a:pt x="-1534" y="128134"/>
                    <a:pt x="7127" y="130520"/>
                  </a:cubicBezTo>
                  <a:cubicBezTo>
                    <a:pt x="11572" y="131756"/>
                    <a:pt x="24945" y="132009"/>
                    <a:pt x="34064" y="127663"/>
                  </a:cubicBezTo>
                  <a:cubicBezTo>
                    <a:pt x="41518" y="130000"/>
                    <a:pt x="71224" y="112844"/>
                    <a:pt x="71833" y="112755"/>
                  </a:cubicBezTo>
                  <a:cubicBezTo>
                    <a:pt x="87683" y="110215"/>
                    <a:pt x="97538" y="101821"/>
                    <a:pt x="101996" y="95496"/>
                  </a:cubicBezTo>
                  <a:cubicBezTo>
                    <a:pt x="108460" y="86273"/>
                    <a:pt x="115725" y="82300"/>
                    <a:pt x="122837" y="77310"/>
                  </a:cubicBezTo>
                  <a:cubicBezTo>
                    <a:pt x="129047" y="72938"/>
                    <a:pt x="151145" y="51527"/>
                    <a:pt x="158054" y="45177"/>
                  </a:cubicBezTo>
                  <a:cubicBezTo>
                    <a:pt x="189537" y="17693"/>
                    <a:pt x="130431" y="-23933"/>
                    <a:pt x="102910" y="17669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4" name="자유형: 도형 783">
              <a:extLst>
                <a:ext uri="{FF2B5EF4-FFF2-40B4-BE49-F238E27FC236}">
                  <a16:creationId xmlns:a16="http://schemas.microsoft.com/office/drawing/2014/main" id="{389931CD-C038-4FAB-8B29-B6A7C3035C65}"/>
                </a:ext>
              </a:extLst>
            </p:cNvPr>
            <p:cNvSpPr/>
            <p:nvPr/>
          </p:nvSpPr>
          <p:spPr>
            <a:xfrm flipV="1">
              <a:off x="8057638" y="5454621"/>
              <a:ext cx="185452" cy="149543"/>
            </a:xfrm>
            <a:custGeom>
              <a:avLst/>
              <a:gdLst>
                <a:gd name="connsiteX0" fmla="*/ 108920 w 185452"/>
                <a:gd name="connsiteY0" fmla="*/ 19976 h 149543"/>
                <a:gd name="connsiteX1" fmla="*/ 63047 w 185452"/>
                <a:gd name="connsiteY1" fmla="*/ 70013 h 149543"/>
                <a:gd name="connsiteX2" fmla="*/ 28427 w 185452"/>
                <a:gd name="connsiteY2" fmla="*/ 99336 h 149543"/>
                <a:gd name="connsiteX3" fmla="*/ -605 w 185452"/>
                <a:gd name="connsiteY3" fmla="*/ 120868 h 149543"/>
                <a:gd name="connsiteX4" fmla="*/ 5770 w 185452"/>
                <a:gd name="connsiteY4" fmla="*/ 148921 h 149543"/>
                <a:gd name="connsiteX5" fmla="*/ 32072 w 185452"/>
                <a:gd name="connsiteY5" fmla="*/ 144998 h 149543"/>
                <a:gd name="connsiteX6" fmla="*/ 74236 w 185452"/>
                <a:gd name="connsiteY6" fmla="*/ 127138 h 149543"/>
                <a:gd name="connsiteX7" fmla="*/ 103942 w 185452"/>
                <a:gd name="connsiteY7" fmla="*/ 109600 h 149543"/>
                <a:gd name="connsiteX8" fmla="*/ 133736 w 185452"/>
                <a:gd name="connsiteY8" fmla="*/ 85308 h 149543"/>
                <a:gd name="connsiteX9" fmla="*/ 172547 w 185452"/>
                <a:gd name="connsiteY9" fmla="*/ 52083 h 149543"/>
                <a:gd name="connsiteX10" fmla="*/ 108920 w 185452"/>
                <a:gd name="connsiteY10" fmla="*/ 19976 h 149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452" h="149543">
                  <a:moveTo>
                    <a:pt x="108920" y="19976"/>
                  </a:moveTo>
                  <a:cubicBezTo>
                    <a:pt x="88994" y="48908"/>
                    <a:pt x="78872" y="46126"/>
                    <a:pt x="63047" y="70013"/>
                  </a:cubicBezTo>
                  <a:cubicBezTo>
                    <a:pt x="57879" y="77811"/>
                    <a:pt x="44315" y="80644"/>
                    <a:pt x="28427" y="99336"/>
                  </a:cubicBezTo>
                  <a:cubicBezTo>
                    <a:pt x="11714" y="105995"/>
                    <a:pt x="1681" y="111406"/>
                    <a:pt x="-605" y="120868"/>
                  </a:cubicBezTo>
                  <a:cubicBezTo>
                    <a:pt x="-5012" y="139228"/>
                    <a:pt x="-3882" y="146531"/>
                    <a:pt x="5770" y="148921"/>
                  </a:cubicBezTo>
                  <a:cubicBezTo>
                    <a:pt x="10749" y="150151"/>
                    <a:pt x="21899" y="150151"/>
                    <a:pt x="32072" y="144998"/>
                  </a:cubicBezTo>
                  <a:cubicBezTo>
                    <a:pt x="40391" y="147369"/>
                    <a:pt x="73550" y="127252"/>
                    <a:pt x="74236" y="127138"/>
                  </a:cubicBezTo>
                  <a:cubicBezTo>
                    <a:pt x="88866" y="126875"/>
                    <a:pt x="97375" y="120014"/>
                    <a:pt x="103942" y="109600"/>
                  </a:cubicBezTo>
                  <a:cubicBezTo>
                    <a:pt x="109834" y="100265"/>
                    <a:pt x="125811" y="91096"/>
                    <a:pt x="133736" y="85308"/>
                  </a:cubicBezTo>
                  <a:cubicBezTo>
                    <a:pt x="150297" y="75148"/>
                    <a:pt x="164203" y="59599"/>
                    <a:pt x="172547" y="52083"/>
                  </a:cubicBezTo>
                  <a:cubicBezTo>
                    <a:pt x="207700" y="20398"/>
                    <a:pt x="139641" y="-27346"/>
                    <a:pt x="108920" y="19976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5" name="자유형: 도형 784">
              <a:extLst>
                <a:ext uri="{FF2B5EF4-FFF2-40B4-BE49-F238E27FC236}">
                  <a16:creationId xmlns:a16="http://schemas.microsoft.com/office/drawing/2014/main" id="{03D412B0-F651-4CF7-9348-F5A9F25BEF5D}"/>
                </a:ext>
              </a:extLst>
            </p:cNvPr>
            <p:cNvSpPr/>
            <p:nvPr/>
          </p:nvSpPr>
          <p:spPr>
            <a:xfrm flipV="1">
              <a:off x="8058520" y="5455972"/>
              <a:ext cx="174093" cy="149025"/>
            </a:xfrm>
            <a:custGeom>
              <a:avLst/>
              <a:gdLst>
                <a:gd name="connsiteX0" fmla="*/ 108714 w 174093"/>
                <a:gd name="connsiteY0" fmla="*/ 20633 h 149025"/>
                <a:gd name="connsiteX1" fmla="*/ 63273 w 174093"/>
                <a:gd name="connsiteY1" fmla="*/ 70177 h 149025"/>
                <a:gd name="connsiteX2" fmla="*/ 28996 w 174093"/>
                <a:gd name="connsiteY2" fmla="*/ 99194 h 149025"/>
                <a:gd name="connsiteX3" fmla="*/ 1602 w 174093"/>
                <a:gd name="connsiteY3" fmla="*/ 120228 h 149025"/>
                <a:gd name="connsiteX4" fmla="*/ 2808 w 174093"/>
                <a:gd name="connsiteY4" fmla="*/ 148446 h 149025"/>
                <a:gd name="connsiteX5" fmla="*/ 32602 w 174093"/>
                <a:gd name="connsiteY5" fmla="*/ 144433 h 149025"/>
                <a:gd name="connsiteX6" fmla="*/ 71782 w 174093"/>
                <a:gd name="connsiteY6" fmla="*/ 127363 h 149025"/>
                <a:gd name="connsiteX7" fmla="*/ 101424 w 174093"/>
                <a:gd name="connsiteY7" fmla="*/ 110445 h 149025"/>
                <a:gd name="connsiteX8" fmla="*/ 130735 w 174093"/>
                <a:gd name="connsiteY8" fmla="*/ 85914 h 149025"/>
                <a:gd name="connsiteX9" fmla="*/ 163565 w 174093"/>
                <a:gd name="connsiteY9" fmla="*/ 54937 h 149025"/>
                <a:gd name="connsiteX10" fmla="*/ 108714 w 174093"/>
                <a:gd name="connsiteY10" fmla="*/ 20633 h 149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093" h="149025">
                  <a:moveTo>
                    <a:pt x="108714" y="20633"/>
                  </a:moveTo>
                  <a:cubicBezTo>
                    <a:pt x="88965" y="49272"/>
                    <a:pt x="78945" y="46513"/>
                    <a:pt x="63273" y="70177"/>
                  </a:cubicBezTo>
                  <a:cubicBezTo>
                    <a:pt x="58155" y="77911"/>
                    <a:pt x="44731" y="80704"/>
                    <a:pt x="28996" y="99194"/>
                  </a:cubicBezTo>
                  <a:cubicBezTo>
                    <a:pt x="12448" y="105802"/>
                    <a:pt x="3850" y="110842"/>
                    <a:pt x="1602" y="120228"/>
                  </a:cubicBezTo>
                  <a:cubicBezTo>
                    <a:pt x="-2780" y="138400"/>
                    <a:pt x="-6742" y="146085"/>
                    <a:pt x="2808" y="148446"/>
                  </a:cubicBezTo>
                  <a:cubicBezTo>
                    <a:pt x="7736" y="149666"/>
                    <a:pt x="22519" y="149513"/>
                    <a:pt x="32602" y="144433"/>
                  </a:cubicBezTo>
                  <a:cubicBezTo>
                    <a:pt x="40832" y="146769"/>
                    <a:pt x="71109" y="127476"/>
                    <a:pt x="71782" y="127363"/>
                  </a:cubicBezTo>
                  <a:cubicBezTo>
                    <a:pt x="86273" y="127124"/>
                    <a:pt x="97309" y="117307"/>
                    <a:pt x="101424" y="110445"/>
                  </a:cubicBezTo>
                  <a:cubicBezTo>
                    <a:pt x="109361" y="100543"/>
                    <a:pt x="122887" y="91678"/>
                    <a:pt x="130735" y="85914"/>
                  </a:cubicBezTo>
                  <a:cubicBezTo>
                    <a:pt x="137606" y="80893"/>
                    <a:pt x="157520" y="63673"/>
                    <a:pt x="163565" y="54937"/>
                  </a:cubicBezTo>
                  <a:cubicBezTo>
                    <a:pt x="190235" y="16391"/>
                    <a:pt x="139130" y="-26244"/>
                    <a:pt x="108714" y="20633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6" name="자유형: 도형 785">
              <a:extLst>
                <a:ext uri="{FF2B5EF4-FFF2-40B4-BE49-F238E27FC236}">
                  <a16:creationId xmlns:a16="http://schemas.microsoft.com/office/drawing/2014/main" id="{3489168A-B5EF-49F3-BDB6-B1B659C0BE05}"/>
                </a:ext>
              </a:extLst>
            </p:cNvPr>
            <p:cNvSpPr/>
            <p:nvPr/>
          </p:nvSpPr>
          <p:spPr>
            <a:xfrm flipV="1">
              <a:off x="7971358" y="5437276"/>
              <a:ext cx="208441" cy="160478"/>
            </a:xfrm>
            <a:custGeom>
              <a:avLst/>
              <a:gdLst>
                <a:gd name="connsiteX0" fmla="*/ 127445 w 208441"/>
                <a:gd name="connsiteY0" fmla="*/ 19067 h 160478"/>
                <a:gd name="connsiteX1" fmla="*/ 73445 w 208441"/>
                <a:gd name="connsiteY1" fmla="*/ 77071 h 160478"/>
                <a:gd name="connsiteX2" fmla="*/ 39523 w 208441"/>
                <a:gd name="connsiteY2" fmla="*/ 104197 h 160478"/>
                <a:gd name="connsiteX3" fmla="*/ 953 w 208441"/>
                <a:gd name="connsiteY3" fmla="*/ 130208 h 160478"/>
                <a:gd name="connsiteX4" fmla="*/ -2286 w 208441"/>
                <a:gd name="connsiteY4" fmla="*/ 152547 h 160478"/>
                <a:gd name="connsiteX5" fmla="*/ 9703 w 208441"/>
                <a:gd name="connsiteY5" fmla="*/ 159491 h 160478"/>
                <a:gd name="connsiteX6" fmla="*/ 42596 w 208441"/>
                <a:gd name="connsiteY6" fmla="*/ 156535 h 160478"/>
                <a:gd name="connsiteX7" fmla="*/ 88748 w 208441"/>
                <a:gd name="connsiteY7" fmla="*/ 137252 h 160478"/>
                <a:gd name="connsiteX8" fmla="*/ 122733 w 208441"/>
                <a:gd name="connsiteY8" fmla="*/ 117532 h 160478"/>
                <a:gd name="connsiteX9" fmla="*/ 149428 w 208441"/>
                <a:gd name="connsiteY9" fmla="*/ 96121 h 160478"/>
                <a:gd name="connsiteX10" fmla="*/ 193764 w 208441"/>
                <a:gd name="connsiteY10" fmla="*/ 63101 h 160478"/>
                <a:gd name="connsiteX11" fmla="*/ 127445 w 208441"/>
                <a:gd name="connsiteY11" fmla="*/ 19067 h 160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8441" h="160478">
                  <a:moveTo>
                    <a:pt x="127445" y="19067"/>
                  </a:moveTo>
                  <a:cubicBezTo>
                    <a:pt x="104636" y="49662"/>
                    <a:pt x="91593" y="51770"/>
                    <a:pt x="73445" y="77071"/>
                  </a:cubicBezTo>
                  <a:cubicBezTo>
                    <a:pt x="67501" y="85336"/>
                    <a:pt x="57531" y="84547"/>
                    <a:pt x="39523" y="104197"/>
                  </a:cubicBezTo>
                  <a:cubicBezTo>
                    <a:pt x="21095" y="110760"/>
                    <a:pt x="7049" y="119665"/>
                    <a:pt x="953" y="130208"/>
                  </a:cubicBezTo>
                  <a:cubicBezTo>
                    <a:pt x="-3860" y="138536"/>
                    <a:pt x="-3403" y="149143"/>
                    <a:pt x="-2286" y="152547"/>
                  </a:cubicBezTo>
                  <a:cubicBezTo>
                    <a:pt x="-1041" y="156415"/>
                    <a:pt x="2820" y="157775"/>
                    <a:pt x="9703" y="159491"/>
                  </a:cubicBezTo>
                  <a:cubicBezTo>
                    <a:pt x="15113" y="160826"/>
                    <a:pt x="31331" y="161714"/>
                    <a:pt x="42596" y="156535"/>
                  </a:cubicBezTo>
                  <a:cubicBezTo>
                    <a:pt x="51537" y="159442"/>
                    <a:pt x="88011" y="137341"/>
                    <a:pt x="88748" y="137252"/>
                  </a:cubicBezTo>
                  <a:cubicBezTo>
                    <a:pt x="108103" y="134310"/>
                    <a:pt x="116612" y="129443"/>
                    <a:pt x="122733" y="117532"/>
                  </a:cubicBezTo>
                  <a:cubicBezTo>
                    <a:pt x="129058" y="105199"/>
                    <a:pt x="140589" y="102114"/>
                    <a:pt x="149428" y="96121"/>
                  </a:cubicBezTo>
                  <a:cubicBezTo>
                    <a:pt x="157163" y="90897"/>
                    <a:pt x="184404" y="70934"/>
                    <a:pt x="193764" y="63101"/>
                  </a:cubicBezTo>
                  <a:cubicBezTo>
                    <a:pt x="233223" y="30105"/>
                    <a:pt x="162713" y="-31098"/>
                    <a:pt x="127445" y="19067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7" name="자유형: 도형 786">
              <a:extLst>
                <a:ext uri="{FF2B5EF4-FFF2-40B4-BE49-F238E27FC236}">
                  <a16:creationId xmlns:a16="http://schemas.microsoft.com/office/drawing/2014/main" id="{9A5BCF9B-964A-4A30-B330-0F3410E3FAC2}"/>
                </a:ext>
              </a:extLst>
            </p:cNvPr>
            <p:cNvSpPr/>
            <p:nvPr/>
          </p:nvSpPr>
          <p:spPr>
            <a:xfrm flipV="1">
              <a:off x="7973040" y="5439860"/>
              <a:ext cx="201749" cy="151284"/>
            </a:xfrm>
            <a:custGeom>
              <a:avLst/>
              <a:gdLst>
                <a:gd name="connsiteX0" fmla="*/ 126793 w 201749"/>
                <a:gd name="connsiteY0" fmla="*/ 20712 h 151284"/>
                <a:gd name="connsiteX1" fmla="*/ 77034 w 201749"/>
                <a:gd name="connsiteY1" fmla="*/ 71065 h 151284"/>
                <a:gd name="connsiteX2" fmla="*/ 39823 w 201749"/>
                <a:gd name="connsiteY2" fmla="*/ 100290 h 151284"/>
                <a:gd name="connsiteX3" fmla="*/ 9 w 201749"/>
                <a:gd name="connsiteY3" fmla="*/ 125779 h 151284"/>
                <a:gd name="connsiteX4" fmla="*/ -2189 w 201749"/>
                <a:gd name="connsiteY4" fmla="*/ 145187 h 151284"/>
                <a:gd name="connsiteX5" fmla="*/ 10347 w 201749"/>
                <a:gd name="connsiteY5" fmla="*/ 151090 h 151284"/>
                <a:gd name="connsiteX6" fmla="*/ 41614 w 201749"/>
                <a:gd name="connsiteY6" fmla="*/ 147305 h 151284"/>
                <a:gd name="connsiteX7" fmla="*/ 86711 w 201749"/>
                <a:gd name="connsiteY7" fmla="*/ 128394 h 151284"/>
                <a:gd name="connsiteX8" fmla="*/ 118678 w 201749"/>
                <a:gd name="connsiteY8" fmla="*/ 109651 h 151284"/>
                <a:gd name="connsiteX9" fmla="*/ 142858 w 201749"/>
                <a:gd name="connsiteY9" fmla="*/ 90765 h 151284"/>
                <a:gd name="connsiteX10" fmla="*/ 187842 w 201749"/>
                <a:gd name="connsiteY10" fmla="*/ 52537 h 151284"/>
                <a:gd name="connsiteX11" fmla="*/ 126793 w 201749"/>
                <a:gd name="connsiteY11" fmla="*/ 20712 h 15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749" h="151284">
                  <a:moveTo>
                    <a:pt x="126793" y="20712"/>
                  </a:moveTo>
                  <a:cubicBezTo>
                    <a:pt x="104898" y="50075"/>
                    <a:pt x="94459" y="46786"/>
                    <a:pt x="77034" y="71065"/>
                  </a:cubicBezTo>
                  <a:cubicBezTo>
                    <a:pt x="71332" y="79002"/>
                    <a:pt x="57095" y="81429"/>
                    <a:pt x="39823" y="100290"/>
                  </a:cubicBezTo>
                  <a:cubicBezTo>
                    <a:pt x="22145" y="106575"/>
                    <a:pt x="4428" y="116115"/>
                    <a:pt x="9" y="125779"/>
                  </a:cubicBezTo>
                  <a:cubicBezTo>
                    <a:pt x="-3433" y="133300"/>
                    <a:pt x="-3598" y="141158"/>
                    <a:pt x="-2189" y="145187"/>
                  </a:cubicBezTo>
                  <a:cubicBezTo>
                    <a:pt x="-931" y="148753"/>
                    <a:pt x="2790" y="150733"/>
                    <a:pt x="10347" y="151090"/>
                  </a:cubicBezTo>
                  <a:cubicBezTo>
                    <a:pt x="15680" y="151343"/>
                    <a:pt x="30819" y="152271"/>
                    <a:pt x="41614" y="147305"/>
                  </a:cubicBezTo>
                  <a:cubicBezTo>
                    <a:pt x="47494" y="153044"/>
                    <a:pt x="86013" y="128498"/>
                    <a:pt x="86711" y="128394"/>
                  </a:cubicBezTo>
                  <a:cubicBezTo>
                    <a:pt x="101990" y="128701"/>
                    <a:pt x="114233" y="122301"/>
                    <a:pt x="118678" y="109651"/>
                  </a:cubicBezTo>
                  <a:cubicBezTo>
                    <a:pt x="120633" y="104100"/>
                    <a:pt x="134375" y="96505"/>
                    <a:pt x="142858" y="90765"/>
                  </a:cubicBezTo>
                  <a:cubicBezTo>
                    <a:pt x="150288" y="85750"/>
                    <a:pt x="179726" y="59993"/>
                    <a:pt x="187842" y="52537"/>
                  </a:cubicBezTo>
                  <a:cubicBezTo>
                    <a:pt x="224202" y="19163"/>
                    <a:pt x="160638" y="-27419"/>
                    <a:pt x="126793" y="20712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8" name="자유형: 도형 787">
              <a:extLst>
                <a:ext uri="{FF2B5EF4-FFF2-40B4-BE49-F238E27FC236}">
                  <a16:creationId xmlns:a16="http://schemas.microsoft.com/office/drawing/2014/main" id="{5297A4CE-C770-4F6F-9968-0BE603B4BFBF}"/>
                </a:ext>
              </a:extLst>
            </p:cNvPr>
            <p:cNvSpPr/>
            <p:nvPr/>
          </p:nvSpPr>
          <p:spPr>
            <a:xfrm flipV="1">
              <a:off x="7920638" y="5485963"/>
              <a:ext cx="586609" cy="409035"/>
            </a:xfrm>
            <a:custGeom>
              <a:avLst/>
              <a:gdLst>
                <a:gd name="connsiteX0" fmla="*/ 433316 w 586609"/>
                <a:gd name="connsiteY0" fmla="*/ 196 h 409035"/>
                <a:gd name="connsiteX1" fmla="*/ 341926 w 586609"/>
                <a:gd name="connsiteY1" fmla="*/ 70175 h 409035"/>
                <a:gd name="connsiteX2" fmla="*/ 293832 w 586609"/>
                <a:gd name="connsiteY2" fmla="*/ 73886 h 409035"/>
                <a:gd name="connsiteX3" fmla="*/ 199001 w 586609"/>
                <a:gd name="connsiteY3" fmla="*/ 74773 h 409035"/>
                <a:gd name="connsiteX4" fmla="*/ 144480 w 586609"/>
                <a:gd name="connsiteY4" fmla="*/ 82746 h 409035"/>
                <a:gd name="connsiteX5" fmla="*/ 105910 w 586609"/>
                <a:gd name="connsiteY5" fmla="*/ 84969 h 409035"/>
                <a:gd name="connsiteX6" fmla="*/ 72407 w 586609"/>
                <a:gd name="connsiteY6" fmla="*/ 89479 h 409035"/>
                <a:gd name="connsiteX7" fmla="*/ 30281 w 586609"/>
                <a:gd name="connsiteY7" fmla="*/ 85112 h 409035"/>
                <a:gd name="connsiteX8" fmla="*/ 22712 w 586609"/>
                <a:gd name="connsiteY8" fmla="*/ 134057 h 409035"/>
                <a:gd name="connsiteX9" fmla="*/ 87419 w 586609"/>
                <a:gd name="connsiteY9" fmla="*/ 157586 h 409035"/>
                <a:gd name="connsiteX10" fmla="*/ 118051 w 586609"/>
                <a:gd name="connsiteY10" fmla="*/ 157234 h 409035"/>
                <a:gd name="connsiteX11" fmla="*/ 142905 w 586609"/>
                <a:gd name="connsiteY11" fmla="*/ 224063 h 409035"/>
                <a:gd name="connsiteX12" fmla="*/ 110609 w 586609"/>
                <a:gd name="connsiteY12" fmla="*/ 272815 h 409035"/>
                <a:gd name="connsiteX13" fmla="*/ 75100 w 586609"/>
                <a:gd name="connsiteY13" fmla="*/ 324250 h 409035"/>
                <a:gd name="connsiteX14" fmla="*/ 38917 w 586609"/>
                <a:gd name="connsiteY14" fmla="*/ 350746 h 409035"/>
                <a:gd name="connsiteX15" fmla="*/ -1507 w 586609"/>
                <a:gd name="connsiteY15" fmla="*/ 382456 h 409035"/>
                <a:gd name="connsiteX16" fmla="*/ 10368 w 586609"/>
                <a:gd name="connsiteY16" fmla="*/ 408387 h 409035"/>
                <a:gd name="connsiteX17" fmla="*/ 41279 w 586609"/>
                <a:gd name="connsiteY17" fmla="*/ 404601 h 409035"/>
                <a:gd name="connsiteX18" fmla="*/ 76789 w 586609"/>
                <a:gd name="connsiteY18" fmla="*/ 396133 h 409035"/>
                <a:gd name="connsiteX19" fmla="*/ 116413 w 586609"/>
                <a:gd name="connsiteY19" fmla="*/ 374266 h 409035"/>
                <a:gd name="connsiteX20" fmla="*/ 152595 w 586609"/>
                <a:gd name="connsiteY20" fmla="*/ 345106 h 409035"/>
                <a:gd name="connsiteX21" fmla="*/ 181564 w 586609"/>
                <a:gd name="connsiteY21" fmla="*/ 339341 h 409035"/>
                <a:gd name="connsiteX22" fmla="*/ 206214 w 586609"/>
                <a:gd name="connsiteY22" fmla="*/ 352531 h 409035"/>
                <a:gd name="connsiteX23" fmla="*/ 264952 w 586609"/>
                <a:gd name="connsiteY23" fmla="*/ 349476 h 409035"/>
                <a:gd name="connsiteX24" fmla="*/ 308335 w 586609"/>
                <a:gd name="connsiteY24" fmla="*/ 340114 h 409035"/>
                <a:gd name="connsiteX25" fmla="*/ 360418 w 586609"/>
                <a:gd name="connsiteY25" fmla="*/ 323183 h 409035"/>
                <a:gd name="connsiteX26" fmla="*/ 455553 w 586609"/>
                <a:gd name="connsiteY26" fmla="*/ 205569 h 409035"/>
                <a:gd name="connsiteX27" fmla="*/ 514011 w 586609"/>
                <a:gd name="connsiteY27" fmla="*/ 161094 h 409035"/>
                <a:gd name="connsiteX28" fmla="*/ 583493 w 586609"/>
                <a:gd name="connsiteY28" fmla="*/ 119631 h 409035"/>
                <a:gd name="connsiteX29" fmla="*/ 433316 w 586609"/>
                <a:gd name="connsiteY29" fmla="*/ 196 h 409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6609" h="409035">
                  <a:moveTo>
                    <a:pt x="433316" y="196"/>
                  </a:moveTo>
                  <a:cubicBezTo>
                    <a:pt x="391482" y="30349"/>
                    <a:pt x="372356" y="50034"/>
                    <a:pt x="341926" y="70175"/>
                  </a:cubicBezTo>
                  <a:cubicBezTo>
                    <a:pt x="322267" y="83178"/>
                    <a:pt x="311015" y="81123"/>
                    <a:pt x="293832" y="73886"/>
                  </a:cubicBezTo>
                  <a:cubicBezTo>
                    <a:pt x="267441" y="62744"/>
                    <a:pt x="228274" y="66708"/>
                    <a:pt x="199001" y="74773"/>
                  </a:cubicBezTo>
                  <a:cubicBezTo>
                    <a:pt x="182173" y="79397"/>
                    <a:pt x="174020" y="70190"/>
                    <a:pt x="144480" y="82746"/>
                  </a:cubicBezTo>
                  <a:cubicBezTo>
                    <a:pt x="136504" y="86125"/>
                    <a:pt x="114266" y="87270"/>
                    <a:pt x="105910" y="84969"/>
                  </a:cubicBezTo>
                  <a:cubicBezTo>
                    <a:pt x="96017" y="82255"/>
                    <a:pt x="82364" y="88907"/>
                    <a:pt x="72407" y="89479"/>
                  </a:cubicBezTo>
                  <a:cubicBezTo>
                    <a:pt x="60838" y="90138"/>
                    <a:pt x="41762" y="83649"/>
                    <a:pt x="30281" y="85112"/>
                  </a:cubicBezTo>
                  <a:cubicBezTo>
                    <a:pt x="16832" y="86838"/>
                    <a:pt x="2519" y="109391"/>
                    <a:pt x="22712" y="134057"/>
                  </a:cubicBezTo>
                  <a:cubicBezTo>
                    <a:pt x="35984" y="150275"/>
                    <a:pt x="62044" y="159353"/>
                    <a:pt x="87419" y="157586"/>
                  </a:cubicBezTo>
                  <a:cubicBezTo>
                    <a:pt x="94988" y="157055"/>
                    <a:pt x="107231" y="156178"/>
                    <a:pt x="118051" y="157234"/>
                  </a:cubicBezTo>
                  <a:cubicBezTo>
                    <a:pt x="175582" y="162835"/>
                    <a:pt x="155275" y="198177"/>
                    <a:pt x="142905" y="224063"/>
                  </a:cubicBezTo>
                  <a:cubicBezTo>
                    <a:pt x="130408" y="250212"/>
                    <a:pt x="121429" y="258299"/>
                    <a:pt x="110609" y="272815"/>
                  </a:cubicBezTo>
                  <a:cubicBezTo>
                    <a:pt x="87850" y="303319"/>
                    <a:pt x="82910" y="310522"/>
                    <a:pt x="75100" y="324250"/>
                  </a:cubicBezTo>
                  <a:cubicBezTo>
                    <a:pt x="63111" y="328570"/>
                    <a:pt x="51033" y="338795"/>
                    <a:pt x="38917" y="350746"/>
                  </a:cubicBezTo>
                  <a:cubicBezTo>
                    <a:pt x="22483" y="357007"/>
                    <a:pt x="1160" y="371279"/>
                    <a:pt x="-1507" y="382456"/>
                  </a:cubicBezTo>
                  <a:cubicBezTo>
                    <a:pt x="-6244" y="402384"/>
                    <a:pt x="4" y="405415"/>
                    <a:pt x="10368" y="408387"/>
                  </a:cubicBezTo>
                  <a:cubicBezTo>
                    <a:pt x="15714" y="409915"/>
                    <a:pt x="30040" y="409761"/>
                    <a:pt x="41279" y="404601"/>
                  </a:cubicBezTo>
                  <a:cubicBezTo>
                    <a:pt x="50195" y="407499"/>
                    <a:pt x="76039" y="396223"/>
                    <a:pt x="76789" y="396133"/>
                  </a:cubicBezTo>
                  <a:cubicBezTo>
                    <a:pt x="92664" y="396436"/>
                    <a:pt x="103306" y="394074"/>
                    <a:pt x="116413" y="374266"/>
                  </a:cubicBezTo>
                  <a:cubicBezTo>
                    <a:pt x="124045" y="362732"/>
                    <a:pt x="142422" y="352507"/>
                    <a:pt x="152595" y="345106"/>
                  </a:cubicBezTo>
                  <a:cubicBezTo>
                    <a:pt x="158691" y="340671"/>
                    <a:pt x="169042" y="338641"/>
                    <a:pt x="181564" y="339341"/>
                  </a:cubicBezTo>
                  <a:cubicBezTo>
                    <a:pt x="188727" y="339747"/>
                    <a:pt x="201833" y="346857"/>
                    <a:pt x="206214" y="352531"/>
                  </a:cubicBezTo>
                  <a:cubicBezTo>
                    <a:pt x="230281" y="373452"/>
                    <a:pt x="244391" y="360499"/>
                    <a:pt x="264952" y="349476"/>
                  </a:cubicBezTo>
                  <a:cubicBezTo>
                    <a:pt x="280420" y="341166"/>
                    <a:pt x="274363" y="364398"/>
                    <a:pt x="308335" y="340114"/>
                  </a:cubicBezTo>
                  <a:cubicBezTo>
                    <a:pt x="323639" y="329181"/>
                    <a:pt x="333062" y="345904"/>
                    <a:pt x="360418" y="323183"/>
                  </a:cubicBezTo>
                  <a:cubicBezTo>
                    <a:pt x="384675" y="303056"/>
                    <a:pt x="441431" y="213417"/>
                    <a:pt x="455553" y="205569"/>
                  </a:cubicBezTo>
                  <a:cubicBezTo>
                    <a:pt x="467085" y="201288"/>
                    <a:pt x="502213" y="181250"/>
                    <a:pt x="514011" y="161094"/>
                  </a:cubicBezTo>
                  <a:cubicBezTo>
                    <a:pt x="532744" y="142297"/>
                    <a:pt x="551858" y="138413"/>
                    <a:pt x="583493" y="119631"/>
                  </a:cubicBezTo>
                  <a:cubicBezTo>
                    <a:pt x="519879" y="75980"/>
                    <a:pt x="508119" y="19132"/>
                    <a:pt x="433316" y="196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9" name="자유형: 도형 788">
              <a:extLst>
                <a:ext uri="{FF2B5EF4-FFF2-40B4-BE49-F238E27FC236}">
                  <a16:creationId xmlns:a16="http://schemas.microsoft.com/office/drawing/2014/main" id="{FF8882D3-E01A-43DC-A0C2-FD329C49F68D}"/>
                </a:ext>
              </a:extLst>
            </p:cNvPr>
            <p:cNvSpPr/>
            <p:nvPr/>
          </p:nvSpPr>
          <p:spPr>
            <a:xfrm flipV="1">
              <a:off x="7923256" y="5488471"/>
              <a:ext cx="561473" cy="400177"/>
            </a:xfrm>
            <a:custGeom>
              <a:avLst/>
              <a:gdLst>
                <a:gd name="connsiteX0" fmla="*/ 441754 w 561473"/>
                <a:gd name="connsiteY0" fmla="*/ 195 h 400177"/>
                <a:gd name="connsiteX1" fmla="*/ 347393 w 561473"/>
                <a:gd name="connsiteY1" fmla="*/ 70630 h 400177"/>
                <a:gd name="connsiteX2" fmla="*/ 294662 w 561473"/>
                <a:gd name="connsiteY2" fmla="*/ 74886 h 400177"/>
                <a:gd name="connsiteX3" fmla="*/ 198726 w 561473"/>
                <a:gd name="connsiteY3" fmla="*/ 70962 h 400177"/>
                <a:gd name="connsiteX4" fmla="*/ 139786 w 561473"/>
                <a:gd name="connsiteY4" fmla="*/ 81186 h 400177"/>
                <a:gd name="connsiteX5" fmla="*/ 107591 w 561473"/>
                <a:gd name="connsiteY5" fmla="*/ 80944 h 400177"/>
                <a:gd name="connsiteX6" fmla="*/ 74787 w 561473"/>
                <a:gd name="connsiteY6" fmla="*/ 85374 h 400177"/>
                <a:gd name="connsiteX7" fmla="*/ 33525 w 561473"/>
                <a:gd name="connsiteY7" fmla="*/ 81098 h 400177"/>
                <a:gd name="connsiteX8" fmla="*/ 26121 w 561473"/>
                <a:gd name="connsiteY8" fmla="*/ 129010 h 400177"/>
                <a:gd name="connsiteX9" fmla="*/ 82737 w 561473"/>
                <a:gd name="connsiteY9" fmla="*/ 147312 h 400177"/>
                <a:gd name="connsiteX10" fmla="*/ 117675 w 561473"/>
                <a:gd name="connsiteY10" fmla="*/ 146919 h 400177"/>
                <a:gd name="connsiteX11" fmla="*/ 149920 w 561473"/>
                <a:gd name="connsiteY11" fmla="*/ 219374 h 400177"/>
                <a:gd name="connsiteX12" fmla="*/ 109039 w 561473"/>
                <a:gd name="connsiteY12" fmla="*/ 272902 h 400177"/>
                <a:gd name="connsiteX13" fmla="*/ 76425 w 561473"/>
                <a:gd name="connsiteY13" fmla="*/ 317937 h 400177"/>
                <a:gd name="connsiteX14" fmla="*/ 38554 w 561473"/>
                <a:gd name="connsiteY14" fmla="*/ 347668 h 400177"/>
                <a:gd name="connsiteX15" fmla="*/ -829 w 561473"/>
                <a:gd name="connsiteY15" fmla="*/ 374988 h 400177"/>
                <a:gd name="connsiteX16" fmla="*/ 8557 w 561473"/>
                <a:gd name="connsiteY16" fmla="*/ 399357 h 400177"/>
                <a:gd name="connsiteX17" fmla="*/ 40611 w 561473"/>
                <a:gd name="connsiteY17" fmla="*/ 396245 h 400177"/>
                <a:gd name="connsiteX18" fmla="*/ 74177 w 561473"/>
                <a:gd name="connsiteY18" fmla="*/ 387748 h 400177"/>
                <a:gd name="connsiteX19" fmla="*/ 106944 w 561473"/>
                <a:gd name="connsiteY19" fmla="*/ 372180 h 400177"/>
                <a:gd name="connsiteX20" fmla="*/ 148054 w 561473"/>
                <a:gd name="connsiteY20" fmla="*/ 337484 h 400177"/>
                <a:gd name="connsiteX21" fmla="*/ 177848 w 561473"/>
                <a:gd name="connsiteY21" fmla="*/ 327234 h 400177"/>
                <a:gd name="connsiteX22" fmla="*/ 198079 w 561473"/>
                <a:gd name="connsiteY22" fmla="*/ 343452 h 400177"/>
                <a:gd name="connsiteX23" fmla="*/ 253730 w 561473"/>
                <a:gd name="connsiteY23" fmla="*/ 343527 h 400177"/>
                <a:gd name="connsiteX24" fmla="*/ 300276 w 561473"/>
                <a:gd name="connsiteY24" fmla="*/ 334790 h 400177"/>
                <a:gd name="connsiteX25" fmla="*/ 356778 w 561473"/>
                <a:gd name="connsiteY25" fmla="*/ 314192 h 400177"/>
                <a:gd name="connsiteX26" fmla="*/ 447672 w 561473"/>
                <a:gd name="connsiteY26" fmla="*/ 194648 h 400177"/>
                <a:gd name="connsiteX27" fmla="*/ 492744 w 561473"/>
                <a:gd name="connsiteY27" fmla="*/ 164585 h 400177"/>
                <a:gd name="connsiteX28" fmla="*/ 558365 w 561473"/>
                <a:gd name="connsiteY28" fmla="*/ 122893 h 400177"/>
                <a:gd name="connsiteX29" fmla="*/ 441754 w 561473"/>
                <a:gd name="connsiteY29" fmla="*/ 195 h 40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1473" h="400177">
                  <a:moveTo>
                    <a:pt x="441754" y="195"/>
                  </a:moveTo>
                  <a:cubicBezTo>
                    <a:pt x="400796" y="29712"/>
                    <a:pt x="377174" y="50920"/>
                    <a:pt x="347393" y="70630"/>
                  </a:cubicBezTo>
                  <a:cubicBezTo>
                    <a:pt x="328140" y="83370"/>
                    <a:pt x="311490" y="81970"/>
                    <a:pt x="294662" y="74886"/>
                  </a:cubicBezTo>
                  <a:cubicBezTo>
                    <a:pt x="268818" y="63977"/>
                    <a:pt x="227390" y="63074"/>
                    <a:pt x="198726" y="70962"/>
                  </a:cubicBezTo>
                  <a:cubicBezTo>
                    <a:pt x="182255" y="75482"/>
                    <a:pt x="171129" y="69514"/>
                    <a:pt x="139786" y="81186"/>
                  </a:cubicBezTo>
                  <a:cubicBezTo>
                    <a:pt x="131836" y="84129"/>
                    <a:pt x="115757" y="83206"/>
                    <a:pt x="107591" y="80944"/>
                  </a:cubicBezTo>
                  <a:cubicBezTo>
                    <a:pt x="97889" y="78274"/>
                    <a:pt x="84528" y="84819"/>
                    <a:pt x="74787" y="85374"/>
                  </a:cubicBezTo>
                  <a:cubicBezTo>
                    <a:pt x="63459" y="86024"/>
                    <a:pt x="44790" y="79659"/>
                    <a:pt x="33525" y="81098"/>
                  </a:cubicBezTo>
                  <a:cubicBezTo>
                    <a:pt x="20380" y="82784"/>
                    <a:pt x="6347" y="104871"/>
                    <a:pt x="26121" y="129010"/>
                  </a:cubicBezTo>
                  <a:cubicBezTo>
                    <a:pt x="37792" y="143273"/>
                    <a:pt x="60258" y="152926"/>
                    <a:pt x="82737" y="147312"/>
                  </a:cubicBezTo>
                  <a:cubicBezTo>
                    <a:pt x="99666" y="143070"/>
                    <a:pt x="108607" y="145992"/>
                    <a:pt x="117675" y="146919"/>
                  </a:cubicBezTo>
                  <a:cubicBezTo>
                    <a:pt x="174063" y="152684"/>
                    <a:pt x="163865" y="198518"/>
                    <a:pt x="149920" y="219374"/>
                  </a:cubicBezTo>
                  <a:cubicBezTo>
                    <a:pt x="131162" y="247388"/>
                    <a:pt x="119631" y="258704"/>
                    <a:pt x="109039" y="272902"/>
                  </a:cubicBezTo>
                  <a:cubicBezTo>
                    <a:pt x="86751" y="302786"/>
                    <a:pt x="94167" y="293222"/>
                    <a:pt x="76425" y="317937"/>
                  </a:cubicBezTo>
                  <a:cubicBezTo>
                    <a:pt x="70634" y="326004"/>
                    <a:pt x="56144" y="328464"/>
                    <a:pt x="38554" y="347668"/>
                  </a:cubicBezTo>
                  <a:cubicBezTo>
                    <a:pt x="20571" y="354068"/>
                    <a:pt x="1953" y="365016"/>
                    <a:pt x="-829" y="374988"/>
                  </a:cubicBezTo>
                  <a:cubicBezTo>
                    <a:pt x="-6239" y="394277"/>
                    <a:pt x="-1591" y="396449"/>
                    <a:pt x="8557" y="399357"/>
                  </a:cubicBezTo>
                  <a:cubicBezTo>
                    <a:pt x="13789" y="400870"/>
                    <a:pt x="29626" y="401301"/>
                    <a:pt x="40611" y="396245"/>
                  </a:cubicBezTo>
                  <a:cubicBezTo>
                    <a:pt x="49349" y="399079"/>
                    <a:pt x="73441" y="387852"/>
                    <a:pt x="74177" y="387748"/>
                  </a:cubicBezTo>
                  <a:cubicBezTo>
                    <a:pt x="89722" y="388065"/>
                    <a:pt x="100975" y="383799"/>
                    <a:pt x="106944" y="372180"/>
                  </a:cubicBezTo>
                  <a:cubicBezTo>
                    <a:pt x="113141" y="360150"/>
                    <a:pt x="139430" y="343322"/>
                    <a:pt x="148054" y="337484"/>
                  </a:cubicBezTo>
                  <a:cubicBezTo>
                    <a:pt x="155623" y="332378"/>
                    <a:pt x="165922" y="326699"/>
                    <a:pt x="177848" y="327234"/>
                  </a:cubicBezTo>
                  <a:cubicBezTo>
                    <a:pt x="184871" y="327537"/>
                    <a:pt x="193786" y="337890"/>
                    <a:pt x="198079" y="343452"/>
                  </a:cubicBezTo>
                  <a:cubicBezTo>
                    <a:pt x="215529" y="366059"/>
                    <a:pt x="234071" y="351160"/>
                    <a:pt x="253730" y="343527"/>
                  </a:cubicBezTo>
                  <a:cubicBezTo>
                    <a:pt x="269732" y="337305"/>
                    <a:pt x="267484" y="362427"/>
                    <a:pt x="300276" y="334790"/>
                  </a:cubicBezTo>
                  <a:cubicBezTo>
                    <a:pt x="314360" y="322928"/>
                    <a:pt x="320786" y="342171"/>
                    <a:pt x="356778" y="314192"/>
                  </a:cubicBezTo>
                  <a:cubicBezTo>
                    <a:pt x="388007" y="289948"/>
                    <a:pt x="425955" y="210052"/>
                    <a:pt x="447672" y="194648"/>
                  </a:cubicBezTo>
                  <a:cubicBezTo>
                    <a:pt x="470557" y="187991"/>
                    <a:pt x="481187" y="184319"/>
                    <a:pt x="492744" y="164585"/>
                  </a:cubicBezTo>
                  <a:cubicBezTo>
                    <a:pt x="511096" y="146195"/>
                    <a:pt x="527390" y="141293"/>
                    <a:pt x="558365" y="122893"/>
                  </a:cubicBezTo>
                  <a:cubicBezTo>
                    <a:pt x="496059" y="80155"/>
                    <a:pt x="514995" y="18753"/>
                    <a:pt x="441754" y="195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0" name="자유형: 도형 789">
              <a:extLst>
                <a:ext uri="{FF2B5EF4-FFF2-40B4-BE49-F238E27FC236}">
                  <a16:creationId xmlns:a16="http://schemas.microsoft.com/office/drawing/2014/main" id="{F03788BA-D473-4DBF-A2B0-35830CA5A611}"/>
                </a:ext>
              </a:extLst>
            </p:cNvPr>
            <p:cNvSpPr/>
            <p:nvPr/>
          </p:nvSpPr>
          <p:spPr>
            <a:xfrm flipV="1">
              <a:off x="8157704" y="5540742"/>
              <a:ext cx="32929" cy="49564"/>
            </a:xfrm>
            <a:custGeom>
              <a:avLst/>
              <a:gdLst>
                <a:gd name="connsiteX0" fmla="*/ 12597 w 32929"/>
                <a:gd name="connsiteY0" fmla="*/ 32682 h 49564"/>
                <a:gd name="connsiteX1" fmla="*/ 29666 w 32929"/>
                <a:gd name="connsiteY1" fmla="*/ 2187 h 49564"/>
                <a:gd name="connsiteX2" fmla="*/ 12089 w 32929"/>
                <a:gd name="connsiteY2" fmla="*/ 42330 h 49564"/>
                <a:gd name="connsiteX3" fmla="*/ 12597 w 32929"/>
                <a:gd name="connsiteY3" fmla="*/ 32682 h 49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929" h="49564">
                  <a:moveTo>
                    <a:pt x="12597" y="32682"/>
                  </a:moveTo>
                  <a:cubicBezTo>
                    <a:pt x="29043" y="23539"/>
                    <a:pt x="30478" y="-8325"/>
                    <a:pt x="29666" y="2187"/>
                  </a:cubicBezTo>
                  <a:cubicBezTo>
                    <a:pt x="28573" y="16336"/>
                    <a:pt x="28535" y="32047"/>
                    <a:pt x="12089" y="42330"/>
                  </a:cubicBezTo>
                  <a:cubicBezTo>
                    <a:pt x="-11393" y="57026"/>
                    <a:pt x="-4764" y="47410"/>
                    <a:pt x="12597" y="32682"/>
                  </a:cubicBezTo>
                </a:path>
              </a:pathLst>
            </a:custGeom>
            <a:solidFill>
              <a:srgbClr val="4A66A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1" name="자유형: 도형 790">
              <a:extLst>
                <a:ext uri="{FF2B5EF4-FFF2-40B4-BE49-F238E27FC236}">
                  <a16:creationId xmlns:a16="http://schemas.microsoft.com/office/drawing/2014/main" id="{3AF3593E-1FC9-422D-892F-5250EEF6C3D9}"/>
                </a:ext>
              </a:extLst>
            </p:cNvPr>
            <p:cNvSpPr/>
            <p:nvPr/>
          </p:nvSpPr>
          <p:spPr>
            <a:xfrm flipV="1">
              <a:off x="8212971" y="5549692"/>
              <a:ext cx="26209" cy="41676"/>
            </a:xfrm>
            <a:custGeom>
              <a:avLst/>
              <a:gdLst>
                <a:gd name="connsiteX0" fmla="*/ 8780 w 26209"/>
                <a:gd name="connsiteY0" fmla="*/ 27147 h 41676"/>
                <a:gd name="connsiteX1" fmla="*/ 22940 w 26209"/>
                <a:gd name="connsiteY1" fmla="*/ 1836 h 41676"/>
                <a:gd name="connsiteX2" fmla="*/ 8361 w 26209"/>
                <a:gd name="connsiteY2" fmla="*/ 35148 h 41676"/>
                <a:gd name="connsiteX3" fmla="*/ 8780 w 26209"/>
                <a:gd name="connsiteY3" fmla="*/ 27147 h 41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09" h="41676">
                  <a:moveTo>
                    <a:pt x="8780" y="27147"/>
                  </a:moveTo>
                  <a:cubicBezTo>
                    <a:pt x="22420" y="19536"/>
                    <a:pt x="23613" y="-6891"/>
                    <a:pt x="22940" y="1836"/>
                  </a:cubicBezTo>
                  <a:cubicBezTo>
                    <a:pt x="22039" y="13568"/>
                    <a:pt x="22001" y="26611"/>
                    <a:pt x="8361" y="35148"/>
                  </a:cubicBezTo>
                  <a:cubicBezTo>
                    <a:pt x="-11121" y="47337"/>
                    <a:pt x="-2244" y="41533"/>
                    <a:pt x="8780" y="27147"/>
                  </a:cubicBezTo>
                </a:path>
              </a:pathLst>
            </a:custGeom>
            <a:solidFill>
              <a:srgbClr val="4A66A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2" name="자유형: 도형 791">
              <a:extLst>
                <a:ext uri="{FF2B5EF4-FFF2-40B4-BE49-F238E27FC236}">
                  <a16:creationId xmlns:a16="http://schemas.microsoft.com/office/drawing/2014/main" id="{C6005B76-D0F7-4306-8947-F1858BA474DD}"/>
                </a:ext>
              </a:extLst>
            </p:cNvPr>
            <p:cNvSpPr/>
            <p:nvPr/>
          </p:nvSpPr>
          <p:spPr>
            <a:xfrm flipV="1">
              <a:off x="7949336" y="5791070"/>
              <a:ext cx="411175" cy="75175"/>
            </a:xfrm>
            <a:custGeom>
              <a:avLst/>
              <a:gdLst>
                <a:gd name="connsiteX0" fmla="*/ 408100 w 411175"/>
                <a:gd name="connsiteY0" fmla="*/ 20363 h 75175"/>
                <a:gd name="connsiteX1" fmla="*/ 243698 w 411175"/>
                <a:gd name="connsiteY1" fmla="*/ 54970 h 75175"/>
                <a:gd name="connsiteX2" fmla="*/ 149604 w 411175"/>
                <a:gd name="connsiteY2" fmla="*/ 69154 h 75175"/>
                <a:gd name="connsiteX3" fmla="*/ 79449 w 411175"/>
                <a:gd name="connsiteY3" fmla="*/ 65180 h 75175"/>
                <a:gd name="connsiteX4" fmla="*/ -3076 w 411175"/>
                <a:gd name="connsiteY4" fmla="*/ 64709 h 75175"/>
                <a:gd name="connsiteX5" fmla="*/ 7478 w 411175"/>
                <a:gd name="connsiteY5" fmla="*/ 58820 h 75175"/>
                <a:gd name="connsiteX6" fmla="*/ 48741 w 411175"/>
                <a:gd name="connsiteY6" fmla="*/ 63096 h 75175"/>
                <a:gd name="connsiteX7" fmla="*/ 81544 w 411175"/>
                <a:gd name="connsiteY7" fmla="*/ 58666 h 75175"/>
                <a:gd name="connsiteX8" fmla="*/ 113739 w 411175"/>
                <a:gd name="connsiteY8" fmla="*/ 58909 h 75175"/>
                <a:gd name="connsiteX9" fmla="*/ 172680 w 411175"/>
                <a:gd name="connsiteY9" fmla="*/ 48684 h 75175"/>
                <a:gd name="connsiteX10" fmla="*/ 268615 w 411175"/>
                <a:gd name="connsiteY10" fmla="*/ 52608 h 75175"/>
                <a:gd name="connsiteX11" fmla="*/ 321346 w 411175"/>
                <a:gd name="connsiteY11" fmla="*/ 48352 h 75175"/>
                <a:gd name="connsiteX12" fmla="*/ 385646 w 411175"/>
                <a:gd name="connsiteY12" fmla="*/ 320 h 75175"/>
                <a:gd name="connsiteX13" fmla="*/ 384287 w 411175"/>
                <a:gd name="connsiteY13" fmla="*/ 4473 h 75175"/>
                <a:gd name="connsiteX14" fmla="*/ 408100 w 411175"/>
                <a:gd name="connsiteY14" fmla="*/ 20363 h 7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175" h="75175">
                  <a:moveTo>
                    <a:pt x="408100" y="20363"/>
                  </a:moveTo>
                  <a:cubicBezTo>
                    <a:pt x="343253" y="50450"/>
                    <a:pt x="334046" y="86427"/>
                    <a:pt x="243698" y="54970"/>
                  </a:cubicBezTo>
                  <a:cubicBezTo>
                    <a:pt x="216139" y="45381"/>
                    <a:pt x="173150" y="57917"/>
                    <a:pt x="149604" y="69154"/>
                  </a:cubicBezTo>
                  <a:cubicBezTo>
                    <a:pt x="118832" y="83863"/>
                    <a:pt x="112088" y="68876"/>
                    <a:pt x="79449" y="65180"/>
                  </a:cubicBezTo>
                  <a:cubicBezTo>
                    <a:pt x="60678" y="63046"/>
                    <a:pt x="22655" y="83863"/>
                    <a:pt x="-3076" y="64709"/>
                  </a:cubicBezTo>
                  <a:cubicBezTo>
                    <a:pt x="-2" y="61384"/>
                    <a:pt x="3770" y="59286"/>
                    <a:pt x="7478" y="58820"/>
                  </a:cubicBezTo>
                  <a:cubicBezTo>
                    <a:pt x="18743" y="57381"/>
                    <a:pt x="37412" y="63746"/>
                    <a:pt x="48741" y="63096"/>
                  </a:cubicBezTo>
                  <a:cubicBezTo>
                    <a:pt x="58481" y="62541"/>
                    <a:pt x="71842" y="55997"/>
                    <a:pt x="81544" y="58666"/>
                  </a:cubicBezTo>
                  <a:cubicBezTo>
                    <a:pt x="89710" y="60928"/>
                    <a:pt x="105802" y="61851"/>
                    <a:pt x="113739" y="58909"/>
                  </a:cubicBezTo>
                  <a:cubicBezTo>
                    <a:pt x="145083" y="47236"/>
                    <a:pt x="156208" y="53219"/>
                    <a:pt x="172680" y="48684"/>
                  </a:cubicBezTo>
                  <a:cubicBezTo>
                    <a:pt x="201344" y="40796"/>
                    <a:pt x="242771" y="41699"/>
                    <a:pt x="268615" y="52608"/>
                  </a:cubicBezTo>
                  <a:cubicBezTo>
                    <a:pt x="285443" y="59692"/>
                    <a:pt x="302093" y="61092"/>
                    <a:pt x="321346" y="48352"/>
                  </a:cubicBezTo>
                  <a:cubicBezTo>
                    <a:pt x="343025" y="34000"/>
                    <a:pt x="361440" y="18874"/>
                    <a:pt x="385646" y="320"/>
                  </a:cubicBezTo>
                  <a:cubicBezTo>
                    <a:pt x="385278" y="1743"/>
                    <a:pt x="384833" y="3114"/>
                    <a:pt x="384287" y="4473"/>
                  </a:cubicBezTo>
                  <a:cubicBezTo>
                    <a:pt x="383639" y="6084"/>
                    <a:pt x="402029" y="18140"/>
                    <a:pt x="408100" y="20363"/>
                  </a:cubicBezTo>
                </a:path>
              </a:pathLst>
            </a:custGeom>
            <a:solidFill>
              <a:srgbClr val="4A66A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3" name="자유형: 도형 792">
              <a:extLst>
                <a:ext uri="{FF2B5EF4-FFF2-40B4-BE49-F238E27FC236}">
                  <a16:creationId xmlns:a16="http://schemas.microsoft.com/office/drawing/2014/main" id="{D8D0C757-E713-42E8-B999-8D800BA818C0}"/>
                </a:ext>
              </a:extLst>
            </p:cNvPr>
            <p:cNvSpPr/>
            <p:nvPr/>
          </p:nvSpPr>
          <p:spPr>
            <a:xfrm flipV="1">
              <a:off x="8101198" y="5569552"/>
              <a:ext cx="32215" cy="51441"/>
            </a:xfrm>
            <a:custGeom>
              <a:avLst/>
              <a:gdLst>
                <a:gd name="connsiteX0" fmla="*/ 11077 w 32215"/>
                <a:gd name="connsiteY0" fmla="*/ 32877 h 51441"/>
                <a:gd name="connsiteX1" fmla="*/ 28145 w 32215"/>
                <a:gd name="connsiteY1" fmla="*/ 2386 h 51441"/>
                <a:gd name="connsiteX2" fmla="*/ 13464 w 32215"/>
                <a:gd name="connsiteY2" fmla="*/ 44841 h 51441"/>
                <a:gd name="connsiteX3" fmla="*/ 11077 w 32215"/>
                <a:gd name="connsiteY3" fmla="*/ 32877 h 51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15" h="51441">
                  <a:moveTo>
                    <a:pt x="11077" y="32877"/>
                  </a:moveTo>
                  <a:cubicBezTo>
                    <a:pt x="27523" y="23719"/>
                    <a:pt x="26406" y="-8676"/>
                    <a:pt x="28145" y="2386"/>
                  </a:cubicBezTo>
                  <a:cubicBezTo>
                    <a:pt x="30520" y="17700"/>
                    <a:pt x="29898" y="34568"/>
                    <a:pt x="13464" y="44841"/>
                  </a:cubicBezTo>
                  <a:cubicBezTo>
                    <a:pt x="-10018" y="59547"/>
                    <a:pt x="-6284" y="47595"/>
                    <a:pt x="11077" y="32877"/>
                  </a:cubicBezTo>
                </a:path>
              </a:pathLst>
            </a:custGeom>
            <a:solidFill>
              <a:srgbClr val="4A66A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4" name="자유형: 도형 793">
              <a:extLst>
                <a:ext uri="{FF2B5EF4-FFF2-40B4-BE49-F238E27FC236}">
                  <a16:creationId xmlns:a16="http://schemas.microsoft.com/office/drawing/2014/main" id="{24EA479A-88B6-4BD7-ADC4-25AB45A4C749}"/>
                </a:ext>
              </a:extLst>
            </p:cNvPr>
            <p:cNvSpPr/>
            <p:nvPr/>
          </p:nvSpPr>
          <p:spPr>
            <a:xfrm flipV="1">
              <a:off x="7925625" y="5514201"/>
              <a:ext cx="174051" cy="215795"/>
            </a:xfrm>
            <a:custGeom>
              <a:avLst/>
              <a:gdLst>
                <a:gd name="connsiteX0" fmla="*/ -2978 w 174051"/>
                <a:gd name="connsiteY0" fmla="*/ 215931 h 215795"/>
                <a:gd name="connsiteX1" fmla="*/ 38767 w 174051"/>
                <a:gd name="connsiteY1" fmla="*/ 194544 h 215795"/>
                <a:gd name="connsiteX2" fmla="*/ 79496 w 174051"/>
                <a:gd name="connsiteY2" fmla="*/ 168509 h 215795"/>
                <a:gd name="connsiteX3" fmla="*/ 119120 w 174051"/>
                <a:gd name="connsiteY3" fmla="*/ 112515 h 215795"/>
                <a:gd name="connsiteX4" fmla="*/ 166249 w 174051"/>
                <a:gd name="connsiteY4" fmla="*/ 19998 h 215795"/>
                <a:gd name="connsiteX5" fmla="*/ 147517 w 174051"/>
                <a:gd name="connsiteY5" fmla="*/ 135 h 215795"/>
                <a:gd name="connsiteX6" fmla="*/ 147682 w 174051"/>
                <a:gd name="connsiteY6" fmla="*/ 60664 h 215795"/>
                <a:gd name="connsiteX7" fmla="*/ 106801 w 174051"/>
                <a:gd name="connsiteY7" fmla="*/ 114192 h 215795"/>
                <a:gd name="connsiteX8" fmla="*/ 74187 w 174051"/>
                <a:gd name="connsiteY8" fmla="*/ 159227 h 215795"/>
                <a:gd name="connsiteX9" fmla="*/ 36316 w 174051"/>
                <a:gd name="connsiteY9" fmla="*/ 188958 h 215795"/>
                <a:gd name="connsiteX10" fmla="*/ -2978 w 174051"/>
                <a:gd name="connsiteY10" fmla="*/ 215931 h 215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051" h="215795">
                  <a:moveTo>
                    <a:pt x="-2978" y="215931"/>
                  </a:moveTo>
                  <a:cubicBezTo>
                    <a:pt x="7398" y="206242"/>
                    <a:pt x="23514" y="197481"/>
                    <a:pt x="38767" y="194544"/>
                  </a:cubicBezTo>
                  <a:cubicBezTo>
                    <a:pt x="49473" y="180460"/>
                    <a:pt x="63938" y="172398"/>
                    <a:pt x="79496" y="168509"/>
                  </a:cubicBezTo>
                  <a:cubicBezTo>
                    <a:pt x="87966" y="153741"/>
                    <a:pt x="100171" y="132279"/>
                    <a:pt x="119120" y="112515"/>
                  </a:cubicBezTo>
                  <a:cubicBezTo>
                    <a:pt x="148685" y="81658"/>
                    <a:pt x="184131" y="50350"/>
                    <a:pt x="166249" y="19998"/>
                  </a:cubicBezTo>
                  <a:cubicBezTo>
                    <a:pt x="160890" y="10930"/>
                    <a:pt x="154527" y="4451"/>
                    <a:pt x="147517" y="135"/>
                  </a:cubicBezTo>
                  <a:cubicBezTo>
                    <a:pt x="166122" y="16645"/>
                    <a:pt x="157905" y="45359"/>
                    <a:pt x="147682" y="60664"/>
                  </a:cubicBezTo>
                  <a:cubicBezTo>
                    <a:pt x="128924" y="88677"/>
                    <a:pt x="117392" y="99994"/>
                    <a:pt x="106801" y="114192"/>
                  </a:cubicBezTo>
                  <a:cubicBezTo>
                    <a:pt x="84512" y="144076"/>
                    <a:pt x="91929" y="134512"/>
                    <a:pt x="74187" y="159227"/>
                  </a:cubicBezTo>
                  <a:cubicBezTo>
                    <a:pt x="68396" y="167294"/>
                    <a:pt x="53905" y="169769"/>
                    <a:pt x="36316" y="188958"/>
                  </a:cubicBezTo>
                  <a:cubicBezTo>
                    <a:pt x="18536" y="195294"/>
                    <a:pt x="146" y="206079"/>
                    <a:pt x="-2978" y="215931"/>
                  </a:cubicBezTo>
                </a:path>
              </a:pathLst>
            </a:custGeom>
            <a:solidFill>
              <a:srgbClr val="4A66A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5" name="자유형: 도형 794">
              <a:extLst>
                <a:ext uri="{FF2B5EF4-FFF2-40B4-BE49-F238E27FC236}">
                  <a16:creationId xmlns:a16="http://schemas.microsoft.com/office/drawing/2014/main" id="{009D0439-240F-4624-80EF-D98A1A4D3CBC}"/>
                </a:ext>
              </a:extLst>
            </p:cNvPr>
            <p:cNvSpPr/>
            <p:nvPr/>
          </p:nvSpPr>
          <p:spPr>
            <a:xfrm flipV="1">
              <a:off x="8311219" y="5721211"/>
              <a:ext cx="229720" cy="235178"/>
            </a:xfrm>
            <a:custGeom>
              <a:avLst/>
              <a:gdLst>
                <a:gd name="connsiteX0" fmla="*/ 122727 w 229720"/>
                <a:gd name="connsiteY0" fmla="*/ 235507 h 235178"/>
                <a:gd name="connsiteX1" fmla="*/ -679 w 229720"/>
                <a:gd name="connsiteY1" fmla="*/ 74981 h 235178"/>
                <a:gd name="connsiteX2" fmla="*/ 116999 w 229720"/>
                <a:gd name="connsiteY2" fmla="*/ 329 h 235178"/>
                <a:gd name="connsiteX3" fmla="*/ 226460 w 229720"/>
                <a:gd name="connsiteY3" fmla="*/ 170652 h 235178"/>
                <a:gd name="connsiteX4" fmla="*/ 122727 w 229720"/>
                <a:gd name="connsiteY4" fmla="*/ 235507 h 235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720" h="235178">
                  <a:moveTo>
                    <a:pt x="122727" y="235507"/>
                  </a:moveTo>
                  <a:cubicBezTo>
                    <a:pt x="53156" y="229946"/>
                    <a:pt x="-17786" y="151344"/>
                    <a:pt x="-679" y="74981"/>
                  </a:cubicBezTo>
                  <a:cubicBezTo>
                    <a:pt x="38538" y="50101"/>
                    <a:pt x="77769" y="25222"/>
                    <a:pt x="116999" y="329"/>
                  </a:cubicBezTo>
                  <a:cubicBezTo>
                    <a:pt x="91396" y="72977"/>
                    <a:pt x="135706" y="129045"/>
                    <a:pt x="226460" y="170652"/>
                  </a:cubicBezTo>
                  <a:cubicBezTo>
                    <a:pt x="193948" y="191250"/>
                    <a:pt x="155226" y="214909"/>
                    <a:pt x="122727" y="235507"/>
                  </a:cubicBezTo>
                </a:path>
              </a:pathLst>
            </a:custGeom>
            <a:solidFill>
              <a:srgbClr val="FBC80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6" name="자유형: 도형 795">
              <a:extLst>
                <a:ext uri="{FF2B5EF4-FFF2-40B4-BE49-F238E27FC236}">
                  <a16:creationId xmlns:a16="http://schemas.microsoft.com/office/drawing/2014/main" id="{1A2CC02C-3851-4BF7-A6AB-74E1ECA35D83}"/>
                </a:ext>
              </a:extLst>
            </p:cNvPr>
            <p:cNvSpPr/>
            <p:nvPr/>
          </p:nvSpPr>
          <p:spPr>
            <a:xfrm flipV="1">
              <a:off x="8311234" y="5851357"/>
              <a:ext cx="120244" cy="105032"/>
            </a:xfrm>
            <a:custGeom>
              <a:avLst/>
              <a:gdLst>
                <a:gd name="connsiteX0" fmla="*/ -3007 w 120244"/>
                <a:gd name="connsiteY0" fmla="*/ 105420 h 105032"/>
                <a:gd name="connsiteX1" fmla="*/ -657 w 120244"/>
                <a:gd name="connsiteY1" fmla="*/ 75039 h 105032"/>
                <a:gd name="connsiteX2" fmla="*/ 117021 w 120244"/>
                <a:gd name="connsiteY2" fmla="*/ 387 h 105032"/>
                <a:gd name="connsiteX3" fmla="*/ 110240 w 120244"/>
                <a:gd name="connsiteY3" fmla="*/ 30693 h 105032"/>
                <a:gd name="connsiteX4" fmla="*/ -3007 w 120244"/>
                <a:gd name="connsiteY4" fmla="*/ 105420 h 10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44" h="105032">
                  <a:moveTo>
                    <a:pt x="-3007" y="105420"/>
                  </a:moveTo>
                  <a:cubicBezTo>
                    <a:pt x="-3629" y="95374"/>
                    <a:pt x="-2930" y="85199"/>
                    <a:pt x="-657" y="75039"/>
                  </a:cubicBezTo>
                  <a:cubicBezTo>
                    <a:pt x="38561" y="50159"/>
                    <a:pt x="77791" y="25280"/>
                    <a:pt x="117021" y="387"/>
                  </a:cubicBezTo>
                  <a:cubicBezTo>
                    <a:pt x="113326" y="10830"/>
                    <a:pt x="111103" y="20935"/>
                    <a:pt x="110240" y="30693"/>
                  </a:cubicBezTo>
                  <a:cubicBezTo>
                    <a:pt x="71746" y="56118"/>
                    <a:pt x="24387" y="87610"/>
                    <a:pt x="-3007" y="105420"/>
                  </a:cubicBezTo>
                </a:path>
              </a:pathLst>
            </a:custGeom>
            <a:solidFill>
              <a:srgbClr val="F5761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7" name="자유형: 도형 796">
              <a:extLst>
                <a:ext uri="{FF2B5EF4-FFF2-40B4-BE49-F238E27FC236}">
                  <a16:creationId xmlns:a16="http://schemas.microsoft.com/office/drawing/2014/main" id="{40843297-7400-42C5-BBDB-9FBD853D1D52}"/>
                </a:ext>
              </a:extLst>
            </p:cNvPr>
            <p:cNvSpPr/>
            <p:nvPr/>
          </p:nvSpPr>
          <p:spPr>
            <a:xfrm flipV="1">
              <a:off x="8048844" y="5502221"/>
              <a:ext cx="14462" cy="31601"/>
            </a:xfrm>
            <a:custGeom>
              <a:avLst/>
              <a:gdLst>
                <a:gd name="connsiteX0" fmla="*/ -319 w 14462"/>
                <a:gd name="connsiteY0" fmla="*/ 31644 h 31601"/>
                <a:gd name="connsiteX1" fmla="*/ 11454 w 14462"/>
                <a:gd name="connsiteY1" fmla="*/ 43 h 31601"/>
                <a:gd name="connsiteX2" fmla="*/ -319 w 14462"/>
                <a:gd name="connsiteY2" fmla="*/ 31644 h 3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462" h="31601">
                  <a:moveTo>
                    <a:pt x="-319" y="31644"/>
                  </a:moveTo>
                  <a:cubicBezTo>
                    <a:pt x="-4472" y="19857"/>
                    <a:pt x="-5945" y="8565"/>
                    <a:pt x="11454" y="43"/>
                  </a:cubicBezTo>
                  <a:cubicBezTo>
                    <a:pt x="-1233" y="9835"/>
                    <a:pt x="-814" y="21151"/>
                    <a:pt x="-319" y="31644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98" name="그룹 797">
            <a:extLst>
              <a:ext uri="{FF2B5EF4-FFF2-40B4-BE49-F238E27FC236}">
                <a16:creationId xmlns:a16="http://schemas.microsoft.com/office/drawing/2014/main" id="{5D0ED4CD-D4B9-4C7B-859F-6604188BDE5B}"/>
              </a:ext>
            </a:extLst>
          </p:cNvPr>
          <p:cNvGrpSpPr/>
          <p:nvPr/>
        </p:nvGrpSpPr>
        <p:grpSpPr>
          <a:xfrm flipH="1">
            <a:off x="2177318" y="-1270839"/>
            <a:ext cx="1568868" cy="1051176"/>
            <a:chOff x="1509864" y="731910"/>
            <a:chExt cx="1583982" cy="1254770"/>
          </a:xfrm>
        </p:grpSpPr>
        <p:sp>
          <p:nvSpPr>
            <p:cNvPr id="799" name="자유형: 도형 798">
              <a:extLst>
                <a:ext uri="{FF2B5EF4-FFF2-40B4-BE49-F238E27FC236}">
                  <a16:creationId xmlns:a16="http://schemas.microsoft.com/office/drawing/2014/main" id="{D4F203D6-2337-4846-A6A7-8F9A437059E9}"/>
                </a:ext>
              </a:extLst>
            </p:cNvPr>
            <p:cNvSpPr/>
            <p:nvPr/>
          </p:nvSpPr>
          <p:spPr>
            <a:xfrm flipV="1">
              <a:off x="1568767" y="731910"/>
              <a:ext cx="1525079" cy="1242559"/>
            </a:xfrm>
            <a:custGeom>
              <a:avLst/>
              <a:gdLst>
                <a:gd name="connsiteX0" fmla="*/ -1972 w 1525079"/>
                <a:gd name="connsiteY0" fmla="*/ 1057009 h 1242559"/>
                <a:gd name="connsiteX1" fmla="*/ 257768 w 1525079"/>
                <a:gd name="connsiteY1" fmla="*/ 1207936 h 1242559"/>
                <a:gd name="connsiteX2" fmla="*/ 257756 w 1525079"/>
                <a:gd name="connsiteY2" fmla="*/ 1207873 h 1242559"/>
                <a:gd name="connsiteX3" fmla="*/ 410067 w 1525079"/>
                <a:gd name="connsiteY3" fmla="*/ 1193636 h 1242559"/>
                <a:gd name="connsiteX4" fmla="*/ 466290 w 1525079"/>
                <a:gd name="connsiteY4" fmla="*/ 1152425 h 1242559"/>
                <a:gd name="connsiteX5" fmla="*/ 570951 w 1525079"/>
                <a:gd name="connsiteY5" fmla="*/ 1212902 h 1242559"/>
                <a:gd name="connsiteX6" fmla="*/ 570938 w 1525079"/>
                <a:gd name="connsiteY6" fmla="*/ 1212864 h 1242559"/>
                <a:gd name="connsiteX7" fmla="*/ 804288 w 1525079"/>
                <a:gd name="connsiteY7" fmla="*/ 1198056 h 1242559"/>
                <a:gd name="connsiteX8" fmla="*/ 1077604 w 1525079"/>
                <a:gd name="connsiteY8" fmla="*/ 856375 h 1242559"/>
                <a:gd name="connsiteX9" fmla="*/ 1136570 w 1525079"/>
                <a:gd name="connsiteY9" fmla="*/ 837718 h 1242559"/>
                <a:gd name="connsiteX10" fmla="*/ 1275013 w 1525079"/>
                <a:gd name="connsiteY10" fmla="*/ 597917 h 1242559"/>
                <a:gd name="connsiteX11" fmla="*/ 1274772 w 1525079"/>
                <a:gd name="connsiteY11" fmla="*/ 592431 h 1242559"/>
                <a:gd name="connsiteX12" fmla="*/ 1346031 w 1525079"/>
                <a:gd name="connsiteY12" fmla="*/ 568567 h 1242559"/>
                <a:gd name="connsiteX13" fmla="*/ 1523108 w 1525079"/>
                <a:gd name="connsiteY13" fmla="*/ 261875 h 1242559"/>
                <a:gd name="connsiteX14" fmla="*/ 1472053 w 1525079"/>
                <a:gd name="connsiteY14" fmla="*/ 147791 h 1242559"/>
                <a:gd name="connsiteX15" fmla="*/ 1472130 w 1525079"/>
                <a:gd name="connsiteY15" fmla="*/ 147766 h 1242559"/>
                <a:gd name="connsiteX16" fmla="*/ 1471330 w 1525079"/>
                <a:gd name="connsiteY16" fmla="*/ 147296 h 1242559"/>
                <a:gd name="connsiteX17" fmla="*/ 1471164 w 1525079"/>
                <a:gd name="connsiteY17" fmla="*/ 147194 h 1242559"/>
                <a:gd name="connsiteX18" fmla="*/ 1214802 w 1525079"/>
                <a:gd name="connsiteY18" fmla="*/ -1612 h 1242559"/>
                <a:gd name="connsiteX19" fmla="*/ 1158808 w 1525079"/>
                <a:gd name="connsiteY19" fmla="*/ 267742 h 1242559"/>
                <a:gd name="connsiteX20" fmla="*/ 410067 w 1525079"/>
                <a:gd name="connsiteY20" fmla="*/ 700025 h 1242559"/>
                <a:gd name="connsiteX21" fmla="*/ 206143 w 1525079"/>
                <a:gd name="connsiteY21" fmla="*/ 990500 h 1242559"/>
                <a:gd name="connsiteX22" fmla="*/ -1972 w 1525079"/>
                <a:gd name="connsiteY22" fmla="*/ 1057009 h 124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25079" h="1242559">
                  <a:moveTo>
                    <a:pt x="-1972" y="1057009"/>
                  </a:moveTo>
                  <a:lnTo>
                    <a:pt x="257768" y="1207936"/>
                  </a:lnTo>
                  <a:lnTo>
                    <a:pt x="257756" y="1207873"/>
                  </a:lnTo>
                  <a:cubicBezTo>
                    <a:pt x="296529" y="1230961"/>
                    <a:pt x="350428" y="1228066"/>
                    <a:pt x="410067" y="1193636"/>
                  </a:cubicBezTo>
                  <a:cubicBezTo>
                    <a:pt x="429536" y="1182384"/>
                    <a:pt x="448370" y="1168414"/>
                    <a:pt x="466290" y="1152425"/>
                  </a:cubicBezTo>
                  <a:lnTo>
                    <a:pt x="570951" y="1212902"/>
                  </a:lnTo>
                  <a:lnTo>
                    <a:pt x="570938" y="1212864"/>
                  </a:lnTo>
                  <a:cubicBezTo>
                    <a:pt x="628431" y="1253288"/>
                    <a:pt x="711666" y="1251535"/>
                    <a:pt x="804288" y="1198056"/>
                  </a:cubicBezTo>
                  <a:cubicBezTo>
                    <a:pt x="921458" y="1130403"/>
                    <a:pt x="1023578" y="997345"/>
                    <a:pt x="1077604" y="856375"/>
                  </a:cubicBezTo>
                  <a:cubicBezTo>
                    <a:pt x="1095511" y="855791"/>
                    <a:pt x="1115450" y="849910"/>
                    <a:pt x="1136570" y="837718"/>
                  </a:cubicBezTo>
                  <a:cubicBezTo>
                    <a:pt x="1213024" y="793573"/>
                    <a:pt x="1275013" y="686207"/>
                    <a:pt x="1275013" y="597917"/>
                  </a:cubicBezTo>
                  <a:cubicBezTo>
                    <a:pt x="1275013" y="596012"/>
                    <a:pt x="1274823" y="594285"/>
                    <a:pt x="1274772" y="592431"/>
                  </a:cubicBezTo>
                  <a:cubicBezTo>
                    <a:pt x="1296578" y="590919"/>
                    <a:pt x="1320669" y="583210"/>
                    <a:pt x="1346031" y="568567"/>
                  </a:cubicBezTo>
                  <a:cubicBezTo>
                    <a:pt x="1443834" y="512103"/>
                    <a:pt x="1523108" y="374791"/>
                    <a:pt x="1523108" y="261875"/>
                  </a:cubicBezTo>
                  <a:cubicBezTo>
                    <a:pt x="1523108" y="205906"/>
                    <a:pt x="1503600" y="166498"/>
                    <a:pt x="1472053" y="147791"/>
                  </a:cubicBezTo>
                  <a:lnTo>
                    <a:pt x="1472130" y="147766"/>
                  </a:lnTo>
                  <a:lnTo>
                    <a:pt x="1471330" y="147296"/>
                  </a:lnTo>
                  <a:lnTo>
                    <a:pt x="1471164" y="147194"/>
                  </a:lnTo>
                  <a:lnTo>
                    <a:pt x="1214802" y="-1612"/>
                  </a:lnTo>
                  <a:lnTo>
                    <a:pt x="1158808" y="267742"/>
                  </a:lnTo>
                  <a:lnTo>
                    <a:pt x="410067" y="700025"/>
                  </a:lnTo>
                  <a:cubicBezTo>
                    <a:pt x="314372" y="755270"/>
                    <a:pt x="233384" y="874650"/>
                    <a:pt x="206143" y="990500"/>
                  </a:cubicBezTo>
                  <a:lnTo>
                    <a:pt x="-1972" y="105700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00" name="자유형: 도형 799">
              <a:extLst>
                <a:ext uri="{FF2B5EF4-FFF2-40B4-BE49-F238E27FC236}">
                  <a16:creationId xmlns:a16="http://schemas.microsoft.com/office/drawing/2014/main" id="{310AE91C-1929-4F8E-AB1C-BBAB2A082C89}"/>
                </a:ext>
              </a:extLst>
            </p:cNvPr>
            <p:cNvSpPr/>
            <p:nvPr/>
          </p:nvSpPr>
          <p:spPr>
            <a:xfrm flipV="1">
              <a:off x="1509864" y="881184"/>
              <a:ext cx="1326794" cy="1105496"/>
            </a:xfrm>
            <a:custGeom>
              <a:avLst/>
              <a:gdLst>
                <a:gd name="connsiteX0" fmla="*/ 211890 w 1326794"/>
                <a:gd name="connsiteY0" fmla="*/ 1056629 h 1105496"/>
                <a:gd name="connsiteX1" fmla="*/ 305527 w 1326794"/>
                <a:gd name="connsiteY1" fmla="*/ 977661 h 1105496"/>
                <a:gd name="connsiteX2" fmla="*/ 606110 w 1326794"/>
                <a:gd name="connsiteY2" fmla="*/ 1061049 h 1105496"/>
                <a:gd name="connsiteX3" fmla="*/ 879427 w 1326794"/>
                <a:gd name="connsiteY3" fmla="*/ 719368 h 1105496"/>
                <a:gd name="connsiteX4" fmla="*/ 938393 w 1326794"/>
                <a:gd name="connsiteY4" fmla="*/ 700712 h 1105496"/>
                <a:gd name="connsiteX5" fmla="*/ 1076836 w 1326794"/>
                <a:gd name="connsiteY5" fmla="*/ 460923 h 1105496"/>
                <a:gd name="connsiteX6" fmla="*/ 1076595 w 1326794"/>
                <a:gd name="connsiteY6" fmla="*/ 455424 h 1105496"/>
                <a:gd name="connsiteX7" fmla="*/ 1147854 w 1326794"/>
                <a:gd name="connsiteY7" fmla="*/ 431573 h 1105496"/>
                <a:gd name="connsiteX8" fmla="*/ 1324930 w 1326794"/>
                <a:gd name="connsiteY8" fmla="*/ 124868 h 1105496"/>
                <a:gd name="connsiteX9" fmla="*/ 1147854 w 1326794"/>
                <a:gd name="connsiteY9" fmla="*/ 22646 h 1105496"/>
                <a:gd name="connsiteX10" fmla="*/ 211890 w 1326794"/>
                <a:gd name="connsiteY10" fmla="*/ 563031 h 1105496"/>
                <a:gd name="connsiteX11" fmla="*/ -1864 w 1326794"/>
                <a:gd name="connsiteY11" fmla="*/ 933236 h 1105496"/>
                <a:gd name="connsiteX12" fmla="*/ 211890 w 1326794"/>
                <a:gd name="connsiteY12" fmla="*/ 1056629 h 110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26794" h="1105496">
                  <a:moveTo>
                    <a:pt x="211890" y="1056629"/>
                  </a:moveTo>
                  <a:cubicBezTo>
                    <a:pt x="245481" y="1037236"/>
                    <a:pt x="277244" y="1009931"/>
                    <a:pt x="305527" y="977661"/>
                  </a:cubicBezTo>
                  <a:cubicBezTo>
                    <a:pt x="344770" y="1103721"/>
                    <a:pt x="464480" y="1142824"/>
                    <a:pt x="606110" y="1061049"/>
                  </a:cubicBezTo>
                  <a:cubicBezTo>
                    <a:pt x="723281" y="993409"/>
                    <a:pt x="825401" y="860338"/>
                    <a:pt x="879427" y="719368"/>
                  </a:cubicBezTo>
                  <a:cubicBezTo>
                    <a:pt x="897334" y="718797"/>
                    <a:pt x="917273" y="712904"/>
                    <a:pt x="938393" y="700712"/>
                  </a:cubicBezTo>
                  <a:cubicBezTo>
                    <a:pt x="1014847" y="656567"/>
                    <a:pt x="1076836" y="549214"/>
                    <a:pt x="1076836" y="460923"/>
                  </a:cubicBezTo>
                  <a:cubicBezTo>
                    <a:pt x="1076836" y="459018"/>
                    <a:pt x="1076645" y="457278"/>
                    <a:pt x="1076595" y="455424"/>
                  </a:cubicBezTo>
                  <a:cubicBezTo>
                    <a:pt x="1098400" y="453925"/>
                    <a:pt x="1122492" y="446217"/>
                    <a:pt x="1147854" y="431573"/>
                  </a:cubicBezTo>
                  <a:cubicBezTo>
                    <a:pt x="1245657" y="375109"/>
                    <a:pt x="1324930" y="237797"/>
                    <a:pt x="1324930" y="124868"/>
                  </a:cubicBezTo>
                  <a:cubicBezTo>
                    <a:pt x="1324930" y="11953"/>
                    <a:pt x="1245657" y="-33818"/>
                    <a:pt x="1147854" y="22646"/>
                  </a:cubicBezTo>
                  <a:lnTo>
                    <a:pt x="211890" y="563031"/>
                  </a:lnTo>
                  <a:cubicBezTo>
                    <a:pt x="93843" y="631179"/>
                    <a:pt x="-1864" y="796927"/>
                    <a:pt x="-1864" y="933236"/>
                  </a:cubicBezTo>
                  <a:cubicBezTo>
                    <a:pt x="-1864" y="1069545"/>
                    <a:pt x="93843" y="1124790"/>
                    <a:pt x="211890" y="10566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39B2828-312C-48DB-A8A7-42F2BEF160E7}"/>
              </a:ext>
            </a:extLst>
          </p:cNvPr>
          <p:cNvSpPr txBox="1"/>
          <p:nvPr/>
        </p:nvSpPr>
        <p:spPr>
          <a:xfrm>
            <a:off x="4405299" y="1033909"/>
            <a:ext cx="720000" cy="1323439"/>
          </a:xfrm>
          <a:prstGeom prst="rect">
            <a:avLst/>
          </a:prstGeom>
          <a:noFill/>
        </p:spPr>
        <p:txBody>
          <a:bodyPr wrap="squar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en-US" altLang="ko-KR" sz="8000" b="1" dirty="0">
                <a:latin typeface="+mn-ea"/>
              </a:rPr>
              <a:t>2</a:t>
            </a:r>
            <a:endParaRPr lang="ko-KR" altLang="en-US" sz="8000" b="1" dirty="0">
              <a:latin typeface="+mn-e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3C8106-CF45-427D-9078-9FD2811D0CF6}"/>
              </a:ext>
            </a:extLst>
          </p:cNvPr>
          <p:cNvSpPr txBox="1"/>
          <p:nvPr/>
        </p:nvSpPr>
        <p:spPr>
          <a:xfrm>
            <a:off x="5292433" y="1033909"/>
            <a:ext cx="779381" cy="1323439"/>
          </a:xfrm>
          <a:prstGeom prst="rect">
            <a:avLst/>
          </a:prstGeom>
          <a:noFill/>
        </p:spPr>
        <p:txBody>
          <a:bodyPr wrap="non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en-US" altLang="ko-KR" sz="8000" b="1" dirty="0">
                <a:latin typeface="+mn-ea"/>
              </a:rPr>
              <a:t>0</a:t>
            </a:r>
            <a:endParaRPr lang="ko-KR" altLang="en-US" sz="8000" b="1" dirty="0">
              <a:latin typeface="+mn-ea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616D459-F145-4D35-A28B-71722BF3CCB6}"/>
              </a:ext>
            </a:extLst>
          </p:cNvPr>
          <p:cNvSpPr txBox="1"/>
          <p:nvPr/>
        </p:nvSpPr>
        <p:spPr>
          <a:xfrm>
            <a:off x="6179567" y="1033909"/>
            <a:ext cx="779381" cy="1323439"/>
          </a:xfrm>
          <a:prstGeom prst="rect">
            <a:avLst/>
          </a:prstGeom>
          <a:noFill/>
        </p:spPr>
        <p:txBody>
          <a:bodyPr wrap="non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en-US" altLang="ko-KR" sz="8000" b="1" dirty="0">
                <a:latin typeface="+mn-ea"/>
              </a:rPr>
              <a:t>2</a:t>
            </a:r>
            <a:endParaRPr lang="ko-KR" altLang="en-US" sz="8000" b="1" dirty="0">
              <a:latin typeface="+mn-ea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0FBAD75-6C05-4410-BD4B-60AD476906AE}"/>
              </a:ext>
            </a:extLst>
          </p:cNvPr>
          <p:cNvSpPr txBox="1"/>
          <p:nvPr/>
        </p:nvSpPr>
        <p:spPr>
          <a:xfrm>
            <a:off x="7066701" y="1033909"/>
            <a:ext cx="779381" cy="1323439"/>
          </a:xfrm>
          <a:prstGeom prst="rect">
            <a:avLst/>
          </a:prstGeom>
          <a:noFill/>
        </p:spPr>
        <p:txBody>
          <a:bodyPr wrap="non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en-US" altLang="ko-KR" sz="8000" b="1" dirty="0">
                <a:latin typeface="+mn-ea"/>
              </a:rPr>
              <a:t>5</a:t>
            </a:r>
            <a:endParaRPr lang="ko-KR" altLang="en-US" sz="8000" b="1" dirty="0">
              <a:latin typeface="+mn-ea"/>
            </a:endParaRPr>
          </a:p>
        </p:txBody>
      </p:sp>
      <p:sp>
        <p:nvSpPr>
          <p:cNvPr id="801" name="TextBox 800">
            <a:extLst>
              <a:ext uri="{FF2B5EF4-FFF2-40B4-BE49-F238E27FC236}">
                <a16:creationId xmlns:a16="http://schemas.microsoft.com/office/drawing/2014/main" id="{50133D90-A22F-4D7E-BF69-B779575462F9}"/>
              </a:ext>
            </a:extLst>
          </p:cNvPr>
          <p:cNvSpPr txBox="1"/>
          <p:nvPr/>
        </p:nvSpPr>
        <p:spPr>
          <a:xfrm>
            <a:off x="3076231" y="2603568"/>
            <a:ext cx="65582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b="1" dirty="0">
                <a:latin typeface="+mn-ea"/>
              </a:rPr>
              <a:t>OOOOOOOO</a:t>
            </a:r>
            <a:endParaRPr lang="ko-KR" altLang="en-US" sz="8000" b="1" dirty="0">
              <a:latin typeface="+mn-ea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89D3E8-A940-4972-9AC6-FB18B843566F}"/>
              </a:ext>
            </a:extLst>
          </p:cNvPr>
          <p:cNvSpPr txBox="1"/>
          <p:nvPr/>
        </p:nvSpPr>
        <p:spPr>
          <a:xfrm>
            <a:off x="2600334" y="4254432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ko-KR" altLang="en-US" sz="9600" b="1" dirty="0">
                <a:latin typeface="+mn-ea"/>
              </a:rPr>
              <a:t>정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4B54B22-AF9C-4D1C-B90A-54EFE18E9217}"/>
              </a:ext>
            </a:extLst>
          </p:cNvPr>
          <p:cNvSpPr txBox="1"/>
          <p:nvPr/>
        </p:nvSpPr>
        <p:spPr>
          <a:xfrm>
            <a:off x="3715446" y="4254432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ko-KR" altLang="en-US" sz="9600" b="1" dirty="0">
                <a:latin typeface="+mn-ea"/>
              </a:rPr>
              <a:t>보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3F3A3EF-9B0A-4D16-8BB4-FA3A5E4739EE}"/>
              </a:ext>
            </a:extLst>
          </p:cNvPr>
          <p:cNvSpPr txBox="1"/>
          <p:nvPr/>
        </p:nvSpPr>
        <p:spPr>
          <a:xfrm>
            <a:off x="4830558" y="4254432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ko-KR" altLang="en-US" sz="9600" b="1" dirty="0">
                <a:latin typeface="+mn-ea"/>
              </a:rPr>
              <a:t>보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2429CA1-0E44-43DC-8F4F-564D61C68298}"/>
              </a:ext>
            </a:extLst>
          </p:cNvPr>
          <p:cNvSpPr txBox="1"/>
          <p:nvPr/>
        </p:nvSpPr>
        <p:spPr>
          <a:xfrm>
            <a:off x="5945670" y="4254432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ko-KR" altLang="en-US" sz="9600" b="1" dirty="0">
                <a:latin typeface="+mn-ea"/>
              </a:rPr>
              <a:t>안</a:t>
            </a:r>
          </a:p>
        </p:txBody>
      </p:sp>
      <p:sp>
        <p:nvSpPr>
          <p:cNvPr id="802" name="TextBox 801">
            <a:extLst>
              <a:ext uri="{FF2B5EF4-FFF2-40B4-BE49-F238E27FC236}">
                <a16:creationId xmlns:a16="http://schemas.microsoft.com/office/drawing/2014/main" id="{6B73FE54-EC92-46ED-97B4-36391D59975D}"/>
              </a:ext>
            </a:extLst>
          </p:cNvPr>
          <p:cNvSpPr txBox="1"/>
          <p:nvPr/>
        </p:nvSpPr>
        <p:spPr>
          <a:xfrm>
            <a:off x="7060782" y="4254432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ko-KR" altLang="en-US" sz="9600" b="1" dirty="0">
                <a:latin typeface="+mn-ea"/>
              </a:rPr>
              <a:t>교</a:t>
            </a:r>
          </a:p>
        </p:txBody>
      </p:sp>
      <p:sp>
        <p:nvSpPr>
          <p:cNvPr id="803" name="TextBox 802">
            <a:extLst>
              <a:ext uri="{FF2B5EF4-FFF2-40B4-BE49-F238E27FC236}">
                <a16:creationId xmlns:a16="http://schemas.microsoft.com/office/drawing/2014/main" id="{6D150202-CEF2-4DF5-8AAB-D617BC08EC9B}"/>
              </a:ext>
            </a:extLst>
          </p:cNvPr>
          <p:cNvSpPr txBox="1"/>
          <p:nvPr/>
        </p:nvSpPr>
        <p:spPr>
          <a:xfrm>
            <a:off x="8175894" y="4254432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ko-KR" altLang="en-US" sz="9600" b="1" dirty="0">
                <a:latin typeface="+mn-ea"/>
              </a:rPr>
              <a:t>육</a:t>
            </a:r>
          </a:p>
        </p:txBody>
      </p:sp>
      <p:grpSp>
        <p:nvGrpSpPr>
          <p:cNvPr id="804" name="그룹 803">
            <a:extLst>
              <a:ext uri="{FF2B5EF4-FFF2-40B4-BE49-F238E27FC236}">
                <a16:creationId xmlns:a16="http://schemas.microsoft.com/office/drawing/2014/main" id="{3AE2F30A-D0F7-43E4-AC6D-5D1B75844EEC}"/>
              </a:ext>
            </a:extLst>
          </p:cNvPr>
          <p:cNvGrpSpPr/>
          <p:nvPr/>
        </p:nvGrpSpPr>
        <p:grpSpPr>
          <a:xfrm>
            <a:off x="6276851" y="7309462"/>
            <a:ext cx="838005" cy="931500"/>
            <a:chOff x="7575824" y="2348592"/>
            <a:chExt cx="838005" cy="931500"/>
          </a:xfrm>
        </p:grpSpPr>
        <p:sp>
          <p:nvSpPr>
            <p:cNvPr id="805" name="자유형: 도형 804">
              <a:extLst>
                <a:ext uri="{FF2B5EF4-FFF2-40B4-BE49-F238E27FC236}">
                  <a16:creationId xmlns:a16="http://schemas.microsoft.com/office/drawing/2014/main" id="{012D3F44-2009-4E60-8CDF-573FAE4ED79C}"/>
                </a:ext>
              </a:extLst>
            </p:cNvPr>
            <p:cNvSpPr/>
            <p:nvPr/>
          </p:nvSpPr>
          <p:spPr>
            <a:xfrm flipV="1">
              <a:off x="7869567" y="3036036"/>
              <a:ext cx="394703" cy="244056"/>
            </a:xfrm>
            <a:custGeom>
              <a:avLst/>
              <a:gdLst>
                <a:gd name="connsiteX0" fmla="*/ 194342 w 394703"/>
                <a:gd name="connsiteY0" fmla="*/ -2063 h 244056"/>
                <a:gd name="connsiteX1" fmla="*/ 391688 w 394703"/>
                <a:gd name="connsiteY1" fmla="*/ 119971 h 244056"/>
                <a:gd name="connsiteX2" fmla="*/ 194342 w 394703"/>
                <a:gd name="connsiteY2" fmla="*/ 241993 h 244056"/>
                <a:gd name="connsiteX3" fmla="*/ -3015 w 394703"/>
                <a:gd name="connsiteY3" fmla="*/ 119971 h 244056"/>
                <a:gd name="connsiteX4" fmla="*/ 194342 w 394703"/>
                <a:gd name="connsiteY4" fmla="*/ -2063 h 24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703" h="244056">
                  <a:moveTo>
                    <a:pt x="194342" y="-2063"/>
                  </a:moveTo>
                  <a:cubicBezTo>
                    <a:pt x="303042" y="-2063"/>
                    <a:pt x="391688" y="52750"/>
                    <a:pt x="391688" y="119971"/>
                  </a:cubicBezTo>
                  <a:cubicBezTo>
                    <a:pt x="391688" y="187179"/>
                    <a:pt x="303042" y="241993"/>
                    <a:pt x="194342" y="241993"/>
                  </a:cubicBezTo>
                  <a:cubicBezTo>
                    <a:pt x="85643" y="241993"/>
                    <a:pt x="-3015" y="187179"/>
                    <a:pt x="-3015" y="119971"/>
                  </a:cubicBezTo>
                  <a:cubicBezTo>
                    <a:pt x="-3015" y="52750"/>
                    <a:pt x="85643" y="-2063"/>
                    <a:pt x="194342" y="-2063"/>
                  </a:cubicBezTo>
                </a:path>
              </a:pathLst>
            </a:custGeom>
            <a:solidFill>
              <a:srgbClr val="CCEEF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06" name="자유형: 도형 805">
              <a:extLst>
                <a:ext uri="{FF2B5EF4-FFF2-40B4-BE49-F238E27FC236}">
                  <a16:creationId xmlns:a16="http://schemas.microsoft.com/office/drawing/2014/main" id="{77DDB218-00C4-4D78-81FF-39964161013C}"/>
                </a:ext>
              </a:extLst>
            </p:cNvPr>
            <p:cNvSpPr/>
            <p:nvPr/>
          </p:nvSpPr>
          <p:spPr>
            <a:xfrm flipV="1">
              <a:off x="7575836" y="2348592"/>
              <a:ext cx="802175" cy="697540"/>
            </a:xfrm>
            <a:custGeom>
              <a:avLst/>
              <a:gdLst>
                <a:gd name="connsiteX0" fmla="*/ 105827 w 802175"/>
                <a:gd name="connsiteY0" fmla="*/ 261470 h 697540"/>
                <a:gd name="connsiteX1" fmla="*/ 215847 w 802175"/>
                <a:gd name="connsiteY1" fmla="*/ 420969 h 697540"/>
                <a:gd name="connsiteX2" fmla="*/ 560271 w 802175"/>
                <a:gd name="connsiteY2" fmla="*/ 685713 h 697540"/>
                <a:gd name="connsiteX3" fmla="*/ 560296 w 802175"/>
                <a:gd name="connsiteY3" fmla="*/ 685739 h 697540"/>
                <a:gd name="connsiteX4" fmla="*/ 560537 w 802175"/>
                <a:gd name="connsiteY4" fmla="*/ 685599 h 697540"/>
                <a:gd name="connsiteX5" fmla="*/ 578432 w 802175"/>
                <a:gd name="connsiteY5" fmla="*/ 675299 h 697540"/>
                <a:gd name="connsiteX6" fmla="*/ 657045 w 802175"/>
                <a:gd name="connsiteY6" fmla="*/ 630011 h 697540"/>
                <a:gd name="connsiteX7" fmla="*/ 617103 w 802175"/>
                <a:gd name="connsiteY7" fmla="*/ 583910 h 697540"/>
                <a:gd name="connsiteX8" fmla="*/ 616964 w 802175"/>
                <a:gd name="connsiteY8" fmla="*/ 574245 h 697540"/>
                <a:gd name="connsiteX9" fmla="*/ 709318 w 802175"/>
                <a:gd name="connsiteY9" fmla="*/ 586577 h 697540"/>
                <a:gd name="connsiteX10" fmla="*/ 709343 w 802175"/>
                <a:gd name="connsiteY10" fmla="*/ 586602 h 697540"/>
                <a:gd name="connsiteX11" fmla="*/ 799221 w 802175"/>
                <a:gd name="connsiteY11" fmla="*/ 534139 h 697540"/>
                <a:gd name="connsiteX12" fmla="*/ 715223 w 802175"/>
                <a:gd name="connsiteY12" fmla="*/ 437580 h 697540"/>
                <a:gd name="connsiteX13" fmla="*/ 703514 w 802175"/>
                <a:gd name="connsiteY13" fmla="*/ 424119 h 697540"/>
                <a:gd name="connsiteX14" fmla="*/ 703222 w 802175"/>
                <a:gd name="connsiteY14" fmla="*/ 423776 h 697540"/>
                <a:gd name="connsiteX15" fmla="*/ 703209 w 802175"/>
                <a:gd name="connsiteY15" fmla="*/ 423801 h 697540"/>
                <a:gd name="connsiteX16" fmla="*/ 673009 w 802175"/>
                <a:gd name="connsiteY16" fmla="*/ 400712 h 697540"/>
                <a:gd name="connsiteX17" fmla="*/ 247482 w 802175"/>
                <a:gd name="connsiteY17" fmla="*/ 157279 h 697540"/>
                <a:gd name="connsiteX18" fmla="*/ 109078 w 802175"/>
                <a:gd name="connsiteY18" fmla="*/ -2475 h 697540"/>
                <a:gd name="connsiteX19" fmla="*/ 23289 w 802175"/>
                <a:gd name="connsiteY19" fmla="*/ 47843 h 697540"/>
                <a:gd name="connsiteX20" fmla="*/ 17486 w 802175"/>
                <a:gd name="connsiteY20" fmla="*/ 51246 h 697540"/>
                <a:gd name="connsiteX21" fmla="*/ 17371 w 802175"/>
                <a:gd name="connsiteY21" fmla="*/ 51310 h 697540"/>
                <a:gd name="connsiteX22" fmla="*/ 17384 w 802175"/>
                <a:gd name="connsiteY22" fmla="*/ 51323 h 697540"/>
                <a:gd name="connsiteX23" fmla="*/ 105827 w 802175"/>
                <a:gd name="connsiteY23" fmla="*/ 261470 h 69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02175" h="697540">
                  <a:moveTo>
                    <a:pt x="105827" y="261470"/>
                  </a:moveTo>
                  <a:cubicBezTo>
                    <a:pt x="78496" y="333402"/>
                    <a:pt x="165034" y="449912"/>
                    <a:pt x="215847" y="420969"/>
                  </a:cubicBezTo>
                  <a:cubicBezTo>
                    <a:pt x="232204" y="602262"/>
                    <a:pt x="453514" y="731738"/>
                    <a:pt x="560271" y="685713"/>
                  </a:cubicBezTo>
                  <a:lnTo>
                    <a:pt x="560296" y="685739"/>
                  </a:lnTo>
                  <a:lnTo>
                    <a:pt x="560537" y="685599"/>
                  </a:lnTo>
                  <a:cubicBezTo>
                    <a:pt x="566938" y="682818"/>
                    <a:pt x="572920" y="679376"/>
                    <a:pt x="578432" y="675299"/>
                  </a:cubicBezTo>
                  <a:lnTo>
                    <a:pt x="657045" y="630011"/>
                  </a:lnTo>
                  <a:lnTo>
                    <a:pt x="617103" y="583910"/>
                  </a:lnTo>
                  <a:cubicBezTo>
                    <a:pt x="617129" y="580747"/>
                    <a:pt x="617103" y="577547"/>
                    <a:pt x="616964" y="574245"/>
                  </a:cubicBezTo>
                  <a:cubicBezTo>
                    <a:pt x="656931" y="597372"/>
                    <a:pt x="688007" y="598401"/>
                    <a:pt x="709318" y="586577"/>
                  </a:cubicBezTo>
                  <a:lnTo>
                    <a:pt x="709343" y="586602"/>
                  </a:lnTo>
                  <a:lnTo>
                    <a:pt x="799221" y="534139"/>
                  </a:lnTo>
                  <a:lnTo>
                    <a:pt x="715223" y="437580"/>
                  </a:lnTo>
                  <a:cubicBezTo>
                    <a:pt x="711680" y="432920"/>
                    <a:pt x="707769" y="428424"/>
                    <a:pt x="703514" y="424119"/>
                  </a:cubicBezTo>
                  <a:lnTo>
                    <a:pt x="703222" y="423776"/>
                  </a:lnTo>
                  <a:lnTo>
                    <a:pt x="703209" y="423801"/>
                  </a:lnTo>
                  <a:cubicBezTo>
                    <a:pt x="694586" y="415127"/>
                    <a:pt x="684540" y="407291"/>
                    <a:pt x="673009" y="400712"/>
                  </a:cubicBezTo>
                  <a:cubicBezTo>
                    <a:pt x="576209" y="344413"/>
                    <a:pt x="394028" y="240896"/>
                    <a:pt x="247482" y="157279"/>
                  </a:cubicBezTo>
                  <a:lnTo>
                    <a:pt x="109078" y="-2475"/>
                  </a:lnTo>
                  <a:lnTo>
                    <a:pt x="23289" y="47843"/>
                  </a:lnTo>
                  <a:cubicBezTo>
                    <a:pt x="21232" y="48770"/>
                    <a:pt x="19302" y="49900"/>
                    <a:pt x="17486" y="51246"/>
                  </a:cubicBezTo>
                  <a:lnTo>
                    <a:pt x="17371" y="51310"/>
                  </a:lnTo>
                  <a:lnTo>
                    <a:pt x="17384" y="51323"/>
                  </a:lnTo>
                  <a:cubicBezTo>
                    <a:pt x="-28463" y="85384"/>
                    <a:pt x="4125" y="245341"/>
                    <a:pt x="105827" y="261470"/>
                  </a:cubicBezTo>
                </a:path>
              </a:pathLst>
            </a:custGeom>
            <a:solidFill>
              <a:srgbClr val="6E87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07" name="자유형: 도형 806">
              <a:extLst>
                <a:ext uri="{FF2B5EF4-FFF2-40B4-BE49-F238E27FC236}">
                  <a16:creationId xmlns:a16="http://schemas.microsoft.com/office/drawing/2014/main" id="{F3E824DB-32E0-451F-B116-1163B3208AB0}"/>
                </a:ext>
              </a:extLst>
            </p:cNvPr>
            <p:cNvSpPr/>
            <p:nvPr/>
          </p:nvSpPr>
          <p:spPr>
            <a:xfrm flipV="1">
              <a:off x="7679093" y="2618453"/>
              <a:ext cx="223823" cy="225990"/>
            </a:xfrm>
            <a:custGeom>
              <a:avLst/>
              <a:gdLst>
                <a:gd name="connsiteX0" fmla="*/ 2391 w 223823"/>
                <a:gd name="connsiteY0" fmla="*/ 59519 h 225990"/>
                <a:gd name="connsiteX1" fmla="*/ 112399 w 223823"/>
                <a:gd name="connsiteY1" fmla="*/ 219019 h 225990"/>
                <a:gd name="connsiteX2" fmla="*/ 220997 w 223823"/>
                <a:gd name="connsiteY2" fmla="*/ 156357 h 225990"/>
                <a:gd name="connsiteX3" fmla="*/ 111891 w 223823"/>
                <a:gd name="connsiteY3" fmla="*/ -2444 h 225990"/>
                <a:gd name="connsiteX4" fmla="*/ 2391 w 223823"/>
                <a:gd name="connsiteY4" fmla="*/ 59519 h 225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823" h="225990">
                  <a:moveTo>
                    <a:pt x="2391" y="59519"/>
                  </a:moveTo>
                  <a:cubicBezTo>
                    <a:pt x="-24951" y="131465"/>
                    <a:pt x="61599" y="247962"/>
                    <a:pt x="112399" y="219019"/>
                  </a:cubicBezTo>
                  <a:lnTo>
                    <a:pt x="220997" y="156357"/>
                  </a:lnTo>
                  <a:lnTo>
                    <a:pt x="111891" y="-2444"/>
                  </a:lnTo>
                  <a:lnTo>
                    <a:pt x="2391" y="59519"/>
                  </a:lnTo>
                </a:path>
              </a:pathLst>
            </a:custGeom>
            <a:solidFill>
              <a:srgbClr val="6E87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08" name="자유형: 도형 807">
              <a:extLst>
                <a:ext uri="{FF2B5EF4-FFF2-40B4-BE49-F238E27FC236}">
                  <a16:creationId xmlns:a16="http://schemas.microsoft.com/office/drawing/2014/main" id="{F8EA086C-86D6-4E9C-9ED6-2F53FF1F42C4}"/>
                </a:ext>
              </a:extLst>
            </p:cNvPr>
            <p:cNvSpPr/>
            <p:nvPr/>
          </p:nvSpPr>
          <p:spPr>
            <a:xfrm flipV="1">
              <a:off x="7575824" y="2781769"/>
              <a:ext cx="218280" cy="263944"/>
            </a:xfrm>
            <a:custGeom>
              <a:avLst/>
              <a:gdLst>
                <a:gd name="connsiteX0" fmla="*/ 117456 w 218280"/>
                <a:gd name="connsiteY0" fmla="*/ 7167 h 263944"/>
                <a:gd name="connsiteX1" fmla="*/ 109277 w 218280"/>
                <a:gd name="connsiteY1" fmla="*/ -2282 h 263944"/>
                <a:gd name="connsiteX2" fmla="*/ 23488 w 218280"/>
                <a:gd name="connsiteY2" fmla="*/ 48036 h 263944"/>
                <a:gd name="connsiteX3" fmla="*/ 17685 w 218280"/>
                <a:gd name="connsiteY3" fmla="*/ 51440 h 263944"/>
                <a:gd name="connsiteX4" fmla="*/ 17570 w 218280"/>
                <a:gd name="connsiteY4" fmla="*/ 51503 h 263944"/>
                <a:gd name="connsiteX5" fmla="*/ 17583 w 218280"/>
                <a:gd name="connsiteY5" fmla="*/ 51516 h 263944"/>
                <a:gd name="connsiteX6" fmla="*/ 106026 w 218280"/>
                <a:gd name="connsiteY6" fmla="*/ 261663 h 263944"/>
                <a:gd name="connsiteX7" fmla="*/ 215525 w 218280"/>
                <a:gd name="connsiteY7" fmla="*/ 199699 h 263944"/>
                <a:gd name="connsiteX8" fmla="*/ 117456 w 218280"/>
                <a:gd name="connsiteY8" fmla="*/ 7167 h 263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8280" h="263944">
                  <a:moveTo>
                    <a:pt x="117456" y="7167"/>
                  </a:moveTo>
                  <a:lnTo>
                    <a:pt x="109277" y="-2282"/>
                  </a:lnTo>
                  <a:lnTo>
                    <a:pt x="23488" y="48036"/>
                  </a:lnTo>
                  <a:cubicBezTo>
                    <a:pt x="21431" y="48963"/>
                    <a:pt x="19488" y="50093"/>
                    <a:pt x="17685" y="51440"/>
                  </a:cubicBezTo>
                  <a:lnTo>
                    <a:pt x="17570" y="51503"/>
                  </a:lnTo>
                  <a:lnTo>
                    <a:pt x="17583" y="51516"/>
                  </a:lnTo>
                  <a:cubicBezTo>
                    <a:pt x="-28264" y="85577"/>
                    <a:pt x="4324" y="245533"/>
                    <a:pt x="106026" y="261663"/>
                  </a:cubicBezTo>
                  <a:lnTo>
                    <a:pt x="215525" y="199699"/>
                  </a:lnTo>
                  <a:lnTo>
                    <a:pt x="117456" y="7167"/>
                  </a:lnTo>
                </a:path>
              </a:pathLst>
            </a:custGeom>
            <a:solidFill>
              <a:srgbClr val="6E87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09" name="자유형: 도형 808">
              <a:extLst>
                <a:ext uri="{FF2B5EF4-FFF2-40B4-BE49-F238E27FC236}">
                  <a16:creationId xmlns:a16="http://schemas.microsoft.com/office/drawing/2014/main" id="{B7075728-AE9C-4982-A985-B1020F95768F}"/>
                </a:ext>
              </a:extLst>
            </p:cNvPr>
            <p:cNvSpPr/>
            <p:nvPr/>
          </p:nvSpPr>
          <p:spPr>
            <a:xfrm flipV="1">
              <a:off x="7667632" y="2402531"/>
              <a:ext cx="746197" cy="650151"/>
            </a:xfrm>
            <a:custGeom>
              <a:avLst/>
              <a:gdLst>
                <a:gd name="connsiteX0" fmla="*/ 105783 w 746197"/>
                <a:gd name="connsiteY0" fmla="*/ 214072 h 650151"/>
                <a:gd name="connsiteX1" fmla="*/ 215804 w 746197"/>
                <a:gd name="connsiteY1" fmla="*/ 373571 h 650151"/>
                <a:gd name="connsiteX2" fmla="*/ 616933 w 746197"/>
                <a:gd name="connsiteY2" fmla="*/ 526860 h 650151"/>
                <a:gd name="connsiteX3" fmla="*/ 672991 w 746197"/>
                <a:gd name="connsiteY3" fmla="*/ 353327 h 650151"/>
                <a:gd name="connsiteX4" fmla="*/ 68407 w 746197"/>
                <a:gd name="connsiteY4" fmla="*/ 7176 h 650151"/>
                <a:gd name="connsiteX5" fmla="*/ 105783 w 746197"/>
                <a:gd name="connsiteY5" fmla="*/ 214072 h 65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197" h="650151">
                  <a:moveTo>
                    <a:pt x="105783" y="214072"/>
                  </a:moveTo>
                  <a:cubicBezTo>
                    <a:pt x="78453" y="286017"/>
                    <a:pt x="165004" y="402514"/>
                    <a:pt x="215804" y="373571"/>
                  </a:cubicBezTo>
                  <a:cubicBezTo>
                    <a:pt x="237698" y="616128"/>
                    <a:pt x="626420" y="765950"/>
                    <a:pt x="616933" y="526860"/>
                  </a:cubicBezTo>
                  <a:cubicBezTo>
                    <a:pt x="756620" y="607683"/>
                    <a:pt x="787850" y="418847"/>
                    <a:pt x="672991" y="353327"/>
                  </a:cubicBezTo>
                  <a:cubicBezTo>
                    <a:pt x="527360" y="268618"/>
                    <a:pt x="188473" y="77013"/>
                    <a:pt x="68407" y="7176"/>
                  </a:cubicBezTo>
                  <a:cubicBezTo>
                    <a:pt x="-40711" y="-53758"/>
                    <a:pt x="-22042" y="193803"/>
                    <a:pt x="105783" y="214072"/>
                  </a:cubicBezTo>
                </a:path>
              </a:pathLst>
            </a:custGeom>
            <a:solidFill>
              <a:srgbClr val="6E87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0" name="자유형: 도형 809">
              <a:extLst>
                <a:ext uri="{FF2B5EF4-FFF2-40B4-BE49-F238E27FC236}">
                  <a16:creationId xmlns:a16="http://schemas.microsoft.com/office/drawing/2014/main" id="{79E85DBA-2D3C-482B-9B7C-89FF241F877A}"/>
                </a:ext>
              </a:extLst>
            </p:cNvPr>
            <p:cNvSpPr/>
            <p:nvPr/>
          </p:nvSpPr>
          <p:spPr>
            <a:xfrm flipV="1">
              <a:off x="7702534" y="2445236"/>
              <a:ext cx="676310" cy="558122"/>
            </a:xfrm>
            <a:custGeom>
              <a:avLst/>
              <a:gdLst>
                <a:gd name="connsiteX0" fmla="*/ 100523 w 676310"/>
                <a:gd name="connsiteY0" fmla="*/ 142507 h 558122"/>
                <a:gd name="connsiteX1" fmla="*/ 204536 w 676310"/>
                <a:gd name="connsiteY1" fmla="*/ 288239 h 558122"/>
                <a:gd name="connsiteX2" fmla="*/ 556135 w 676310"/>
                <a:gd name="connsiteY2" fmla="*/ 437020 h 558122"/>
                <a:gd name="connsiteX3" fmla="*/ 599213 w 676310"/>
                <a:gd name="connsiteY3" fmla="*/ 317894 h 558122"/>
                <a:gd name="connsiteX4" fmla="*/ 70767 w 676310"/>
                <a:gd name="connsiteY4" fmla="*/ 15329 h 558122"/>
                <a:gd name="connsiteX5" fmla="*/ 100523 w 676310"/>
                <a:gd name="connsiteY5" fmla="*/ 142507 h 55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310" h="558122">
                  <a:moveTo>
                    <a:pt x="100523" y="142507"/>
                  </a:moveTo>
                  <a:cubicBezTo>
                    <a:pt x="65318" y="203835"/>
                    <a:pt x="145049" y="332994"/>
                    <a:pt x="204536" y="288239"/>
                  </a:cubicBezTo>
                  <a:cubicBezTo>
                    <a:pt x="215788" y="520967"/>
                    <a:pt x="579211" y="673634"/>
                    <a:pt x="556135" y="437020"/>
                  </a:cubicBezTo>
                  <a:cubicBezTo>
                    <a:pt x="678246" y="507683"/>
                    <a:pt x="724283" y="387998"/>
                    <a:pt x="599213" y="317894"/>
                  </a:cubicBezTo>
                  <a:cubicBezTo>
                    <a:pt x="471934" y="243853"/>
                    <a:pt x="175707" y="76378"/>
                    <a:pt x="70767" y="15329"/>
                  </a:cubicBezTo>
                  <a:cubicBezTo>
                    <a:pt x="-51230" y="-61607"/>
                    <a:pt x="-8253" y="135636"/>
                    <a:pt x="100523" y="142507"/>
                  </a:cubicBezTo>
                </a:path>
              </a:pathLst>
            </a:custGeom>
            <a:solidFill>
              <a:srgbClr val="2E66B0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1" name="자유형: 도형 810">
              <a:extLst>
                <a:ext uri="{FF2B5EF4-FFF2-40B4-BE49-F238E27FC236}">
                  <a16:creationId xmlns:a16="http://schemas.microsoft.com/office/drawing/2014/main" id="{FEFFB77C-9788-4ADC-88AF-2EC4DBE73635}"/>
                </a:ext>
              </a:extLst>
            </p:cNvPr>
            <p:cNvSpPr/>
            <p:nvPr/>
          </p:nvSpPr>
          <p:spPr>
            <a:xfrm flipV="1">
              <a:off x="7702534" y="2445236"/>
              <a:ext cx="676310" cy="558122"/>
            </a:xfrm>
            <a:custGeom>
              <a:avLst/>
              <a:gdLst>
                <a:gd name="connsiteX0" fmla="*/ 100523 w 676310"/>
                <a:gd name="connsiteY0" fmla="*/ 142507 h 558122"/>
                <a:gd name="connsiteX1" fmla="*/ 204536 w 676310"/>
                <a:gd name="connsiteY1" fmla="*/ 288239 h 558122"/>
                <a:gd name="connsiteX2" fmla="*/ 556135 w 676310"/>
                <a:gd name="connsiteY2" fmla="*/ 437020 h 558122"/>
                <a:gd name="connsiteX3" fmla="*/ 599213 w 676310"/>
                <a:gd name="connsiteY3" fmla="*/ 317894 h 558122"/>
                <a:gd name="connsiteX4" fmla="*/ 70767 w 676310"/>
                <a:gd name="connsiteY4" fmla="*/ 15329 h 558122"/>
                <a:gd name="connsiteX5" fmla="*/ 100523 w 676310"/>
                <a:gd name="connsiteY5" fmla="*/ 142507 h 55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310" h="558122">
                  <a:moveTo>
                    <a:pt x="100523" y="142507"/>
                  </a:moveTo>
                  <a:cubicBezTo>
                    <a:pt x="65318" y="203835"/>
                    <a:pt x="145049" y="332994"/>
                    <a:pt x="204536" y="288239"/>
                  </a:cubicBezTo>
                  <a:cubicBezTo>
                    <a:pt x="215788" y="520967"/>
                    <a:pt x="579211" y="673634"/>
                    <a:pt x="556135" y="437020"/>
                  </a:cubicBezTo>
                  <a:cubicBezTo>
                    <a:pt x="678246" y="507683"/>
                    <a:pt x="724283" y="387998"/>
                    <a:pt x="599213" y="317894"/>
                  </a:cubicBezTo>
                  <a:cubicBezTo>
                    <a:pt x="471934" y="243853"/>
                    <a:pt x="175707" y="76378"/>
                    <a:pt x="70767" y="15329"/>
                  </a:cubicBezTo>
                  <a:cubicBezTo>
                    <a:pt x="-51230" y="-61607"/>
                    <a:pt x="-8253" y="135636"/>
                    <a:pt x="100523" y="142507"/>
                  </a:cubicBezTo>
                </a:path>
              </a:pathLst>
            </a:custGeom>
            <a:solidFill>
              <a:srgbClr val="C9D1EE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2" name="자유형: 도형 811">
              <a:extLst>
                <a:ext uri="{FF2B5EF4-FFF2-40B4-BE49-F238E27FC236}">
                  <a16:creationId xmlns:a16="http://schemas.microsoft.com/office/drawing/2014/main" id="{E9AA043D-2990-403B-BD08-EFA18FE39DD8}"/>
                </a:ext>
              </a:extLst>
            </p:cNvPr>
            <p:cNvSpPr/>
            <p:nvPr/>
          </p:nvSpPr>
          <p:spPr>
            <a:xfrm flipV="1">
              <a:off x="7712643" y="2455176"/>
              <a:ext cx="676313" cy="558131"/>
            </a:xfrm>
            <a:custGeom>
              <a:avLst/>
              <a:gdLst>
                <a:gd name="connsiteX0" fmla="*/ 100516 w 676313"/>
                <a:gd name="connsiteY0" fmla="*/ 142520 h 558131"/>
                <a:gd name="connsiteX1" fmla="*/ 204529 w 676313"/>
                <a:gd name="connsiteY1" fmla="*/ 288265 h 558131"/>
                <a:gd name="connsiteX2" fmla="*/ 556141 w 676313"/>
                <a:gd name="connsiteY2" fmla="*/ 437046 h 558131"/>
                <a:gd name="connsiteX3" fmla="*/ 599219 w 676313"/>
                <a:gd name="connsiteY3" fmla="*/ 317907 h 558131"/>
                <a:gd name="connsiteX4" fmla="*/ 70760 w 676313"/>
                <a:gd name="connsiteY4" fmla="*/ 15343 h 558131"/>
                <a:gd name="connsiteX5" fmla="*/ 100516 w 676313"/>
                <a:gd name="connsiteY5" fmla="*/ 142520 h 55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313" h="558131">
                  <a:moveTo>
                    <a:pt x="100516" y="142520"/>
                  </a:moveTo>
                  <a:cubicBezTo>
                    <a:pt x="65324" y="203861"/>
                    <a:pt x="145042" y="333007"/>
                    <a:pt x="204529" y="288265"/>
                  </a:cubicBezTo>
                  <a:cubicBezTo>
                    <a:pt x="215781" y="520980"/>
                    <a:pt x="579204" y="673647"/>
                    <a:pt x="556141" y="437046"/>
                  </a:cubicBezTo>
                  <a:cubicBezTo>
                    <a:pt x="678239" y="507696"/>
                    <a:pt x="724276" y="388011"/>
                    <a:pt x="599219" y="317907"/>
                  </a:cubicBezTo>
                  <a:cubicBezTo>
                    <a:pt x="471914" y="243866"/>
                    <a:pt x="175700" y="76391"/>
                    <a:pt x="70760" y="15343"/>
                  </a:cubicBezTo>
                  <a:cubicBezTo>
                    <a:pt x="-51237" y="-61607"/>
                    <a:pt x="-8260" y="135650"/>
                    <a:pt x="100516" y="142520"/>
                  </a:cubicBezTo>
                </a:path>
              </a:pathLst>
            </a:custGeom>
            <a:solidFill>
              <a:srgbClr val="6E87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3" name="자유형: 도형 812">
              <a:extLst>
                <a:ext uri="{FF2B5EF4-FFF2-40B4-BE49-F238E27FC236}">
                  <a16:creationId xmlns:a16="http://schemas.microsoft.com/office/drawing/2014/main" id="{1C260E30-5F4B-4175-9475-B38D421C212B}"/>
                </a:ext>
              </a:extLst>
            </p:cNvPr>
            <p:cNvSpPr/>
            <p:nvPr/>
          </p:nvSpPr>
          <p:spPr>
            <a:xfrm flipV="1">
              <a:off x="7926704" y="2808210"/>
              <a:ext cx="258851" cy="337833"/>
            </a:xfrm>
            <a:custGeom>
              <a:avLst/>
              <a:gdLst>
                <a:gd name="connsiteX0" fmla="*/ 206402 w 258851"/>
                <a:gd name="connsiteY0" fmla="*/ 164970 h 337833"/>
                <a:gd name="connsiteX1" fmla="*/ 173332 w 258851"/>
                <a:gd name="connsiteY1" fmla="*/ 115618 h 337833"/>
                <a:gd name="connsiteX2" fmla="*/ 114467 w 258851"/>
                <a:gd name="connsiteY2" fmla="*/ 81811 h 337833"/>
                <a:gd name="connsiteX3" fmla="*/ 60314 w 258851"/>
                <a:gd name="connsiteY3" fmla="*/ -2225 h 337833"/>
                <a:gd name="connsiteX4" fmla="*/ 4282 w 258851"/>
                <a:gd name="connsiteY4" fmla="*/ 29830 h 337833"/>
                <a:gd name="connsiteX5" fmla="*/ -3008 w 258851"/>
                <a:gd name="connsiteY5" fmla="*/ 44651 h 337833"/>
                <a:gd name="connsiteX6" fmla="*/ -3008 w 258851"/>
                <a:gd name="connsiteY6" fmla="*/ 198499 h 337833"/>
                <a:gd name="connsiteX7" fmla="*/ 30050 w 258851"/>
                <a:gd name="connsiteY7" fmla="*/ 247838 h 337833"/>
                <a:gd name="connsiteX8" fmla="*/ 173332 w 258851"/>
                <a:gd name="connsiteY8" fmla="*/ 330159 h 337833"/>
                <a:gd name="connsiteX9" fmla="*/ 199150 w 258851"/>
                <a:gd name="connsiteY9" fmla="*/ 333588 h 337833"/>
                <a:gd name="connsiteX10" fmla="*/ 255843 w 258851"/>
                <a:gd name="connsiteY10" fmla="*/ 301140 h 337833"/>
                <a:gd name="connsiteX11" fmla="*/ 206402 w 258851"/>
                <a:gd name="connsiteY11" fmla="*/ 224419 h 337833"/>
                <a:gd name="connsiteX12" fmla="*/ 206402 w 258851"/>
                <a:gd name="connsiteY12" fmla="*/ 164970 h 33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8851" h="337833">
                  <a:moveTo>
                    <a:pt x="206402" y="164970"/>
                  </a:moveTo>
                  <a:cubicBezTo>
                    <a:pt x="206402" y="148194"/>
                    <a:pt x="191594" y="126109"/>
                    <a:pt x="173332" y="115618"/>
                  </a:cubicBezTo>
                  <a:lnTo>
                    <a:pt x="114467" y="81811"/>
                  </a:lnTo>
                  <a:lnTo>
                    <a:pt x="60314" y="-2225"/>
                  </a:lnTo>
                  <a:lnTo>
                    <a:pt x="4282" y="29830"/>
                  </a:lnTo>
                  <a:cubicBezTo>
                    <a:pt x="-290" y="32421"/>
                    <a:pt x="-3008" y="37463"/>
                    <a:pt x="-3008" y="44651"/>
                  </a:cubicBezTo>
                  <a:lnTo>
                    <a:pt x="-3008" y="198499"/>
                  </a:lnTo>
                  <a:cubicBezTo>
                    <a:pt x="-3008" y="215250"/>
                    <a:pt x="11787" y="237348"/>
                    <a:pt x="30050" y="247838"/>
                  </a:cubicBezTo>
                  <a:lnTo>
                    <a:pt x="173332" y="330159"/>
                  </a:lnTo>
                  <a:cubicBezTo>
                    <a:pt x="183771" y="336154"/>
                    <a:pt x="193092" y="337055"/>
                    <a:pt x="199150" y="333588"/>
                  </a:cubicBezTo>
                  <a:lnTo>
                    <a:pt x="255843" y="301140"/>
                  </a:lnTo>
                  <a:lnTo>
                    <a:pt x="206402" y="224419"/>
                  </a:lnTo>
                  <a:lnTo>
                    <a:pt x="206402" y="164970"/>
                  </a:lnTo>
                </a:path>
              </a:pathLst>
            </a:custGeom>
            <a:solidFill>
              <a:srgbClr val="EC8B1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4" name="자유형: 도형 813">
              <a:extLst>
                <a:ext uri="{FF2B5EF4-FFF2-40B4-BE49-F238E27FC236}">
                  <a16:creationId xmlns:a16="http://schemas.microsoft.com/office/drawing/2014/main" id="{A5F9FE89-E7A8-4691-BB99-25AB2878C699}"/>
                </a:ext>
              </a:extLst>
            </p:cNvPr>
            <p:cNvSpPr/>
            <p:nvPr/>
          </p:nvSpPr>
          <p:spPr>
            <a:xfrm flipV="1">
              <a:off x="7929625" y="2808210"/>
              <a:ext cx="255930" cy="161265"/>
            </a:xfrm>
            <a:custGeom>
              <a:avLst/>
              <a:gdLst>
                <a:gd name="connsiteX0" fmla="*/ -3009 w 255930"/>
                <a:gd name="connsiteY0" fmla="*/ 36037 h 161265"/>
                <a:gd name="connsiteX1" fmla="*/ 27128 w 255930"/>
                <a:gd name="connsiteY1" fmla="*/ 71191 h 161265"/>
                <a:gd name="connsiteX2" fmla="*/ 170409 w 255930"/>
                <a:gd name="connsiteY2" fmla="*/ 153512 h 161265"/>
                <a:gd name="connsiteX3" fmla="*/ 196228 w 255930"/>
                <a:gd name="connsiteY3" fmla="*/ 156941 h 161265"/>
                <a:gd name="connsiteX4" fmla="*/ 252921 w 255930"/>
                <a:gd name="connsiteY4" fmla="*/ 124493 h 161265"/>
                <a:gd name="connsiteX5" fmla="*/ 206858 w 255930"/>
                <a:gd name="connsiteY5" fmla="*/ 53018 h 161265"/>
                <a:gd name="connsiteX6" fmla="*/ 56135 w 255930"/>
                <a:gd name="connsiteY6" fmla="*/ -2304 h 161265"/>
                <a:gd name="connsiteX7" fmla="*/ -3009 w 255930"/>
                <a:gd name="connsiteY7" fmla="*/ 36037 h 16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5930" h="161265">
                  <a:moveTo>
                    <a:pt x="-3009" y="36037"/>
                  </a:moveTo>
                  <a:cubicBezTo>
                    <a:pt x="2185" y="49538"/>
                    <a:pt x="13717" y="63495"/>
                    <a:pt x="27128" y="71191"/>
                  </a:cubicBezTo>
                  <a:lnTo>
                    <a:pt x="170409" y="153512"/>
                  </a:lnTo>
                  <a:cubicBezTo>
                    <a:pt x="180849" y="159507"/>
                    <a:pt x="190170" y="160409"/>
                    <a:pt x="196228" y="156941"/>
                  </a:cubicBezTo>
                  <a:lnTo>
                    <a:pt x="252921" y="124493"/>
                  </a:lnTo>
                  <a:lnTo>
                    <a:pt x="206858" y="53018"/>
                  </a:lnTo>
                  <a:lnTo>
                    <a:pt x="56135" y="-2304"/>
                  </a:lnTo>
                  <a:cubicBezTo>
                    <a:pt x="37415" y="-2101"/>
                    <a:pt x="1537" y="21318"/>
                    <a:pt x="-3009" y="36037"/>
                  </a:cubicBezTo>
                </a:path>
              </a:pathLst>
            </a:custGeom>
            <a:solidFill>
              <a:srgbClr val="F8E52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5" name="자유형: 도형 814">
              <a:extLst>
                <a:ext uri="{FF2B5EF4-FFF2-40B4-BE49-F238E27FC236}">
                  <a16:creationId xmlns:a16="http://schemas.microsoft.com/office/drawing/2014/main" id="{6BA7EBE9-8A09-49C6-B407-E722DECA9393}"/>
                </a:ext>
              </a:extLst>
            </p:cNvPr>
            <p:cNvSpPr/>
            <p:nvPr/>
          </p:nvSpPr>
          <p:spPr>
            <a:xfrm flipV="1">
              <a:off x="7982775" y="2840293"/>
              <a:ext cx="209435" cy="307771"/>
            </a:xfrm>
            <a:custGeom>
              <a:avLst/>
              <a:gdLst>
                <a:gd name="connsiteX0" fmla="*/ 206406 w 209435"/>
                <a:gd name="connsiteY0" fmla="*/ 134926 h 307771"/>
                <a:gd name="connsiteX1" fmla="*/ 173336 w 209435"/>
                <a:gd name="connsiteY1" fmla="*/ 85562 h 307771"/>
                <a:gd name="connsiteX2" fmla="*/ 30041 w 209435"/>
                <a:gd name="connsiteY2" fmla="*/ 3253 h 307771"/>
                <a:gd name="connsiteX3" fmla="*/ -3030 w 209435"/>
                <a:gd name="connsiteY3" fmla="*/ 14607 h 307771"/>
                <a:gd name="connsiteX4" fmla="*/ -3030 w 209435"/>
                <a:gd name="connsiteY4" fmla="*/ 168442 h 307771"/>
                <a:gd name="connsiteX5" fmla="*/ 30041 w 209435"/>
                <a:gd name="connsiteY5" fmla="*/ 217781 h 307771"/>
                <a:gd name="connsiteX6" fmla="*/ 173336 w 209435"/>
                <a:gd name="connsiteY6" fmla="*/ 300103 h 307771"/>
                <a:gd name="connsiteX7" fmla="*/ 206394 w 209435"/>
                <a:gd name="connsiteY7" fmla="*/ 288749 h 307771"/>
                <a:gd name="connsiteX8" fmla="*/ 206406 w 209435"/>
                <a:gd name="connsiteY8" fmla="*/ 134926 h 30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9435" h="307771">
                  <a:moveTo>
                    <a:pt x="206406" y="134926"/>
                  </a:moveTo>
                  <a:cubicBezTo>
                    <a:pt x="206406" y="118150"/>
                    <a:pt x="191598" y="96052"/>
                    <a:pt x="173336" y="85562"/>
                  </a:cubicBezTo>
                  <a:lnTo>
                    <a:pt x="30041" y="3253"/>
                  </a:lnTo>
                  <a:cubicBezTo>
                    <a:pt x="11792" y="-7237"/>
                    <a:pt x="-3030" y="-2170"/>
                    <a:pt x="-3030" y="14607"/>
                  </a:cubicBezTo>
                  <a:lnTo>
                    <a:pt x="-3030" y="168442"/>
                  </a:lnTo>
                  <a:cubicBezTo>
                    <a:pt x="-3030" y="185206"/>
                    <a:pt x="11792" y="207304"/>
                    <a:pt x="30041" y="217781"/>
                  </a:cubicBezTo>
                  <a:lnTo>
                    <a:pt x="173336" y="300103"/>
                  </a:lnTo>
                  <a:cubicBezTo>
                    <a:pt x="191598" y="310593"/>
                    <a:pt x="206394" y="305513"/>
                    <a:pt x="206394" y="288749"/>
                  </a:cubicBezTo>
                  <a:lnTo>
                    <a:pt x="206406" y="134926"/>
                  </a:lnTo>
                </a:path>
              </a:pathLst>
            </a:custGeom>
            <a:solidFill>
              <a:srgbClr val="FBC80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6" name="자유형: 도형 815">
              <a:extLst>
                <a:ext uri="{FF2B5EF4-FFF2-40B4-BE49-F238E27FC236}">
                  <a16:creationId xmlns:a16="http://schemas.microsoft.com/office/drawing/2014/main" id="{144EA03D-1B8A-4186-9C27-A3476E0129B2}"/>
                </a:ext>
              </a:extLst>
            </p:cNvPr>
            <p:cNvSpPr/>
            <p:nvPr/>
          </p:nvSpPr>
          <p:spPr>
            <a:xfrm flipV="1">
              <a:off x="7966163" y="2721013"/>
              <a:ext cx="184823" cy="205385"/>
            </a:xfrm>
            <a:custGeom>
              <a:avLst/>
              <a:gdLst>
                <a:gd name="connsiteX0" fmla="*/ 37846 w 184823"/>
                <a:gd name="connsiteY0" fmla="*/ 10009 h 205385"/>
                <a:gd name="connsiteX1" fmla="*/ 17666 w 184823"/>
                <a:gd name="connsiteY1" fmla="*/ -2361 h 205385"/>
                <a:gd name="connsiteX2" fmla="*/ -3010 w 184823"/>
                <a:gd name="connsiteY2" fmla="*/ 10009 h 205385"/>
                <a:gd name="connsiteX3" fmla="*/ -3010 w 184823"/>
                <a:gd name="connsiteY3" fmla="*/ 61761 h 205385"/>
                <a:gd name="connsiteX4" fmla="*/ 21489 w 184823"/>
                <a:gd name="connsiteY4" fmla="*/ 135142 h 205385"/>
                <a:gd name="connsiteX5" fmla="*/ 79667 w 184823"/>
                <a:gd name="connsiteY5" fmla="*/ 190705 h 205385"/>
                <a:gd name="connsiteX6" fmla="*/ 80874 w 184823"/>
                <a:gd name="connsiteY6" fmla="*/ 191314 h 205385"/>
                <a:gd name="connsiteX7" fmla="*/ 123495 w 184823"/>
                <a:gd name="connsiteY7" fmla="*/ 203023 h 205385"/>
                <a:gd name="connsiteX8" fmla="*/ 152667 w 184823"/>
                <a:gd name="connsiteY8" fmla="*/ 195721 h 205385"/>
                <a:gd name="connsiteX9" fmla="*/ 173800 w 184823"/>
                <a:gd name="connsiteY9" fmla="*/ 174055 h 205385"/>
                <a:gd name="connsiteX10" fmla="*/ 181813 w 184823"/>
                <a:gd name="connsiteY10" fmla="*/ 139790 h 205385"/>
                <a:gd name="connsiteX11" fmla="*/ 181737 w 184823"/>
                <a:gd name="connsiteY11" fmla="*/ 139790 h 205385"/>
                <a:gd name="connsiteX12" fmla="*/ 181737 w 184823"/>
                <a:gd name="connsiteY12" fmla="*/ 90540 h 205385"/>
                <a:gd name="connsiteX13" fmla="*/ 161277 w 184823"/>
                <a:gd name="connsiteY13" fmla="*/ 78233 h 205385"/>
                <a:gd name="connsiteX14" fmla="*/ 141046 w 184823"/>
                <a:gd name="connsiteY14" fmla="*/ 90540 h 205385"/>
                <a:gd name="connsiteX15" fmla="*/ 141046 w 184823"/>
                <a:gd name="connsiteY15" fmla="*/ 139790 h 205385"/>
                <a:gd name="connsiteX16" fmla="*/ 140957 w 184823"/>
                <a:gd name="connsiteY16" fmla="*/ 139790 h 205385"/>
                <a:gd name="connsiteX17" fmla="*/ 137897 w 184823"/>
                <a:gd name="connsiteY17" fmla="*/ 154751 h 205385"/>
                <a:gd name="connsiteX18" fmla="*/ 132715 w 184823"/>
                <a:gd name="connsiteY18" fmla="*/ 160136 h 205385"/>
                <a:gd name="connsiteX19" fmla="*/ 123495 w 184823"/>
                <a:gd name="connsiteY19" fmla="*/ 162168 h 205385"/>
                <a:gd name="connsiteX20" fmla="*/ 100089 w 184823"/>
                <a:gd name="connsiteY20" fmla="*/ 155360 h 205385"/>
                <a:gd name="connsiteX21" fmla="*/ 99136 w 184823"/>
                <a:gd name="connsiteY21" fmla="*/ 154814 h 205385"/>
                <a:gd name="connsiteX22" fmla="*/ 55639 w 184823"/>
                <a:gd name="connsiteY22" fmla="*/ 112968 h 205385"/>
                <a:gd name="connsiteX23" fmla="*/ 37846 w 184823"/>
                <a:gd name="connsiteY23" fmla="*/ 61761 h 205385"/>
                <a:gd name="connsiteX24" fmla="*/ 37846 w 184823"/>
                <a:gd name="connsiteY24" fmla="*/ 10009 h 205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4823" h="205385">
                  <a:moveTo>
                    <a:pt x="37846" y="10009"/>
                  </a:moveTo>
                  <a:cubicBezTo>
                    <a:pt x="37846" y="2148"/>
                    <a:pt x="25768" y="-2437"/>
                    <a:pt x="17666" y="-2361"/>
                  </a:cubicBezTo>
                  <a:cubicBezTo>
                    <a:pt x="9550" y="-2297"/>
                    <a:pt x="-2756" y="-88"/>
                    <a:pt x="-3010" y="10009"/>
                  </a:cubicBezTo>
                  <a:lnTo>
                    <a:pt x="-3010" y="61761"/>
                  </a:lnTo>
                  <a:cubicBezTo>
                    <a:pt x="-3010" y="85510"/>
                    <a:pt x="6375" y="111850"/>
                    <a:pt x="21489" y="135142"/>
                  </a:cubicBezTo>
                  <a:cubicBezTo>
                    <a:pt x="36309" y="158002"/>
                    <a:pt x="56909" y="178373"/>
                    <a:pt x="79667" y="190705"/>
                  </a:cubicBezTo>
                  <a:lnTo>
                    <a:pt x="80874" y="191314"/>
                  </a:lnTo>
                  <a:cubicBezTo>
                    <a:pt x="95885" y="199252"/>
                    <a:pt x="110414" y="203023"/>
                    <a:pt x="123495" y="203023"/>
                  </a:cubicBezTo>
                  <a:cubicBezTo>
                    <a:pt x="134226" y="203023"/>
                    <a:pt x="144094" y="200522"/>
                    <a:pt x="152667" y="195721"/>
                  </a:cubicBezTo>
                  <a:cubicBezTo>
                    <a:pt x="161493" y="190768"/>
                    <a:pt x="168681" y="183478"/>
                    <a:pt x="173800" y="174055"/>
                  </a:cubicBezTo>
                  <a:cubicBezTo>
                    <a:pt x="178956" y="164543"/>
                    <a:pt x="181813" y="153024"/>
                    <a:pt x="181813" y="139790"/>
                  </a:cubicBezTo>
                  <a:lnTo>
                    <a:pt x="181737" y="139790"/>
                  </a:lnTo>
                  <a:lnTo>
                    <a:pt x="181737" y="90540"/>
                  </a:lnTo>
                  <a:cubicBezTo>
                    <a:pt x="181458" y="83986"/>
                    <a:pt x="172517" y="78233"/>
                    <a:pt x="161277" y="78233"/>
                  </a:cubicBezTo>
                  <a:cubicBezTo>
                    <a:pt x="150051" y="78233"/>
                    <a:pt x="140945" y="82361"/>
                    <a:pt x="141046" y="90540"/>
                  </a:cubicBezTo>
                  <a:lnTo>
                    <a:pt x="141046" y="139790"/>
                  </a:lnTo>
                  <a:lnTo>
                    <a:pt x="140957" y="139790"/>
                  </a:lnTo>
                  <a:cubicBezTo>
                    <a:pt x="140957" y="146102"/>
                    <a:pt x="139865" y="151119"/>
                    <a:pt x="137897" y="154751"/>
                  </a:cubicBezTo>
                  <a:cubicBezTo>
                    <a:pt x="136601" y="157126"/>
                    <a:pt x="134836" y="158942"/>
                    <a:pt x="132715" y="160136"/>
                  </a:cubicBezTo>
                  <a:cubicBezTo>
                    <a:pt x="130327" y="161469"/>
                    <a:pt x="127203" y="162168"/>
                    <a:pt x="123495" y="162168"/>
                  </a:cubicBezTo>
                  <a:cubicBezTo>
                    <a:pt x="116827" y="162168"/>
                    <a:pt x="108877" y="159983"/>
                    <a:pt x="100089" y="155360"/>
                  </a:cubicBezTo>
                  <a:lnTo>
                    <a:pt x="99136" y="154814"/>
                  </a:lnTo>
                  <a:cubicBezTo>
                    <a:pt x="82321" y="145696"/>
                    <a:pt x="66904" y="130341"/>
                    <a:pt x="55639" y="112968"/>
                  </a:cubicBezTo>
                  <a:cubicBezTo>
                    <a:pt x="44666" y="96039"/>
                    <a:pt x="37846" y="77611"/>
                    <a:pt x="37846" y="61761"/>
                  </a:cubicBezTo>
                  <a:lnTo>
                    <a:pt x="37846" y="10009"/>
                  </a:lnTo>
                </a:path>
              </a:pathLst>
            </a:custGeom>
            <a:solidFill>
              <a:srgbClr val="EC8B1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7" name="자유형: 도형 816">
              <a:extLst>
                <a:ext uri="{FF2B5EF4-FFF2-40B4-BE49-F238E27FC236}">
                  <a16:creationId xmlns:a16="http://schemas.microsoft.com/office/drawing/2014/main" id="{65FD1888-C5CF-4630-BA8F-CAF62CE323EF}"/>
                </a:ext>
              </a:extLst>
            </p:cNvPr>
            <p:cNvSpPr/>
            <p:nvPr/>
          </p:nvSpPr>
          <p:spPr>
            <a:xfrm flipV="1">
              <a:off x="7975523" y="2723349"/>
              <a:ext cx="175463" cy="203048"/>
            </a:xfrm>
            <a:custGeom>
              <a:avLst/>
              <a:gdLst>
                <a:gd name="connsiteX0" fmla="*/ 28483 w 175463"/>
                <a:gd name="connsiteY0" fmla="*/ 10010 h 203048"/>
                <a:gd name="connsiteX1" fmla="*/ 8303 w 175463"/>
                <a:gd name="connsiteY1" fmla="*/ -2360 h 203048"/>
                <a:gd name="connsiteX2" fmla="*/ -3013 w 175463"/>
                <a:gd name="connsiteY2" fmla="*/ -683 h 203048"/>
                <a:gd name="connsiteX3" fmla="*/ -3013 w 175463"/>
                <a:gd name="connsiteY3" fmla="*/ 59426 h 203048"/>
                <a:gd name="connsiteX4" fmla="*/ 21485 w 175463"/>
                <a:gd name="connsiteY4" fmla="*/ 132806 h 203048"/>
                <a:gd name="connsiteX5" fmla="*/ 79664 w 175463"/>
                <a:gd name="connsiteY5" fmla="*/ 188369 h 203048"/>
                <a:gd name="connsiteX6" fmla="*/ 80871 w 175463"/>
                <a:gd name="connsiteY6" fmla="*/ 188979 h 203048"/>
                <a:gd name="connsiteX7" fmla="*/ 123492 w 175463"/>
                <a:gd name="connsiteY7" fmla="*/ 200688 h 203048"/>
                <a:gd name="connsiteX8" fmla="*/ 134083 w 175463"/>
                <a:gd name="connsiteY8" fmla="*/ 199824 h 203048"/>
                <a:gd name="connsiteX9" fmla="*/ 143304 w 175463"/>
                <a:gd name="connsiteY9" fmla="*/ 195722 h 203048"/>
                <a:gd name="connsiteX10" fmla="*/ 164437 w 175463"/>
                <a:gd name="connsiteY10" fmla="*/ 174056 h 203048"/>
                <a:gd name="connsiteX11" fmla="*/ 172450 w 175463"/>
                <a:gd name="connsiteY11" fmla="*/ 139791 h 203048"/>
                <a:gd name="connsiteX12" fmla="*/ 172374 w 175463"/>
                <a:gd name="connsiteY12" fmla="*/ 139791 h 203048"/>
                <a:gd name="connsiteX13" fmla="*/ 172374 w 175463"/>
                <a:gd name="connsiteY13" fmla="*/ 90541 h 203048"/>
                <a:gd name="connsiteX14" fmla="*/ 151914 w 175463"/>
                <a:gd name="connsiteY14" fmla="*/ 78234 h 203048"/>
                <a:gd name="connsiteX15" fmla="*/ 141043 w 175463"/>
                <a:gd name="connsiteY15" fmla="*/ 79796 h 203048"/>
                <a:gd name="connsiteX16" fmla="*/ 141043 w 175463"/>
                <a:gd name="connsiteY16" fmla="*/ 137455 h 203048"/>
                <a:gd name="connsiteX17" fmla="*/ 140954 w 175463"/>
                <a:gd name="connsiteY17" fmla="*/ 137455 h 203048"/>
                <a:gd name="connsiteX18" fmla="*/ 137893 w 175463"/>
                <a:gd name="connsiteY18" fmla="*/ 152415 h 203048"/>
                <a:gd name="connsiteX19" fmla="*/ 132712 w 175463"/>
                <a:gd name="connsiteY19" fmla="*/ 157787 h 203048"/>
                <a:gd name="connsiteX20" fmla="*/ 123847 w 175463"/>
                <a:gd name="connsiteY20" fmla="*/ 159819 h 203048"/>
                <a:gd name="connsiteX21" fmla="*/ 123352 w 175463"/>
                <a:gd name="connsiteY21" fmla="*/ 160137 h 203048"/>
                <a:gd name="connsiteX22" fmla="*/ 114132 w 175463"/>
                <a:gd name="connsiteY22" fmla="*/ 162169 h 203048"/>
                <a:gd name="connsiteX23" fmla="*/ 90726 w 175463"/>
                <a:gd name="connsiteY23" fmla="*/ 155361 h 203048"/>
                <a:gd name="connsiteX24" fmla="*/ 89773 w 175463"/>
                <a:gd name="connsiteY24" fmla="*/ 154815 h 203048"/>
                <a:gd name="connsiteX25" fmla="*/ 46276 w 175463"/>
                <a:gd name="connsiteY25" fmla="*/ 112969 h 203048"/>
                <a:gd name="connsiteX26" fmla="*/ 28483 w 175463"/>
                <a:gd name="connsiteY26" fmla="*/ 61762 h 203048"/>
                <a:gd name="connsiteX27" fmla="*/ 28483 w 175463"/>
                <a:gd name="connsiteY27" fmla="*/ 10010 h 20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5463" h="203048">
                  <a:moveTo>
                    <a:pt x="28483" y="10010"/>
                  </a:moveTo>
                  <a:cubicBezTo>
                    <a:pt x="28483" y="2149"/>
                    <a:pt x="16405" y="-2436"/>
                    <a:pt x="8303" y="-2360"/>
                  </a:cubicBezTo>
                  <a:cubicBezTo>
                    <a:pt x="4861" y="-2334"/>
                    <a:pt x="696" y="-1915"/>
                    <a:pt x="-3013" y="-683"/>
                  </a:cubicBezTo>
                  <a:lnTo>
                    <a:pt x="-3013" y="59426"/>
                  </a:lnTo>
                  <a:cubicBezTo>
                    <a:pt x="-3013" y="83162"/>
                    <a:pt x="6372" y="109502"/>
                    <a:pt x="21485" y="132806"/>
                  </a:cubicBezTo>
                  <a:cubicBezTo>
                    <a:pt x="36306" y="155666"/>
                    <a:pt x="56906" y="176037"/>
                    <a:pt x="79664" y="188369"/>
                  </a:cubicBezTo>
                  <a:lnTo>
                    <a:pt x="80871" y="188979"/>
                  </a:lnTo>
                  <a:cubicBezTo>
                    <a:pt x="95869" y="196903"/>
                    <a:pt x="110411" y="200688"/>
                    <a:pt x="123492" y="200688"/>
                  </a:cubicBezTo>
                  <a:cubicBezTo>
                    <a:pt x="127124" y="200688"/>
                    <a:pt x="130667" y="200396"/>
                    <a:pt x="134083" y="199824"/>
                  </a:cubicBezTo>
                  <a:cubicBezTo>
                    <a:pt x="137284" y="198719"/>
                    <a:pt x="140370" y="197360"/>
                    <a:pt x="143304" y="195722"/>
                  </a:cubicBezTo>
                  <a:cubicBezTo>
                    <a:pt x="152130" y="190769"/>
                    <a:pt x="159319" y="183479"/>
                    <a:pt x="164437" y="174056"/>
                  </a:cubicBezTo>
                  <a:cubicBezTo>
                    <a:pt x="169593" y="164544"/>
                    <a:pt x="172450" y="153025"/>
                    <a:pt x="172450" y="139791"/>
                  </a:cubicBezTo>
                  <a:lnTo>
                    <a:pt x="172374" y="139791"/>
                  </a:lnTo>
                  <a:lnTo>
                    <a:pt x="172374" y="90541"/>
                  </a:lnTo>
                  <a:cubicBezTo>
                    <a:pt x="172095" y="83987"/>
                    <a:pt x="163154" y="78234"/>
                    <a:pt x="151914" y="78234"/>
                  </a:cubicBezTo>
                  <a:cubicBezTo>
                    <a:pt x="147914" y="78234"/>
                    <a:pt x="144180" y="78755"/>
                    <a:pt x="141043" y="79796"/>
                  </a:cubicBezTo>
                  <a:lnTo>
                    <a:pt x="141043" y="137455"/>
                  </a:lnTo>
                  <a:lnTo>
                    <a:pt x="140954" y="137455"/>
                  </a:lnTo>
                  <a:cubicBezTo>
                    <a:pt x="140954" y="143766"/>
                    <a:pt x="139862" y="148770"/>
                    <a:pt x="137893" y="152415"/>
                  </a:cubicBezTo>
                  <a:cubicBezTo>
                    <a:pt x="136598" y="154790"/>
                    <a:pt x="134846" y="156594"/>
                    <a:pt x="132712" y="157787"/>
                  </a:cubicBezTo>
                  <a:cubicBezTo>
                    <a:pt x="130401" y="159083"/>
                    <a:pt x="127416" y="159781"/>
                    <a:pt x="123847" y="159819"/>
                  </a:cubicBezTo>
                  <a:lnTo>
                    <a:pt x="123352" y="160137"/>
                  </a:lnTo>
                  <a:cubicBezTo>
                    <a:pt x="120965" y="161470"/>
                    <a:pt x="117840" y="162169"/>
                    <a:pt x="114132" y="162169"/>
                  </a:cubicBezTo>
                  <a:cubicBezTo>
                    <a:pt x="107464" y="162169"/>
                    <a:pt x="99514" y="159984"/>
                    <a:pt x="90726" y="155361"/>
                  </a:cubicBezTo>
                  <a:lnTo>
                    <a:pt x="89773" y="154815"/>
                  </a:lnTo>
                  <a:cubicBezTo>
                    <a:pt x="72959" y="145697"/>
                    <a:pt x="57541" y="130342"/>
                    <a:pt x="46276" y="112969"/>
                  </a:cubicBezTo>
                  <a:cubicBezTo>
                    <a:pt x="35303" y="96040"/>
                    <a:pt x="28483" y="77612"/>
                    <a:pt x="28483" y="61762"/>
                  </a:cubicBezTo>
                  <a:lnTo>
                    <a:pt x="28483" y="10010"/>
                  </a:lnTo>
                </a:path>
              </a:pathLst>
            </a:custGeom>
            <a:solidFill>
              <a:srgbClr val="FBC80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8" name="자유형: 도형 817">
              <a:extLst>
                <a:ext uri="{FF2B5EF4-FFF2-40B4-BE49-F238E27FC236}">
                  <a16:creationId xmlns:a16="http://schemas.microsoft.com/office/drawing/2014/main" id="{CBF7FEE6-59FC-42E1-AB8A-BF2768743B17}"/>
                </a:ext>
              </a:extLst>
            </p:cNvPr>
            <p:cNvSpPr/>
            <p:nvPr/>
          </p:nvSpPr>
          <p:spPr>
            <a:xfrm flipV="1">
              <a:off x="8004428" y="2729281"/>
              <a:ext cx="135775" cy="59347"/>
            </a:xfrm>
            <a:custGeom>
              <a:avLst/>
              <a:gdLst>
                <a:gd name="connsiteX0" fmla="*/ -3019 w 135775"/>
                <a:gd name="connsiteY0" fmla="*/ -2420 h 59347"/>
                <a:gd name="connsiteX1" fmla="*/ 49279 w 135775"/>
                <a:gd name="connsiteY1" fmla="*/ 44621 h 59347"/>
                <a:gd name="connsiteX2" fmla="*/ 50486 w 135775"/>
                <a:gd name="connsiteY2" fmla="*/ 45218 h 59347"/>
                <a:gd name="connsiteX3" fmla="*/ 93107 w 135775"/>
                <a:gd name="connsiteY3" fmla="*/ 56927 h 59347"/>
                <a:gd name="connsiteX4" fmla="*/ 103699 w 135775"/>
                <a:gd name="connsiteY4" fmla="*/ 56077 h 59347"/>
                <a:gd name="connsiteX5" fmla="*/ 112906 w 135775"/>
                <a:gd name="connsiteY5" fmla="*/ 51975 h 59347"/>
                <a:gd name="connsiteX6" fmla="*/ 132757 w 135775"/>
                <a:gd name="connsiteY6" fmla="*/ 32556 h 59347"/>
                <a:gd name="connsiteX7" fmla="*/ 118850 w 135775"/>
                <a:gd name="connsiteY7" fmla="*/ 42107 h 59347"/>
                <a:gd name="connsiteX8" fmla="*/ 108461 w 135775"/>
                <a:gd name="connsiteY8" fmla="*/ 46209 h 59347"/>
                <a:gd name="connsiteX9" fmla="*/ 96524 w 135775"/>
                <a:gd name="connsiteY9" fmla="*/ 47060 h 59347"/>
                <a:gd name="connsiteX10" fmla="*/ 48518 w 135775"/>
                <a:gd name="connsiteY10" fmla="*/ 35363 h 59347"/>
                <a:gd name="connsiteX11" fmla="*/ 47159 w 135775"/>
                <a:gd name="connsiteY11" fmla="*/ 34753 h 59347"/>
                <a:gd name="connsiteX12" fmla="*/ -3019 w 135775"/>
                <a:gd name="connsiteY12" fmla="*/ -2420 h 59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5775" h="59347">
                  <a:moveTo>
                    <a:pt x="-3019" y="-2420"/>
                  </a:moveTo>
                  <a:cubicBezTo>
                    <a:pt x="11154" y="16922"/>
                    <a:pt x="29379" y="33839"/>
                    <a:pt x="49279" y="44621"/>
                  </a:cubicBezTo>
                  <a:lnTo>
                    <a:pt x="50486" y="45218"/>
                  </a:lnTo>
                  <a:cubicBezTo>
                    <a:pt x="65485" y="53156"/>
                    <a:pt x="80026" y="56927"/>
                    <a:pt x="93107" y="56927"/>
                  </a:cubicBezTo>
                  <a:cubicBezTo>
                    <a:pt x="96739" y="56927"/>
                    <a:pt x="100270" y="56635"/>
                    <a:pt x="103699" y="56077"/>
                  </a:cubicBezTo>
                  <a:cubicBezTo>
                    <a:pt x="106899" y="54972"/>
                    <a:pt x="109985" y="53613"/>
                    <a:pt x="112906" y="51975"/>
                  </a:cubicBezTo>
                  <a:cubicBezTo>
                    <a:pt x="121034" y="47415"/>
                    <a:pt x="127753" y="40900"/>
                    <a:pt x="132757" y="32556"/>
                  </a:cubicBezTo>
                  <a:cubicBezTo>
                    <a:pt x="128667" y="36341"/>
                    <a:pt x="124006" y="39541"/>
                    <a:pt x="118850" y="42107"/>
                  </a:cubicBezTo>
                  <a:cubicBezTo>
                    <a:pt x="115561" y="43745"/>
                    <a:pt x="112081" y="45117"/>
                    <a:pt x="108461" y="46209"/>
                  </a:cubicBezTo>
                  <a:cubicBezTo>
                    <a:pt x="104613" y="46767"/>
                    <a:pt x="100638" y="47060"/>
                    <a:pt x="96524" y="47060"/>
                  </a:cubicBezTo>
                  <a:cubicBezTo>
                    <a:pt x="81791" y="47060"/>
                    <a:pt x="65421" y="43300"/>
                    <a:pt x="48518" y="35363"/>
                  </a:cubicBezTo>
                  <a:lnTo>
                    <a:pt x="47159" y="34753"/>
                  </a:lnTo>
                  <a:cubicBezTo>
                    <a:pt x="28655" y="25851"/>
                    <a:pt x="11408" y="12757"/>
                    <a:pt x="-3019" y="-2420"/>
                  </a:cubicBezTo>
                </a:path>
              </a:pathLst>
            </a:custGeom>
            <a:solidFill>
              <a:srgbClr val="F8E52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9" name="자유형: 도형 818">
              <a:extLst>
                <a:ext uri="{FF2B5EF4-FFF2-40B4-BE49-F238E27FC236}">
                  <a16:creationId xmlns:a16="http://schemas.microsoft.com/office/drawing/2014/main" id="{5816F889-933C-446B-A240-3E4EB91A5070}"/>
                </a:ext>
              </a:extLst>
            </p:cNvPr>
            <p:cNvSpPr/>
            <p:nvPr/>
          </p:nvSpPr>
          <p:spPr>
            <a:xfrm flipV="1">
              <a:off x="7994230" y="2857103"/>
              <a:ext cx="186525" cy="274146"/>
            </a:xfrm>
            <a:custGeom>
              <a:avLst/>
              <a:gdLst>
                <a:gd name="connsiteX0" fmla="*/ 183496 w 186525"/>
                <a:gd name="connsiteY0" fmla="*/ 119941 h 274146"/>
                <a:gd name="connsiteX1" fmla="*/ 154044 w 186525"/>
                <a:gd name="connsiteY1" fmla="*/ 75974 h 274146"/>
                <a:gd name="connsiteX2" fmla="*/ 26409 w 186525"/>
                <a:gd name="connsiteY2" fmla="*/ 2656 h 274146"/>
                <a:gd name="connsiteX3" fmla="*/ -3030 w 186525"/>
                <a:gd name="connsiteY3" fmla="*/ 12766 h 274146"/>
                <a:gd name="connsiteX4" fmla="*/ -3030 w 186525"/>
                <a:gd name="connsiteY4" fmla="*/ 149799 h 274146"/>
                <a:gd name="connsiteX5" fmla="*/ 26409 w 186525"/>
                <a:gd name="connsiteY5" fmla="*/ 193753 h 274146"/>
                <a:gd name="connsiteX6" fmla="*/ 154044 w 186525"/>
                <a:gd name="connsiteY6" fmla="*/ 267083 h 274146"/>
                <a:gd name="connsiteX7" fmla="*/ 183496 w 186525"/>
                <a:gd name="connsiteY7" fmla="*/ 256961 h 274146"/>
                <a:gd name="connsiteX8" fmla="*/ 183496 w 186525"/>
                <a:gd name="connsiteY8" fmla="*/ 119941 h 27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525" h="274146">
                  <a:moveTo>
                    <a:pt x="183496" y="119941"/>
                  </a:moveTo>
                  <a:cubicBezTo>
                    <a:pt x="183496" y="104993"/>
                    <a:pt x="170313" y="85321"/>
                    <a:pt x="154044" y="75974"/>
                  </a:cubicBezTo>
                  <a:lnTo>
                    <a:pt x="26409" y="2656"/>
                  </a:lnTo>
                  <a:cubicBezTo>
                    <a:pt x="10153" y="-6691"/>
                    <a:pt x="-3030" y="-2170"/>
                    <a:pt x="-3030" y="12766"/>
                  </a:cubicBezTo>
                  <a:lnTo>
                    <a:pt x="-3030" y="149799"/>
                  </a:lnTo>
                  <a:cubicBezTo>
                    <a:pt x="-3030" y="164721"/>
                    <a:pt x="10153" y="184406"/>
                    <a:pt x="26409" y="193753"/>
                  </a:cubicBezTo>
                  <a:lnTo>
                    <a:pt x="154044" y="267083"/>
                  </a:lnTo>
                  <a:cubicBezTo>
                    <a:pt x="170313" y="276418"/>
                    <a:pt x="183496" y="271884"/>
                    <a:pt x="183496" y="256961"/>
                  </a:cubicBezTo>
                  <a:lnTo>
                    <a:pt x="183496" y="119941"/>
                  </a:lnTo>
                </a:path>
              </a:pathLst>
            </a:custGeom>
            <a:solidFill>
              <a:srgbClr val="EC8B1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0" name="자유형: 도형 819">
              <a:extLst>
                <a:ext uri="{FF2B5EF4-FFF2-40B4-BE49-F238E27FC236}">
                  <a16:creationId xmlns:a16="http://schemas.microsoft.com/office/drawing/2014/main" id="{3E013DD1-4D1B-4704-89D7-6D8016BAE8E1}"/>
                </a:ext>
              </a:extLst>
            </p:cNvPr>
            <p:cNvSpPr/>
            <p:nvPr/>
          </p:nvSpPr>
          <p:spPr>
            <a:xfrm flipV="1">
              <a:off x="7994230" y="2857103"/>
              <a:ext cx="186525" cy="140109"/>
            </a:xfrm>
            <a:custGeom>
              <a:avLst/>
              <a:gdLst>
                <a:gd name="connsiteX0" fmla="*/ -3030 w 186525"/>
                <a:gd name="connsiteY0" fmla="*/ 12094 h 140109"/>
                <a:gd name="connsiteX1" fmla="*/ -3030 w 186525"/>
                <a:gd name="connsiteY1" fmla="*/ 15701 h 140109"/>
                <a:gd name="connsiteX2" fmla="*/ 26409 w 186525"/>
                <a:gd name="connsiteY2" fmla="*/ 59656 h 140109"/>
                <a:gd name="connsiteX3" fmla="*/ 154044 w 186525"/>
                <a:gd name="connsiteY3" fmla="*/ 132985 h 140109"/>
                <a:gd name="connsiteX4" fmla="*/ 183496 w 186525"/>
                <a:gd name="connsiteY4" fmla="*/ 122864 h 140109"/>
                <a:gd name="connsiteX5" fmla="*/ 183496 w 186525"/>
                <a:gd name="connsiteY5" fmla="*/ 53026 h 140109"/>
                <a:gd name="connsiteX6" fmla="*/ 32835 w 186525"/>
                <a:gd name="connsiteY6" fmla="*/ -2270 h 140109"/>
                <a:gd name="connsiteX7" fmla="*/ -3030 w 186525"/>
                <a:gd name="connsiteY7" fmla="*/ 12094 h 14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525" h="140109">
                  <a:moveTo>
                    <a:pt x="-3030" y="12094"/>
                  </a:moveTo>
                  <a:lnTo>
                    <a:pt x="-3030" y="15701"/>
                  </a:lnTo>
                  <a:cubicBezTo>
                    <a:pt x="-3030" y="30624"/>
                    <a:pt x="10153" y="50309"/>
                    <a:pt x="26409" y="59656"/>
                  </a:cubicBezTo>
                  <a:lnTo>
                    <a:pt x="154044" y="132985"/>
                  </a:lnTo>
                  <a:cubicBezTo>
                    <a:pt x="170313" y="142320"/>
                    <a:pt x="183496" y="137786"/>
                    <a:pt x="183496" y="122864"/>
                  </a:cubicBezTo>
                  <a:lnTo>
                    <a:pt x="183496" y="53026"/>
                  </a:lnTo>
                  <a:lnTo>
                    <a:pt x="32835" y="-2270"/>
                  </a:lnTo>
                  <a:cubicBezTo>
                    <a:pt x="23209" y="-2168"/>
                    <a:pt x="9061" y="4068"/>
                    <a:pt x="-3030" y="12094"/>
                  </a:cubicBezTo>
                </a:path>
              </a:pathLst>
            </a:custGeom>
            <a:solidFill>
              <a:srgbClr val="F5F014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1" name="자유형: 도형 820">
              <a:extLst>
                <a:ext uri="{FF2B5EF4-FFF2-40B4-BE49-F238E27FC236}">
                  <a16:creationId xmlns:a16="http://schemas.microsoft.com/office/drawing/2014/main" id="{400EDF2D-B7B0-415C-9241-DA1FCAE0B1AD}"/>
                </a:ext>
              </a:extLst>
            </p:cNvPr>
            <p:cNvSpPr/>
            <p:nvPr/>
          </p:nvSpPr>
          <p:spPr>
            <a:xfrm flipV="1">
              <a:off x="8000771" y="2859913"/>
              <a:ext cx="186537" cy="274143"/>
            </a:xfrm>
            <a:custGeom>
              <a:avLst/>
              <a:gdLst>
                <a:gd name="connsiteX0" fmla="*/ 183503 w 186537"/>
                <a:gd name="connsiteY0" fmla="*/ 119944 h 274143"/>
                <a:gd name="connsiteX1" fmla="*/ 154052 w 186537"/>
                <a:gd name="connsiteY1" fmla="*/ 75976 h 274143"/>
                <a:gd name="connsiteX2" fmla="*/ 26417 w 186537"/>
                <a:gd name="connsiteY2" fmla="*/ 2659 h 274143"/>
                <a:gd name="connsiteX3" fmla="*/ -3034 w 186537"/>
                <a:gd name="connsiteY3" fmla="*/ 12768 h 274143"/>
                <a:gd name="connsiteX4" fmla="*/ -3034 w 186537"/>
                <a:gd name="connsiteY4" fmla="*/ 149801 h 274143"/>
                <a:gd name="connsiteX5" fmla="*/ 26417 w 186537"/>
                <a:gd name="connsiteY5" fmla="*/ 193756 h 274143"/>
                <a:gd name="connsiteX6" fmla="*/ 154052 w 186537"/>
                <a:gd name="connsiteY6" fmla="*/ 267073 h 274143"/>
                <a:gd name="connsiteX7" fmla="*/ 183491 w 186537"/>
                <a:gd name="connsiteY7" fmla="*/ 256964 h 274143"/>
                <a:gd name="connsiteX8" fmla="*/ 183503 w 186537"/>
                <a:gd name="connsiteY8" fmla="*/ 119944 h 27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537" h="274143">
                  <a:moveTo>
                    <a:pt x="183503" y="119944"/>
                  </a:moveTo>
                  <a:cubicBezTo>
                    <a:pt x="183503" y="104996"/>
                    <a:pt x="170308" y="85324"/>
                    <a:pt x="154052" y="75976"/>
                  </a:cubicBezTo>
                  <a:lnTo>
                    <a:pt x="26417" y="2659"/>
                  </a:lnTo>
                  <a:cubicBezTo>
                    <a:pt x="10161" y="-6688"/>
                    <a:pt x="-3034" y="-2167"/>
                    <a:pt x="-3034" y="12768"/>
                  </a:cubicBezTo>
                  <a:lnTo>
                    <a:pt x="-3034" y="149801"/>
                  </a:lnTo>
                  <a:cubicBezTo>
                    <a:pt x="-3034" y="164724"/>
                    <a:pt x="10161" y="184409"/>
                    <a:pt x="26417" y="193756"/>
                  </a:cubicBezTo>
                  <a:lnTo>
                    <a:pt x="154052" y="267073"/>
                  </a:lnTo>
                  <a:cubicBezTo>
                    <a:pt x="170308" y="276420"/>
                    <a:pt x="183491" y="271886"/>
                    <a:pt x="183491" y="256964"/>
                  </a:cubicBezTo>
                  <a:lnTo>
                    <a:pt x="183503" y="119944"/>
                  </a:lnTo>
                </a:path>
              </a:pathLst>
            </a:custGeom>
            <a:solidFill>
              <a:srgbClr val="FBC80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2" name="자유형: 도형 821">
              <a:extLst>
                <a:ext uri="{FF2B5EF4-FFF2-40B4-BE49-F238E27FC236}">
                  <a16:creationId xmlns:a16="http://schemas.microsoft.com/office/drawing/2014/main" id="{244CE162-DA72-4805-8F7D-B6A65CA5F5D7}"/>
                </a:ext>
              </a:extLst>
            </p:cNvPr>
            <p:cNvSpPr/>
            <p:nvPr/>
          </p:nvSpPr>
          <p:spPr>
            <a:xfrm flipV="1">
              <a:off x="7966648" y="2593266"/>
              <a:ext cx="144167" cy="239810"/>
            </a:xfrm>
            <a:custGeom>
              <a:avLst/>
              <a:gdLst>
                <a:gd name="connsiteX0" fmla="*/ 23138 w 144167"/>
                <a:gd name="connsiteY0" fmla="*/ 71249 h 239810"/>
                <a:gd name="connsiteX1" fmla="*/ 23138 w 144167"/>
                <a:gd name="connsiteY1" fmla="*/ 42878 h 239810"/>
                <a:gd name="connsiteX2" fmla="*/ 14718 w 144167"/>
                <a:gd name="connsiteY2" fmla="*/ 28019 h 239810"/>
                <a:gd name="connsiteX3" fmla="*/ 837 w 144167"/>
                <a:gd name="connsiteY3" fmla="*/ 37213 h 239810"/>
                <a:gd name="connsiteX4" fmla="*/ 1840 w 144167"/>
                <a:gd name="connsiteY4" fmla="*/ 61064 h 239810"/>
                <a:gd name="connsiteX5" fmla="*/ 23138 w 144167"/>
                <a:gd name="connsiteY5" fmla="*/ 71249 h 239810"/>
                <a:gd name="connsiteX6" fmla="*/ 13029 w 144167"/>
                <a:gd name="connsiteY6" fmla="*/ 201653 h 239810"/>
                <a:gd name="connsiteX7" fmla="*/ 13842 w 144167"/>
                <a:gd name="connsiteY7" fmla="*/ 225313 h 239810"/>
                <a:gd name="connsiteX8" fmla="*/ 23138 w 144167"/>
                <a:gd name="connsiteY8" fmla="*/ 235016 h 239810"/>
                <a:gd name="connsiteX9" fmla="*/ 23138 w 144167"/>
                <a:gd name="connsiteY9" fmla="*/ 194973 h 239810"/>
                <a:gd name="connsiteX10" fmla="*/ 23138 w 144167"/>
                <a:gd name="connsiteY10" fmla="*/ 42878 h 239810"/>
                <a:gd name="connsiteX11" fmla="*/ 24294 w 144167"/>
                <a:gd name="connsiteY11" fmla="*/ 44694 h 239810"/>
                <a:gd name="connsiteX12" fmla="*/ 37058 w 144167"/>
                <a:gd name="connsiteY12" fmla="*/ 62042 h 239810"/>
                <a:gd name="connsiteX13" fmla="*/ 23265 w 144167"/>
                <a:gd name="connsiteY13" fmla="*/ 71160 h 239810"/>
                <a:gd name="connsiteX14" fmla="*/ 23138 w 144167"/>
                <a:gd name="connsiteY14" fmla="*/ 71249 h 239810"/>
                <a:gd name="connsiteX15" fmla="*/ 23138 w 144167"/>
                <a:gd name="connsiteY15" fmla="*/ 235016 h 239810"/>
                <a:gd name="connsiteX16" fmla="*/ 35559 w 144167"/>
                <a:gd name="connsiteY16" fmla="*/ 235727 h 239810"/>
                <a:gd name="connsiteX17" fmla="*/ 78726 w 144167"/>
                <a:gd name="connsiteY17" fmla="*/ 207178 h 239810"/>
                <a:gd name="connsiteX18" fmla="*/ 126428 w 144167"/>
                <a:gd name="connsiteY18" fmla="*/ 146268 h 239810"/>
                <a:gd name="connsiteX19" fmla="*/ 140677 w 144167"/>
                <a:gd name="connsiteY19" fmla="*/ 67097 h 239810"/>
                <a:gd name="connsiteX20" fmla="*/ 140512 w 144167"/>
                <a:gd name="connsiteY20" fmla="*/ 65750 h 239810"/>
                <a:gd name="connsiteX21" fmla="*/ 126770 w 144167"/>
                <a:gd name="connsiteY21" fmla="*/ 23739 h 239810"/>
                <a:gd name="connsiteX22" fmla="*/ 104596 w 144167"/>
                <a:gd name="connsiteY22" fmla="*/ 3444 h 239810"/>
                <a:gd name="connsiteX23" fmla="*/ 74865 w 144167"/>
                <a:gd name="connsiteY23" fmla="*/ -2233 h 239810"/>
                <a:gd name="connsiteX24" fmla="*/ 49135 w 144167"/>
                <a:gd name="connsiteY24" fmla="*/ 5667 h 239810"/>
                <a:gd name="connsiteX25" fmla="*/ 58444 w 144167"/>
                <a:gd name="connsiteY25" fmla="*/ 22507 h 239810"/>
                <a:gd name="connsiteX26" fmla="*/ 71868 w 144167"/>
                <a:gd name="connsiteY26" fmla="*/ 40058 h 239810"/>
                <a:gd name="connsiteX27" fmla="*/ 78574 w 144167"/>
                <a:gd name="connsiteY27" fmla="*/ 38357 h 239810"/>
                <a:gd name="connsiteX28" fmla="*/ 85914 w 144167"/>
                <a:gd name="connsiteY28" fmla="*/ 39715 h 239810"/>
                <a:gd name="connsiteX29" fmla="*/ 92696 w 144167"/>
                <a:gd name="connsiteY29" fmla="*/ 46281 h 239810"/>
                <a:gd name="connsiteX30" fmla="*/ 99935 w 144167"/>
                <a:gd name="connsiteY30" fmla="*/ 69560 h 239810"/>
                <a:gd name="connsiteX31" fmla="*/ 99999 w 144167"/>
                <a:gd name="connsiteY31" fmla="*/ 70665 h 239810"/>
                <a:gd name="connsiteX32" fmla="*/ 89102 w 144167"/>
                <a:gd name="connsiteY32" fmla="*/ 130025 h 239810"/>
                <a:gd name="connsiteX33" fmla="*/ 56197 w 144167"/>
                <a:gd name="connsiteY33" fmla="*/ 173103 h 239810"/>
                <a:gd name="connsiteX34" fmla="*/ 23138 w 144167"/>
                <a:gd name="connsiteY34" fmla="*/ 194973 h 239810"/>
                <a:gd name="connsiteX35" fmla="*/ 23138 w 144167"/>
                <a:gd name="connsiteY35" fmla="*/ 235016 h 239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4167" h="239810">
                  <a:moveTo>
                    <a:pt x="23138" y="71249"/>
                  </a:moveTo>
                  <a:lnTo>
                    <a:pt x="23138" y="42878"/>
                  </a:lnTo>
                  <a:cubicBezTo>
                    <a:pt x="20065" y="38026"/>
                    <a:pt x="17258" y="33073"/>
                    <a:pt x="14718" y="28019"/>
                  </a:cubicBezTo>
                  <a:lnTo>
                    <a:pt x="837" y="37213"/>
                  </a:lnTo>
                  <a:cubicBezTo>
                    <a:pt x="-4497" y="41062"/>
                    <a:pt x="-4357" y="51692"/>
                    <a:pt x="1840" y="61064"/>
                  </a:cubicBezTo>
                  <a:cubicBezTo>
                    <a:pt x="7987" y="70361"/>
                    <a:pt x="16382" y="75669"/>
                    <a:pt x="23138" y="71249"/>
                  </a:cubicBezTo>
                  <a:close/>
                  <a:moveTo>
                    <a:pt x="13029" y="201653"/>
                  </a:moveTo>
                  <a:cubicBezTo>
                    <a:pt x="6476" y="205997"/>
                    <a:pt x="9321" y="218582"/>
                    <a:pt x="13842" y="225313"/>
                  </a:cubicBezTo>
                  <a:cubicBezTo>
                    <a:pt x="16103" y="228653"/>
                    <a:pt x="19367" y="232565"/>
                    <a:pt x="23138" y="235016"/>
                  </a:cubicBezTo>
                  <a:lnTo>
                    <a:pt x="23138" y="194973"/>
                  </a:lnTo>
                  <a:close/>
                  <a:moveTo>
                    <a:pt x="23138" y="42878"/>
                  </a:moveTo>
                  <a:lnTo>
                    <a:pt x="24294" y="44694"/>
                  </a:lnTo>
                  <a:cubicBezTo>
                    <a:pt x="28168" y="50676"/>
                    <a:pt x="32448" y="56492"/>
                    <a:pt x="37058" y="62042"/>
                  </a:cubicBezTo>
                  <a:lnTo>
                    <a:pt x="23265" y="71160"/>
                  </a:lnTo>
                  <a:lnTo>
                    <a:pt x="23138" y="71249"/>
                  </a:lnTo>
                  <a:close/>
                  <a:moveTo>
                    <a:pt x="23138" y="235016"/>
                  </a:moveTo>
                  <a:cubicBezTo>
                    <a:pt x="26936" y="237467"/>
                    <a:pt x="31254" y="238420"/>
                    <a:pt x="35559" y="235727"/>
                  </a:cubicBezTo>
                  <a:lnTo>
                    <a:pt x="78726" y="207178"/>
                  </a:lnTo>
                  <a:cubicBezTo>
                    <a:pt x="98538" y="194084"/>
                    <a:pt x="115328" y="171732"/>
                    <a:pt x="126428" y="146268"/>
                  </a:cubicBezTo>
                  <a:cubicBezTo>
                    <a:pt x="137324" y="121288"/>
                    <a:pt x="142938" y="92890"/>
                    <a:pt x="140677" y="67097"/>
                  </a:cubicBezTo>
                  <a:lnTo>
                    <a:pt x="140512" y="65750"/>
                  </a:lnTo>
                  <a:cubicBezTo>
                    <a:pt x="138861" y="48859"/>
                    <a:pt x="133984" y="34661"/>
                    <a:pt x="126770" y="23739"/>
                  </a:cubicBezTo>
                  <a:cubicBezTo>
                    <a:pt x="120852" y="14785"/>
                    <a:pt x="113321" y="7940"/>
                    <a:pt x="104596" y="3444"/>
                  </a:cubicBezTo>
                  <a:cubicBezTo>
                    <a:pt x="95592" y="-1191"/>
                    <a:pt x="85546" y="-3172"/>
                    <a:pt x="74865" y="-2233"/>
                  </a:cubicBezTo>
                  <a:cubicBezTo>
                    <a:pt x="66458" y="-1496"/>
                    <a:pt x="57771" y="1095"/>
                    <a:pt x="49135" y="5667"/>
                  </a:cubicBezTo>
                  <a:cubicBezTo>
                    <a:pt x="51726" y="11344"/>
                    <a:pt x="54876" y="17008"/>
                    <a:pt x="58444" y="22507"/>
                  </a:cubicBezTo>
                  <a:cubicBezTo>
                    <a:pt x="62432" y="28679"/>
                    <a:pt x="66953" y="34585"/>
                    <a:pt x="71868" y="40058"/>
                  </a:cubicBezTo>
                  <a:cubicBezTo>
                    <a:pt x="74256" y="39106"/>
                    <a:pt x="76504" y="38534"/>
                    <a:pt x="78574" y="38357"/>
                  </a:cubicBezTo>
                  <a:cubicBezTo>
                    <a:pt x="81266" y="38128"/>
                    <a:pt x="83743" y="38598"/>
                    <a:pt x="85914" y="39715"/>
                  </a:cubicBezTo>
                  <a:cubicBezTo>
                    <a:pt x="88340" y="40960"/>
                    <a:pt x="90651" y="43183"/>
                    <a:pt x="92696" y="46281"/>
                  </a:cubicBezTo>
                  <a:cubicBezTo>
                    <a:pt x="96366" y="51831"/>
                    <a:pt x="98919" y="59680"/>
                    <a:pt x="99935" y="69560"/>
                  </a:cubicBezTo>
                  <a:lnTo>
                    <a:pt x="99999" y="70665"/>
                  </a:lnTo>
                  <a:cubicBezTo>
                    <a:pt x="101663" y="89715"/>
                    <a:pt x="97370" y="111039"/>
                    <a:pt x="89102" y="130025"/>
                  </a:cubicBezTo>
                  <a:cubicBezTo>
                    <a:pt x="81025" y="148516"/>
                    <a:pt x="69417" y="164366"/>
                    <a:pt x="56197" y="173103"/>
                  </a:cubicBezTo>
                  <a:lnTo>
                    <a:pt x="23138" y="194973"/>
                  </a:lnTo>
                  <a:lnTo>
                    <a:pt x="23138" y="235016"/>
                  </a:lnTo>
                </a:path>
              </a:pathLst>
            </a:custGeom>
            <a:solidFill>
              <a:srgbClr val="EC8B1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3" name="자유형: 도형 822">
              <a:extLst>
                <a:ext uri="{FF2B5EF4-FFF2-40B4-BE49-F238E27FC236}">
                  <a16:creationId xmlns:a16="http://schemas.microsoft.com/office/drawing/2014/main" id="{85A469BA-E805-4AB5-9B8A-83776EE0134A}"/>
                </a:ext>
              </a:extLst>
            </p:cNvPr>
            <p:cNvSpPr/>
            <p:nvPr/>
          </p:nvSpPr>
          <p:spPr>
            <a:xfrm flipV="1">
              <a:off x="7970202" y="2596794"/>
              <a:ext cx="137056" cy="236282"/>
            </a:xfrm>
            <a:custGeom>
              <a:avLst/>
              <a:gdLst>
                <a:gd name="connsiteX0" fmla="*/ 18327 w 137056"/>
                <a:gd name="connsiteY0" fmla="*/ 63034 h 236282"/>
                <a:gd name="connsiteX1" fmla="*/ 18327 w 137056"/>
                <a:gd name="connsiteY1" fmla="*/ 43400 h 236282"/>
                <a:gd name="connsiteX2" fmla="*/ 10948 w 137056"/>
                <a:gd name="connsiteY2" fmla="*/ 30179 h 236282"/>
                <a:gd name="connsiteX3" fmla="*/ 826 w 137056"/>
                <a:gd name="connsiteY3" fmla="*/ 37215 h 236282"/>
                <a:gd name="connsiteX4" fmla="*/ 1842 w 137056"/>
                <a:gd name="connsiteY4" fmla="*/ 61066 h 236282"/>
                <a:gd name="connsiteX5" fmla="*/ 9145 w 137056"/>
                <a:gd name="connsiteY5" fmla="*/ 69270 h 236282"/>
                <a:gd name="connsiteX6" fmla="*/ 13031 w 137056"/>
                <a:gd name="connsiteY6" fmla="*/ 201655 h 236282"/>
                <a:gd name="connsiteX7" fmla="*/ 13844 w 137056"/>
                <a:gd name="connsiteY7" fmla="*/ 225315 h 236282"/>
                <a:gd name="connsiteX8" fmla="*/ 18327 w 137056"/>
                <a:gd name="connsiteY8" fmla="*/ 230928 h 236282"/>
                <a:gd name="connsiteX9" fmla="*/ 18327 w 137056"/>
                <a:gd name="connsiteY9" fmla="*/ 198149 h 236282"/>
                <a:gd name="connsiteX10" fmla="*/ 18327 w 137056"/>
                <a:gd name="connsiteY10" fmla="*/ 43400 h 236282"/>
                <a:gd name="connsiteX11" fmla="*/ 20511 w 137056"/>
                <a:gd name="connsiteY11" fmla="*/ 46842 h 236282"/>
                <a:gd name="connsiteX12" fmla="*/ 27458 w 137056"/>
                <a:gd name="connsiteY12" fmla="*/ 56811 h 236282"/>
                <a:gd name="connsiteX13" fmla="*/ 18327 w 137056"/>
                <a:gd name="connsiteY13" fmla="*/ 63034 h 236282"/>
                <a:gd name="connsiteX14" fmla="*/ 18327 w 137056"/>
                <a:gd name="connsiteY14" fmla="*/ 230928 h 236282"/>
                <a:gd name="connsiteX15" fmla="*/ 21489 w 137056"/>
                <a:gd name="connsiteY15" fmla="*/ 233824 h 236282"/>
                <a:gd name="connsiteX16" fmla="*/ 71616 w 137056"/>
                <a:gd name="connsiteY16" fmla="*/ 200664 h 236282"/>
                <a:gd name="connsiteX17" fmla="*/ 119317 w 137056"/>
                <a:gd name="connsiteY17" fmla="*/ 139755 h 236282"/>
                <a:gd name="connsiteX18" fmla="*/ 133567 w 137056"/>
                <a:gd name="connsiteY18" fmla="*/ 60570 h 236282"/>
                <a:gd name="connsiteX19" fmla="*/ 133389 w 137056"/>
                <a:gd name="connsiteY19" fmla="*/ 59237 h 236282"/>
                <a:gd name="connsiteX20" fmla="*/ 119647 w 137056"/>
                <a:gd name="connsiteY20" fmla="*/ 17238 h 236282"/>
                <a:gd name="connsiteX21" fmla="*/ 113094 w 137056"/>
                <a:gd name="connsiteY21" fmla="*/ 8869 h 236282"/>
                <a:gd name="connsiteX22" fmla="*/ 104585 w 137056"/>
                <a:gd name="connsiteY22" fmla="*/ 3446 h 236282"/>
                <a:gd name="connsiteX23" fmla="*/ 74867 w 137056"/>
                <a:gd name="connsiteY23" fmla="*/ -2231 h 236282"/>
                <a:gd name="connsiteX24" fmla="*/ 49137 w 137056"/>
                <a:gd name="connsiteY24" fmla="*/ 5668 h 236282"/>
                <a:gd name="connsiteX25" fmla="*/ 58434 w 137056"/>
                <a:gd name="connsiteY25" fmla="*/ 22509 h 236282"/>
                <a:gd name="connsiteX26" fmla="*/ 65990 w 137056"/>
                <a:gd name="connsiteY26" fmla="*/ 33075 h 236282"/>
                <a:gd name="connsiteX27" fmla="*/ 71451 w 137056"/>
                <a:gd name="connsiteY27" fmla="*/ 31843 h 236282"/>
                <a:gd name="connsiteX28" fmla="*/ 78791 w 137056"/>
                <a:gd name="connsiteY28" fmla="*/ 33202 h 236282"/>
                <a:gd name="connsiteX29" fmla="*/ 85370 w 137056"/>
                <a:gd name="connsiteY29" fmla="*/ 39463 h 236282"/>
                <a:gd name="connsiteX30" fmla="*/ 85904 w 137056"/>
                <a:gd name="connsiteY30" fmla="*/ 39717 h 236282"/>
                <a:gd name="connsiteX31" fmla="*/ 92698 w 137056"/>
                <a:gd name="connsiteY31" fmla="*/ 46283 h 236282"/>
                <a:gd name="connsiteX32" fmla="*/ 99924 w 137056"/>
                <a:gd name="connsiteY32" fmla="*/ 69562 h 236282"/>
                <a:gd name="connsiteX33" fmla="*/ 100001 w 137056"/>
                <a:gd name="connsiteY33" fmla="*/ 70667 h 236282"/>
                <a:gd name="connsiteX34" fmla="*/ 89091 w 137056"/>
                <a:gd name="connsiteY34" fmla="*/ 130027 h 236282"/>
                <a:gd name="connsiteX35" fmla="*/ 56198 w 137056"/>
                <a:gd name="connsiteY35" fmla="*/ 173105 h 236282"/>
                <a:gd name="connsiteX36" fmla="*/ 18327 w 137056"/>
                <a:gd name="connsiteY36" fmla="*/ 198149 h 236282"/>
                <a:gd name="connsiteX37" fmla="*/ 18327 w 137056"/>
                <a:gd name="connsiteY37" fmla="*/ 230928 h 236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37056" h="236282">
                  <a:moveTo>
                    <a:pt x="18327" y="63034"/>
                  </a:moveTo>
                  <a:lnTo>
                    <a:pt x="18327" y="43400"/>
                  </a:lnTo>
                  <a:cubicBezTo>
                    <a:pt x="15660" y="39069"/>
                    <a:pt x="13196" y="34662"/>
                    <a:pt x="10948" y="30179"/>
                  </a:cubicBezTo>
                  <a:lnTo>
                    <a:pt x="826" y="37215"/>
                  </a:lnTo>
                  <a:cubicBezTo>
                    <a:pt x="-4495" y="41063"/>
                    <a:pt x="-4355" y="51693"/>
                    <a:pt x="1842" y="61066"/>
                  </a:cubicBezTo>
                  <a:cubicBezTo>
                    <a:pt x="4052" y="64406"/>
                    <a:pt x="6541" y="67225"/>
                    <a:pt x="9145" y="69270"/>
                  </a:cubicBezTo>
                  <a:close/>
                  <a:moveTo>
                    <a:pt x="13031" y="201655"/>
                  </a:moveTo>
                  <a:cubicBezTo>
                    <a:pt x="6478" y="205998"/>
                    <a:pt x="9310" y="218584"/>
                    <a:pt x="13844" y="225315"/>
                  </a:cubicBezTo>
                  <a:cubicBezTo>
                    <a:pt x="15063" y="227131"/>
                    <a:pt x="16587" y="229099"/>
                    <a:pt x="18327" y="230928"/>
                  </a:cubicBezTo>
                  <a:lnTo>
                    <a:pt x="18327" y="198149"/>
                  </a:lnTo>
                  <a:close/>
                  <a:moveTo>
                    <a:pt x="18327" y="43400"/>
                  </a:moveTo>
                  <a:cubicBezTo>
                    <a:pt x="19051" y="44556"/>
                    <a:pt x="19775" y="45699"/>
                    <a:pt x="20511" y="46842"/>
                  </a:cubicBezTo>
                  <a:cubicBezTo>
                    <a:pt x="22708" y="50220"/>
                    <a:pt x="25020" y="53560"/>
                    <a:pt x="27458" y="56811"/>
                  </a:cubicBezTo>
                  <a:lnTo>
                    <a:pt x="18327" y="63034"/>
                  </a:lnTo>
                  <a:close/>
                  <a:moveTo>
                    <a:pt x="18327" y="230928"/>
                  </a:moveTo>
                  <a:lnTo>
                    <a:pt x="21489" y="233824"/>
                  </a:lnTo>
                  <a:lnTo>
                    <a:pt x="71616" y="200664"/>
                  </a:lnTo>
                  <a:cubicBezTo>
                    <a:pt x="91428" y="187570"/>
                    <a:pt x="108217" y="165206"/>
                    <a:pt x="119317" y="139755"/>
                  </a:cubicBezTo>
                  <a:cubicBezTo>
                    <a:pt x="130201" y="114774"/>
                    <a:pt x="135827" y="86377"/>
                    <a:pt x="133567" y="60570"/>
                  </a:cubicBezTo>
                  <a:lnTo>
                    <a:pt x="133389" y="59237"/>
                  </a:lnTo>
                  <a:cubicBezTo>
                    <a:pt x="131751" y="42346"/>
                    <a:pt x="126874" y="28135"/>
                    <a:pt x="119647" y="17238"/>
                  </a:cubicBezTo>
                  <a:cubicBezTo>
                    <a:pt x="117641" y="14190"/>
                    <a:pt x="115456" y="11409"/>
                    <a:pt x="113094" y="8869"/>
                  </a:cubicBezTo>
                  <a:cubicBezTo>
                    <a:pt x="110415" y="6799"/>
                    <a:pt x="107570" y="4983"/>
                    <a:pt x="104585" y="3446"/>
                  </a:cubicBezTo>
                  <a:cubicBezTo>
                    <a:pt x="95581" y="-1190"/>
                    <a:pt x="85535" y="-3171"/>
                    <a:pt x="74867" y="-2231"/>
                  </a:cubicBezTo>
                  <a:cubicBezTo>
                    <a:pt x="66447" y="-1495"/>
                    <a:pt x="57773" y="1096"/>
                    <a:pt x="49137" y="5668"/>
                  </a:cubicBezTo>
                  <a:cubicBezTo>
                    <a:pt x="51741" y="11345"/>
                    <a:pt x="54877" y="17009"/>
                    <a:pt x="58434" y="22509"/>
                  </a:cubicBezTo>
                  <a:cubicBezTo>
                    <a:pt x="60796" y="26128"/>
                    <a:pt x="63310" y="29671"/>
                    <a:pt x="65990" y="33075"/>
                  </a:cubicBezTo>
                  <a:cubicBezTo>
                    <a:pt x="67908" y="32414"/>
                    <a:pt x="69749" y="31995"/>
                    <a:pt x="71451" y="31843"/>
                  </a:cubicBezTo>
                  <a:cubicBezTo>
                    <a:pt x="74156" y="31614"/>
                    <a:pt x="76632" y="32084"/>
                    <a:pt x="78791" y="33202"/>
                  </a:cubicBezTo>
                  <a:cubicBezTo>
                    <a:pt x="81141" y="34408"/>
                    <a:pt x="83376" y="36529"/>
                    <a:pt x="85370" y="39463"/>
                  </a:cubicBezTo>
                  <a:lnTo>
                    <a:pt x="85904" y="39717"/>
                  </a:lnTo>
                  <a:cubicBezTo>
                    <a:pt x="88355" y="40962"/>
                    <a:pt x="90653" y="43184"/>
                    <a:pt x="92698" y="46283"/>
                  </a:cubicBezTo>
                  <a:cubicBezTo>
                    <a:pt x="96381" y="51833"/>
                    <a:pt x="98934" y="59681"/>
                    <a:pt x="99924" y="69562"/>
                  </a:cubicBezTo>
                  <a:lnTo>
                    <a:pt x="100001" y="70667"/>
                  </a:lnTo>
                  <a:cubicBezTo>
                    <a:pt x="101664" y="89717"/>
                    <a:pt x="97372" y="111040"/>
                    <a:pt x="89091" y="130027"/>
                  </a:cubicBezTo>
                  <a:cubicBezTo>
                    <a:pt x="81027" y="148518"/>
                    <a:pt x="69406" y="164368"/>
                    <a:pt x="56198" y="173105"/>
                  </a:cubicBezTo>
                  <a:lnTo>
                    <a:pt x="18327" y="198149"/>
                  </a:lnTo>
                  <a:lnTo>
                    <a:pt x="18327" y="230928"/>
                  </a:lnTo>
                </a:path>
              </a:pathLst>
            </a:custGeom>
            <a:solidFill>
              <a:srgbClr val="FBC80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4" name="자유형: 도형 823">
              <a:extLst>
                <a:ext uri="{FF2B5EF4-FFF2-40B4-BE49-F238E27FC236}">
                  <a16:creationId xmlns:a16="http://schemas.microsoft.com/office/drawing/2014/main" id="{5B127FDB-1FDB-4F6E-B62E-63DB81617F5E}"/>
                </a:ext>
              </a:extLst>
            </p:cNvPr>
            <p:cNvSpPr/>
            <p:nvPr/>
          </p:nvSpPr>
          <p:spPr>
            <a:xfrm flipV="1">
              <a:off x="8017382" y="2790139"/>
              <a:ext cx="30365" cy="40411"/>
            </a:xfrm>
            <a:custGeom>
              <a:avLst/>
              <a:gdLst>
                <a:gd name="connsiteX0" fmla="*/ 27374 w 30365"/>
                <a:gd name="connsiteY0" fmla="*/ 36171 h 40411"/>
                <a:gd name="connsiteX1" fmla="*/ 12261 w 30365"/>
                <a:gd name="connsiteY1" fmla="*/ -2374 h 40411"/>
                <a:gd name="connsiteX2" fmla="*/ -2992 w 30365"/>
                <a:gd name="connsiteY2" fmla="*/ 3900 h 40411"/>
                <a:gd name="connsiteX3" fmla="*/ 6304 w 30365"/>
                <a:gd name="connsiteY3" fmla="*/ 20740 h 40411"/>
                <a:gd name="connsiteX4" fmla="*/ 20744 w 30365"/>
                <a:gd name="connsiteY4" fmla="*/ 38038 h 40411"/>
                <a:gd name="connsiteX5" fmla="*/ 27374 w 30365"/>
                <a:gd name="connsiteY5" fmla="*/ 36171 h 4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365" h="40411">
                  <a:moveTo>
                    <a:pt x="27374" y="36171"/>
                  </a:moveTo>
                  <a:cubicBezTo>
                    <a:pt x="15931" y="32361"/>
                    <a:pt x="5276" y="6580"/>
                    <a:pt x="12261" y="-2374"/>
                  </a:cubicBezTo>
                  <a:cubicBezTo>
                    <a:pt x="8489" y="-1129"/>
                    <a:pt x="793" y="1894"/>
                    <a:pt x="-2992" y="3900"/>
                  </a:cubicBezTo>
                  <a:cubicBezTo>
                    <a:pt x="-388" y="9577"/>
                    <a:pt x="2748" y="15241"/>
                    <a:pt x="6304" y="20740"/>
                  </a:cubicBezTo>
                  <a:cubicBezTo>
                    <a:pt x="10318" y="26900"/>
                    <a:pt x="15829" y="32577"/>
                    <a:pt x="20744" y="38038"/>
                  </a:cubicBezTo>
                  <a:cubicBezTo>
                    <a:pt x="22090" y="37504"/>
                    <a:pt x="26142" y="36463"/>
                    <a:pt x="27374" y="36171"/>
                  </a:cubicBezTo>
                </a:path>
              </a:pathLst>
            </a:custGeom>
            <a:solidFill>
              <a:srgbClr val="EC8B1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5650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02EA5833-BFBC-450E-9511-1B167EECE282}"/>
              </a:ext>
            </a:extLst>
          </p:cNvPr>
          <p:cNvSpPr/>
          <p:nvPr/>
        </p:nvSpPr>
        <p:spPr>
          <a:xfrm>
            <a:off x="3636030" y="1277974"/>
            <a:ext cx="5092700" cy="50927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254000">
            <a:extrusionClr>
              <a:schemeClr val="accent2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14788303-C663-4C59-A1B3-604ECD49B8C2}"/>
              </a:ext>
            </a:extLst>
          </p:cNvPr>
          <p:cNvSpPr/>
          <p:nvPr/>
        </p:nvSpPr>
        <p:spPr>
          <a:xfrm>
            <a:off x="3636030" y="1193414"/>
            <a:ext cx="5092700" cy="5092700"/>
          </a:xfrm>
          <a:prstGeom prst="roundRect">
            <a:avLst/>
          </a:prstGeom>
          <a:solidFill>
            <a:schemeClr val="accent6"/>
          </a:solidFill>
          <a:ln>
            <a:noFill/>
          </a:ln>
          <a:scene3d>
            <a:camera prst="isometricTopUp"/>
            <a:lightRig rig="threePt" dir="t"/>
          </a:scene3d>
          <a:sp3d extrusionH="127000">
            <a:extrusionClr>
              <a:schemeClr val="accent6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39B2828-312C-48DB-A8A7-42F2BEF160E7}"/>
              </a:ext>
            </a:extLst>
          </p:cNvPr>
          <p:cNvSpPr txBox="1"/>
          <p:nvPr/>
        </p:nvSpPr>
        <p:spPr>
          <a:xfrm>
            <a:off x="3422418" y="3002498"/>
            <a:ext cx="1244251" cy="1323439"/>
          </a:xfrm>
          <a:prstGeom prst="rect">
            <a:avLst/>
          </a:prstGeom>
          <a:noFill/>
          <a:scene3d>
            <a:camera prst="isometricTopUp"/>
            <a:lightRig rig="threePt" dir="t"/>
          </a:scene3d>
          <a:sp3d/>
        </p:spPr>
        <p:txBody>
          <a:bodyPr wrap="squar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en-US" altLang="ko-KR" sz="8000" b="1" dirty="0">
                <a:solidFill>
                  <a:schemeClr val="bg1"/>
                </a:solidFill>
                <a:latin typeface="+mn-ea"/>
              </a:rPr>
              <a:t>2</a:t>
            </a:r>
            <a:endParaRPr lang="ko-KR" altLang="en-US" sz="8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3C8106-CF45-427D-9078-9FD2811D0CF6}"/>
              </a:ext>
            </a:extLst>
          </p:cNvPr>
          <p:cNvSpPr txBox="1"/>
          <p:nvPr/>
        </p:nvSpPr>
        <p:spPr>
          <a:xfrm>
            <a:off x="4120660" y="2243782"/>
            <a:ext cx="779381" cy="1323439"/>
          </a:xfrm>
          <a:prstGeom prst="rect">
            <a:avLst/>
          </a:prstGeom>
          <a:noFill/>
          <a:scene3d>
            <a:camera prst="isometricRightUp"/>
            <a:lightRig rig="threePt" dir="t"/>
          </a:scene3d>
          <a:sp3d/>
        </p:spPr>
        <p:txBody>
          <a:bodyPr wrap="non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en-US" altLang="ko-KR" sz="8000" b="1" dirty="0">
                <a:solidFill>
                  <a:schemeClr val="bg1"/>
                </a:solidFill>
                <a:latin typeface="+mn-ea"/>
              </a:rPr>
              <a:t>0</a:t>
            </a:r>
            <a:endParaRPr lang="ko-KR" altLang="en-US" sz="8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616D459-F145-4D35-A28B-71722BF3CCB6}"/>
              </a:ext>
            </a:extLst>
          </p:cNvPr>
          <p:cNvSpPr txBox="1"/>
          <p:nvPr/>
        </p:nvSpPr>
        <p:spPr>
          <a:xfrm>
            <a:off x="5090655" y="2090060"/>
            <a:ext cx="779381" cy="1323439"/>
          </a:xfrm>
          <a:prstGeom prst="rect">
            <a:avLst/>
          </a:prstGeom>
          <a:noFill/>
          <a:scene3d>
            <a:camera prst="isometricTopUp"/>
            <a:lightRig rig="threePt" dir="t"/>
          </a:scene3d>
          <a:sp3d/>
        </p:spPr>
        <p:txBody>
          <a:bodyPr wrap="non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en-US" altLang="ko-KR" sz="8000" b="1" dirty="0">
                <a:solidFill>
                  <a:schemeClr val="bg1"/>
                </a:solidFill>
                <a:latin typeface="+mn-ea"/>
              </a:rPr>
              <a:t>2</a:t>
            </a:r>
            <a:endParaRPr lang="ko-KR" altLang="en-US" sz="8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0FBAD75-6C05-4410-BD4B-60AD476906AE}"/>
              </a:ext>
            </a:extLst>
          </p:cNvPr>
          <p:cNvSpPr txBox="1"/>
          <p:nvPr/>
        </p:nvSpPr>
        <p:spPr>
          <a:xfrm>
            <a:off x="6083821" y="1428340"/>
            <a:ext cx="779381" cy="1323439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sp3d/>
        </p:spPr>
        <p:txBody>
          <a:bodyPr wrap="non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en-US" altLang="ko-KR" sz="8000" b="1" dirty="0">
                <a:solidFill>
                  <a:schemeClr val="bg1"/>
                </a:solidFill>
                <a:latin typeface="+mn-ea"/>
              </a:rPr>
              <a:t>5</a:t>
            </a:r>
            <a:endParaRPr lang="ko-KR" altLang="en-US" sz="8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89D3E8-A940-4972-9AC6-FB18B843566F}"/>
              </a:ext>
            </a:extLst>
          </p:cNvPr>
          <p:cNvSpPr txBox="1"/>
          <p:nvPr/>
        </p:nvSpPr>
        <p:spPr>
          <a:xfrm>
            <a:off x="4172395" y="3590825"/>
            <a:ext cx="1210588" cy="1323439"/>
          </a:xfrm>
          <a:prstGeom prst="rect">
            <a:avLst/>
          </a:prstGeom>
          <a:noFill/>
          <a:scene3d>
            <a:camera prst="isometricTopUp"/>
            <a:lightRig rig="threePt" dir="t"/>
          </a:scene3d>
          <a:sp3d/>
        </p:spPr>
        <p:txBody>
          <a:bodyPr wrap="squar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>
            <a:defPPr>
              <a:defRPr lang="ko-KR"/>
            </a:defPPr>
            <a:lvl1pPr>
              <a:defRPr sz="8000" b="1">
                <a:solidFill>
                  <a:schemeClr val="bg1"/>
                </a:solidFill>
                <a:latin typeface="+mj-lt"/>
                <a:ea typeface="경기천년제목V Bold" panose="02020803020101020101" pitchFamily="18" charset="-127"/>
              </a:defRPr>
            </a:lvl1pPr>
          </a:lstStyle>
          <a:p>
            <a:r>
              <a:rPr lang="ko-KR" altLang="en-US" dirty="0">
                <a:latin typeface="+mn-ea"/>
                <a:ea typeface="+mn-ea"/>
              </a:rPr>
              <a:t>정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4B54B22-AF9C-4D1C-B90A-54EFE18E9217}"/>
              </a:ext>
            </a:extLst>
          </p:cNvPr>
          <p:cNvSpPr txBox="1"/>
          <p:nvPr/>
        </p:nvSpPr>
        <p:spPr>
          <a:xfrm>
            <a:off x="5633784" y="3100533"/>
            <a:ext cx="1415772" cy="1569660"/>
          </a:xfrm>
          <a:prstGeom prst="rect">
            <a:avLst/>
          </a:prstGeom>
          <a:noFill/>
          <a:scene3d>
            <a:camera prst="isometricLeftDown"/>
            <a:lightRig rig="threePt" dir="t"/>
          </a:scene3d>
          <a:sp3d/>
        </p:spPr>
        <p:txBody>
          <a:bodyPr wrap="non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ko-KR" altLang="en-US" sz="9600" b="1" dirty="0">
                <a:solidFill>
                  <a:schemeClr val="bg1"/>
                </a:solidFill>
                <a:latin typeface="+mn-ea"/>
              </a:rPr>
              <a:t>보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3F3A3EF-9B0A-4D16-8BB4-FA3A5E4739EE}"/>
              </a:ext>
            </a:extLst>
          </p:cNvPr>
          <p:cNvSpPr txBox="1"/>
          <p:nvPr/>
        </p:nvSpPr>
        <p:spPr>
          <a:xfrm>
            <a:off x="6020680" y="2473975"/>
            <a:ext cx="1415772" cy="1569660"/>
          </a:xfrm>
          <a:prstGeom prst="rect">
            <a:avLst/>
          </a:prstGeom>
          <a:noFill/>
          <a:scene3d>
            <a:camera prst="isometricTopUp"/>
            <a:lightRig rig="threePt" dir="t"/>
          </a:scene3d>
          <a:sp3d/>
        </p:spPr>
        <p:txBody>
          <a:bodyPr wrap="non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ko-KR" altLang="en-US" sz="9600" b="1" dirty="0">
                <a:solidFill>
                  <a:schemeClr val="bg1"/>
                </a:solidFill>
                <a:latin typeface="+mn-ea"/>
              </a:rPr>
              <a:t>보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2429CA1-0E44-43DC-8F4F-564D61C68298}"/>
              </a:ext>
            </a:extLst>
          </p:cNvPr>
          <p:cNvSpPr txBox="1"/>
          <p:nvPr/>
        </p:nvSpPr>
        <p:spPr>
          <a:xfrm>
            <a:off x="7398796" y="1802155"/>
            <a:ext cx="1415772" cy="1569660"/>
          </a:xfrm>
          <a:prstGeom prst="rect">
            <a:avLst/>
          </a:prstGeom>
          <a:noFill/>
          <a:scene3d>
            <a:camera prst="isometricLeftDown"/>
            <a:lightRig rig="threePt" dir="t"/>
          </a:scene3d>
          <a:sp3d/>
        </p:spPr>
        <p:txBody>
          <a:bodyPr wrap="non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ko-KR" altLang="en-US" sz="9600" b="1" dirty="0">
                <a:solidFill>
                  <a:schemeClr val="bg1"/>
                </a:solidFill>
                <a:latin typeface="+mn-ea"/>
              </a:rPr>
              <a:t>안</a:t>
            </a: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0EB6F3AE-8A31-40D0-9838-6F21B8B13CFF}"/>
              </a:ext>
            </a:extLst>
          </p:cNvPr>
          <p:cNvGrpSpPr/>
          <p:nvPr/>
        </p:nvGrpSpPr>
        <p:grpSpPr>
          <a:xfrm>
            <a:off x="5155515" y="2810128"/>
            <a:ext cx="703008" cy="972701"/>
            <a:chOff x="7643329" y="993487"/>
            <a:chExt cx="703008" cy="972701"/>
          </a:xfrm>
        </p:grpSpPr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C115CD15-51A0-4FF8-9CFA-883DDF65BA40}"/>
                </a:ext>
              </a:extLst>
            </p:cNvPr>
            <p:cNvSpPr/>
            <p:nvPr/>
          </p:nvSpPr>
          <p:spPr>
            <a:xfrm flipV="1">
              <a:off x="7643329" y="1564043"/>
              <a:ext cx="703008" cy="402145"/>
            </a:xfrm>
            <a:custGeom>
              <a:avLst/>
              <a:gdLst>
                <a:gd name="connsiteX0" fmla="*/ 652366 w 703008"/>
                <a:gd name="connsiteY0" fmla="*/ 398839 h 402145"/>
                <a:gd name="connsiteX1" fmla="*/ 700042 w 703008"/>
                <a:gd name="connsiteY1" fmla="*/ 371648 h 402145"/>
                <a:gd name="connsiteX2" fmla="*/ 45497 w 703008"/>
                <a:gd name="connsiteY2" fmla="*/ -3307 h 402145"/>
                <a:gd name="connsiteX3" fmla="*/ -2966 w 703008"/>
                <a:gd name="connsiteY3" fmla="*/ 24341 h 402145"/>
                <a:gd name="connsiteX4" fmla="*/ 652366 w 703008"/>
                <a:gd name="connsiteY4" fmla="*/ 398839 h 40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3008" h="402145">
                  <a:moveTo>
                    <a:pt x="652366" y="398839"/>
                  </a:moveTo>
                  <a:lnTo>
                    <a:pt x="700042" y="371648"/>
                  </a:lnTo>
                  <a:lnTo>
                    <a:pt x="45497" y="-3307"/>
                  </a:lnTo>
                  <a:lnTo>
                    <a:pt x="-2966" y="24341"/>
                  </a:lnTo>
                  <a:lnTo>
                    <a:pt x="652366" y="398839"/>
                  </a:lnTo>
                </a:path>
              </a:pathLst>
            </a:custGeom>
            <a:solidFill>
              <a:srgbClr val="CCEEF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" name="자유형: 도형 45">
              <a:extLst>
                <a:ext uri="{FF2B5EF4-FFF2-40B4-BE49-F238E27FC236}">
                  <a16:creationId xmlns:a16="http://schemas.microsoft.com/office/drawing/2014/main" id="{AE8898E5-158C-4078-84F4-392C01D78D10}"/>
                </a:ext>
              </a:extLst>
            </p:cNvPr>
            <p:cNvSpPr/>
            <p:nvPr/>
          </p:nvSpPr>
          <p:spPr>
            <a:xfrm flipV="1">
              <a:off x="7652029" y="993487"/>
              <a:ext cx="670229" cy="911309"/>
            </a:xfrm>
            <a:custGeom>
              <a:avLst/>
              <a:gdLst>
                <a:gd name="connsiteX0" fmla="*/ 6120 w 670229"/>
                <a:gd name="connsiteY0" fmla="*/ 544581 h 911309"/>
                <a:gd name="connsiteX1" fmla="*/ 640015 w 670229"/>
                <a:gd name="connsiteY1" fmla="*/ 906265 h 911309"/>
                <a:gd name="connsiteX2" fmla="*/ 650784 w 670229"/>
                <a:gd name="connsiteY2" fmla="*/ 906214 h 911309"/>
                <a:gd name="connsiteX3" fmla="*/ 667269 w 670229"/>
                <a:gd name="connsiteY3" fmla="*/ 896194 h 911309"/>
                <a:gd name="connsiteX4" fmla="*/ 656169 w 670229"/>
                <a:gd name="connsiteY4" fmla="*/ 883684 h 911309"/>
                <a:gd name="connsiteX5" fmla="*/ 656169 w 670229"/>
                <a:gd name="connsiteY5" fmla="*/ 384638 h 911309"/>
                <a:gd name="connsiteX6" fmla="*/ 647076 w 670229"/>
                <a:gd name="connsiteY6" fmla="*/ 369004 h 911309"/>
                <a:gd name="connsiteX7" fmla="*/ 40664 w 670229"/>
                <a:gd name="connsiteY7" fmla="*/ 22993 h 911309"/>
                <a:gd name="connsiteX8" fmla="*/ 20928 w 670229"/>
                <a:gd name="connsiteY8" fmla="*/ -3589 h 911309"/>
                <a:gd name="connsiteX9" fmla="*/ 2424 w 670229"/>
                <a:gd name="connsiteY9" fmla="*/ 7359 h 911309"/>
                <a:gd name="connsiteX10" fmla="*/ -2961 w 670229"/>
                <a:gd name="connsiteY10" fmla="*/ 16693 h 911309"/>
                <a:gd name="connsiteX11" fmla="*/ -2961 w 670229"/>
                <a:gd name="connsiteY11" fmla="*/ 528935 h 911309"/>
                <a:gd name="connsiteX12" fmla="*/ 6120 w 670229"/>
                <a:gd name="connsiteY12" fmla="*/ 544581 h 91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0229" h="911309">
                  <a:moveTo>
                    <a:pt x="6120" y="544581"/>
                  </a:moveTo>
                  <a:lnTo>
                    <a:pt x="640015" y="906265"/>
                  </a:lnTo>
                  <a:cubicBezTo>
                    <a:pt x="643444" y="908221"/>
                    <a:pt x="647368" y="908208"/>
                    <a:pt x="650784" y="906214"/>
                  </a:cubicBezTo>
                  <a:lnTo>
                    <a:pt x="667269" y="896194"/>
                  </a:lnTo>
                  <a:lnTo>
                    <a:pt x="656169" y="883684"/>
                  </a:lnTo>
                  <a:lnTo>
                    <a:pt x="656169" y="384638"/>
                  </a:lnTo>
                  <a:cubicBezTo>
                    <a:pt x="656169" y="377996"/>
                    <a:pt x="652854" y="372293"/>
                    <a:pt x="647076" y="369004"/>
                  </a:cubicBezTo>
                  <a:lnTo>
                    <a:pt x="40664" y="22993"/>
                  </a:lnTo>
                  <a:lnTo>
                    <a:pt x="20928" y="-3589"/>
                  </a:lnTo>
                  <a:lnTo>
                    <a:pt x="2424" y="7359"/>
                  </a:lnTo>
                  <a:cubicBezTo>
                    <a:pt x="-992" y="9353"/>
                    <a:pt x="-2961" y="12744"/>
                    <a:pt x="-2961" y="16693"/>
                  </a:cubicBezTo>
                  <a:lnTo>
                    <a:pt x="-2961" y="528935"/>
                  </a:lnTo>
                  <a:cubicBezTo>
                    <a:pt x="-2961" y="535577"/>
                    <a:pt x="354" y="541279"/>
                    <a:pt x="6120" y="544581"/>
                  </a:cubicBezTo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" name="자유형: 도형 46">
              <a:extLst>
                <a:ext uri="{FF2B5EF4-FFF2-40B4-BE49-F238E27FC236}">
                  <a16:creationId xmlns:a16="http://schemas.microsoft.com/office/drawing/2014/main" id="{307B35E8-0734-42EE-B158-E742F4E3DCDF}"/>
                </a:ext>
              </a:extLst>
            </p:cNvPr>
            <p:cNvSpPr/>
            <p:nvPr/>
          </p:nvSpPr>
          <p:spPr>
            <a:xfrm flipV="1">
              <a:off x="7668526" y="1003508"/>
              <a:ext cx="659117" cy="901861"/>
            </a:xfrm>
            <a:custGeom>
              <a:avLst/>
              <a:gdLst>
                <a:gd name="connsiteX0" fmla="*/ 6112 w 659117"/>
                <a:gd name="connsiteY0" fmla="*/ 535139 h 901861"/>
                <a:gd name="connsiteX1" fmla="*/ 639994 w 659117"/>
                <a:gd name="connsiteY1" fmla="*/ 896822 h 901861"/>
                <a:gd name="connsiteX2" fmla="*/ 650777 w 659117"/>
                <a:gd name="connsiteY2" fmla="*/ 896772 h 901861"/>
                <a:gd name="connsiteX3" fmla="*/ 656149 w 659117"/>
                <a:gd name="connsiteY3" fmla="*/ 887437 h 901861"/>
                <a:gd name="connsiteX4" fmla="*/ 656149 w 659117"/>
                <a:gd name="connsiteY4" fmla="*/ 375195 h 901861"/>
                <a:gd name="connsiteX5" fmla="*/ 647068 w 659117"/>
                <a:gd name="connsiteY5" fmla="*/ 359562 h 901861"/>
                <a:gd name="connsiteX6" fmla="*/ 13186 w 659117"/>
                <a:gd name="connsiteY6" fmla="*/ -2122 h 901861"/>
                <a:gd name="connsiteX7" fmla="*/ 2404 w 659117"/>
                <a:gd name="connsiteY7" fmla="*/ -2083 h 901861"/>
                <a:gd name="connsiteX8" fmla="*/ -2969 w 659117"/>
                <a:gd name="connsiteY8" fmla="*/ 7264 h 901861"/>
                <a:gd name="connsiteX9" fmla="*/ -2969 w 659117"/>
                <a:gd name="connsiteY9" fmla="*/ 519505 h 901861"/>
                <a:gd name="connsiteX10" fmla="*/ 6112 w 659117"/>
                <a:gd name="connsiteY10" fmla="*/ 535139 h 90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117" h="901861">
                  <a:moveTo>
                    <a:pt x="6112" y="535139"/>
                  </a:moveTo>
                  <a:lnTo>
                    <a:pt x="639994" y="896822"/>
                  </a:lnTo>
                  <a:cubicBezTo>
                    <a:pt x="643436" y="898778"/>
                    <a:pt x="647348" y="898765"/>
                    <a:pt x="650777" y="896772"/>
                  </a:cubicBezTo>
                  <a:cubicBezTo>
                    <a:pt x="654180" y="894790"/>
                    <a:pt x="656149" y="891400"/>
                    <a:pt x="656149" y="887437"/>
                  </a:cubicBezTo>
                  <a:lnTo>
                    <a:pt x="656149" y="375195"/>
                  </a:lnTo>
                  <a:cubicBezTo>
                    <a:pt x="656149" y="368553"/>
                    <a:pt x="652834" y="362851"/>
                    <a:pt x="647068" y="359562"/>
                  </a:cubicBezTo>
                  <a:lnTo>
                    <a:pt x="13186" y="-2122"/>
                  </a:lnTo>
                  <a:cubicBezTo>
                    <a:pt x="9744" y="-4077"/>
                    <a:pt x="5833" y="-4077"/>
                    <a:pt x="2404" y="-2083"/>
                  </a:cubicBezTo>
                  <a:cubicBezTo>
                    <a:pt x="-1013" y="-90"/>
                    <a:pt x="-2969" y="3301"/>
                    <a:pt x="-2969" y="7264"/>
                  </a:cubicBezTo>
                  <a:lnTo>
                    <a:pt x="-2969" y="519505"/>
                  </a:lnTo>
                  <a:cubicBezTo>
                    <a:pt x="-2969" y="526148"/>
                    <a:pt x="346" y="531850"/>
                    <a:pt x="6112" y="535139"/>
                  </a:cubicBezTo>
                </a:path>
              </a:pathLst>
            </a:custGeom>
            <a:solidFill>
              <a:srgbClr val="FBC80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" name="자유형: 도형 47">
              <a:extLst>
                <a:ext uri="{FF2B5EF4-FFF2-40B4-BE49-F238E27FC236}">
                  <a16:creationId xmlns:a16="http://schemas.microsoft.com/office/drawing/2014/main" id="{A2F40CA0-7C40-46DB-842A-2BA2CDEB1D6A}"/>
                </a:ext>
              </a:extLst>
            </p:cNvPr>
            <p:cNvSpPr/>
            <p:nvPr/>
          </p:nvSpPr>
          <p:spPr>
            <a:xfrm flipV="1">
              <a:off x="7686611" y="1033208"/>
              <a:ext cx="616877" cy="448081"/>
            </a:xfrm>
            <a:custGeom>
              <a:avLst/>
              <a:gdLst>
                <a:gd name="connsiteX0" fmla="*/ -2966 w 616877"/>
                <a:gd name="connsiteY0" fmla="*/ 89026 h 448081"/>
                <a:gd name="connsiteX1" fmla="*/ 313060 w 616877"/>
                <a:gd name="connsiteY1" fmla="*/ -3760 h 448081"/>
                <a:gd name="connsiteX2" fmla="*/ 613911 w 616877"/>
                <a:gd name="connsiteY2" fmla="*/ 444321 h 448081"/>
                <a:gd name="connsiteX3" fmla="*/ 302672 w 616877"/>
                <a:gd name="connsiteY3" fmla="*/ 18834 h 448081"/>
                <a:gd name="connsiteX4" fmla="*/ -2966 w 616877"/>
                <a:gd name="connsiteY4" fmla="*/ 89026 h 448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877" h="448081">
                  <a:moveTo>
                    <a:pt x="-2966" y="89026"/>
                  </a:moveTo>
                  <a:lnTo>
                    <a:pt x="313060" y="-3760"/>
                  </a:lnTo>
                  <a:lnTo>
                    <a:pt x="613911" y="444321"/>
                  </a:lnTo>
                  <a:lnTo>
                    <a:pt x="302672" y="18834"/>
                  </a:lnTo>
                  <a:lnTo>
                    <a:pt x="-2966" y="89026"/>
                  </a:lnTo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" name="자유형: 도형 48">
              <a:extLst>
                <a:ext uri="{FF2B5EF4-FFF2-40B4-BE49-F238E27FC236}">
                  <a16:creationId xmlns:a16="http://schemas.microsoft.com/office/drawing/2014/main" id="{A5955C43-EE47-41CB-AF8E-76A1B49C1E6C}"/>
                </a:ext>
              </a:extLst>
            </p:cNvPr>
            <p:cNvSpPr/>
            <p:nvPr/>
          </p:nvSpPr>
          <p:spPr>
            <a:xfrm flipV="1">
              <a:off x="7699743" y="1042022"/>
              <a:ext cx="582167" cy="407123"/>
            </a:xfrm>
            <a:custGeom>
              <a:avLst/>
              <a:gdLst>
                <a:gd name="connsiteX0" fmla="*/ -2964 w 582167"/>
                <a:gd name="connsiteY0" fmla="*/ 64518 h 407123"/>
                <a:gd name="connsiteX1" fmla="*/ 284438 w 582167"/>
                <a:gd name="connsiteY1" fmla="*/ -3770 h 407123"/>
                <a:gd name="connsiteX2" fmla="*/ 579204 w 582167"/>
                <a:gd name="connsiteY2" fmla="*/ 403354 h 407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2167" h="407123">
                  <a:moveTo>
                    <a:pt x="-2964" y="64518"/>
                  </a:moveTo>
                  <a:lnTo>
                    <a:pt x="284438" y="-3770"/>
                  </a:lnTo>
                  <a:lnTo>
                    <a:pt x="579204" y="403354"/>
                  </a:lnTo>
                  <a:close/>
                </a:path>
              </a:pathLst>
            </a:custGeom>
            <a:solidFill>
              <a:srgbClr val="FCDC7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" name="자유형: 도형 49">
              <a:extLst>
                <a:ext uri="{FF2B5EF4-FFF2-40B4-BE49-F238E27FC236}">
                  <a16:creationId xmlns:a16="http://schemas.microsoft.com/office/drawing/2014/main" id="{DE911190-31A6-40EA-868D-839AEF48FBBB}"/>
                </a:ext>
              </a:extLst>
            </p:cNvPr>
            <p:cNvSpPr/>
            <p:nvPr/>
          </p:nvSpPr>
          <p:spPr>
            <a:xfrm flipV="1">
              <a:off x="7739507" y="1343558"/>
              <a:ext cx="553986" cy="470584"/>
            </a:xfrm>
            <a:custGeom>
              <a:avLst/>
              <a:gdLst>
                <a:gd name="connsiteX0" fmla="*/ 543500 w 553986"/>
                <a:gd name="connsiteY0" fmla="*/ 296690 h 470584"/>
                <a:gd name="connsiteX1" fmla="*/ 19561 w 553986"/>
                <a:gd name="connsiteY1" fmla="*/ -2268 h 470584"/>
                <a:gd name="connsiteX2" fmla="*/ 10646 w 553986"/>
                <a:gd name="connsiteY2" fmla="*/ -2230 h 470584"/>
                <a:gd name="connsiteX3" fmla="*/ -2981 w 553986"/>
                <a:gd name="connsiteY3" fmla="*/ 6051 h 470584"/>
                <a:gd name="connsiteX4" fmla="*/ 6201 w 553986"/>
                <a:gd name="connsiteY4" fmla="*/ 16388 h 470584"/>
                <a:gd name="connsiteX5" fmla="*/ 6201 w 553986"/>
                <a:gd name="connsiteY5" fmla="*/ 146221 h 470584"/>
                <a:gd name="connsiteX6" fmla="*/ 13707 w 553986"/>
                <a:gd name="connsiteY6" fmla="*/ 159149 h 470584"/>
                <a:gd name="connsiteX7" fmla="*/ 514950 w 553986"/>
                <a:gd name="connsiteY7" fmla="*/ 445141 h 470584"/>
                <a:gd name="connsiteX8" fmla="*/ 531270 w 553986"/>
                <a:gd name="connsiteY8" fmla="*/ 467112 h 470584"/>
                <a:gd name="connsiteX9" fmla="*/ 546561 w 553986"/>
                <a:gd name="connsiteY9" fmla="*/ 458069 h 470584"/>
                <a:gd name="connsiteX10" fmla="*/ 551006 w 553986"/>
                <a:gd name="connsiteY10" fmla="*/ 450348 h 470584"/>
                <a:gd name="connsiteX11" fmla="*/ 551006 w 553986"/>
                <a:gd name="connsiteY11" fmla="*/ 309606 h 470584"/>
                <a:gd name="connsiteX12" fmla="*/ 543500 w 553986"/>
                <a:gd name="connsiteY12" fmla="*/ 296690 h 47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3986" h="470584">
                  <a:moveTo>
                    <a:pt x="543500" y="296690"/>
                  </a:moveTo>
                  <a:lnTo>
                    <a:pt x="19561" y="-2268"/>
                  </a:lnTo>
                  <a:cubicBezTo>
                    <a:pt x="16717" y="-3881"/>
                    <a:pt x="13478" y="-3881"/>
                    <a:pt x="10646" y="-2230"/>
                  </a:cubicBezTo>
                  <a:lnTo>
                    <a:pt x="-2981" y="6051"/>
                  </a:lnTo>
                  <a:lnTo>
                    <a:pt x="6201" y="16388"/>
                  </a:lnTo>
                  <a:lnTo>
                    <a:pt x="6201" y="146221"/>
                  </a:lnTo>
                  <a:cubicBezTo>
                    <a:pt x="6201" y="151707"/>
                    <a:pt x="8944" y="156431"/>
                    <a:pt x="13707" y="159149"/>
                  </a:cubicBezTo>
                  <a:lnTo>
                    <a:pt x="514950" y="445141"/>
                  </a:lnTo>
                  <a:lnTo>
                    <a:pt x="531270" y="467112"/>
                  </a:lnTo>
                  <a:lnTo>
                    <a:pt x="546561" y="458069"/>
                  </a:lnTo>
                  <a:cubicBezTo>
                    <a:pt x="549380" y="456418"/>
                    <a:pt x="551006" y="453611"/>
                    <a:pt x="551006" y="450348"/>
                  </a:cubicBezTo>
                  <a:lnTo>
                    <a:pt x="551006" y="309606"/>
                  </a:lnTo>
                  <a:cubicBezTo>
                    <a:pt x="551006" y="304120"/>
                    <a:pt x="548262" y="299408"/>
                    <a:pt x="543500" y="296690"/>
                  </a:cubicBezTo>
                </a:path>
              </a:pathLst>
            </a:custGeom>
            <a:solidFill>
              <a:srgbClr val="FCDC7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" name="자유형: 도형 50">
              <a:extLst>
                <a:ext uri="{FF2B5EF4-FFF2-40B4-BE49-F238E27FC236}">
                  <a16:creationId xmlns:a16="http://schemas.microsoft.com/office/drawing/2014/main" id="{2773364B-9C2E-4E9D-80AD-B3B57F760150}"/>
                </a:ext>
              </a:extLst>
            </p:cNvPr>
            <p:cNvSpPr/>
            <p:nvPr/>
          </p:nvSpPr>
          <p:spPr>
            <a:xfrm flipV="1">
              <a:off x="7735062" y="1343083"/>
              <a:ext cx="544804" cy="462778"/>
            </a:xfrm>
            <a:custGeom>
              <a:avLst/>
              <a:gdLst>
                <a:gd name="connsiteX0" fmla="*/ 534324 w 544804"/>
                <a:gd name="connsiteY0" fmla="*/ 296687 h 462778"/>
                <a:gd name="connsiteX1" fmla="*/ 10373 w 544804"/>
                <a:gd name="connsiteY1" fmla="*/ -2272 h 462778"/>
                <a:gd name="connsiteX2" fmla="*/ 1470 w 544804"/>
                <a:gd name="connsiteY2" fmla="*/ -2233 h 462778"/>
                <a:gd name="connsiteX3" fmla="*/ -2975 w 544804"/>
                <a:gd name="connsiteY3" fmla="*/ 5476 h 462778"/>
                <a:gd name="connsiteX4" fmla="*/ -2975 w 544804"/>
                <a:gd name="connsiteY4" fmla="*/ 146217 h 462778"/>
                <a:gd name="connsiteX5" fmla="*/ 4531 w 544804"/>
                <a:gd name="connsiteY5" fmla="*/ 159133 h 462778"/>
                <a:gd name="connsiteX6" fmla="*/ 528469 w 544804"/>
                <a:gd name="connsiteY6" fmla="*/ 458091 h 462778"/>
                <a:gd name="connsiteX7" fmla="*/ 537372 w 544804"/>
                <a:gd name="connsiteY7" fmla="*/ 458065 h 462778"/>
                <a:gd name="connsiteX8" fmla="*/ 541830 w 544804"/>
                <a:gd name="connsiteY8" fmla="*/ 450344 h 462778"/>
                <a:gd name="connsiteX9" fmla="*/ 541830 w 544804"/>
                <a:gd name="connsiteY9" fmla="*/ 309615 h 462778"/>
                <a:gd name="connsiteX10" fmla="*/ 534324 w 544804"/>
                <a:gd name="connsiteY10" fmla="*/ 296687 h 462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4804" h="462778">
                  <a:moveTo>
                    <a:pt x="534324" y="296687"/>
                  </a:moveTo>
                  <a:lnTo>
                    <a:pt x="10373" y="-2272"/>
                  </a:lnTo>
                  <a:cubicBezTo>
                    <a:pt x="7540" y="-3897"/>
                    <a:pt x="4302" y="-3872"/>
                    <a:pt x="1470" y="-2233"/>
                  </a:cubicBezTo>
                  <a:cubicBezTo>
                    <a:pt x="-1350" y="-595"/>
                    <a:pt x="-2975" y="2224"/>
                    <a:pt x="-2975" y="5476"/>
                  </a:cubicBezTo>
                  <a:lnTo>
                    <a:pt x="-2975" y="146217"/>
                  </a:lnTo>
                  <a:cubicBezTo>
                    <a:pt x="-2975" y="151703"/>
                    <a:pt x="-245" y="156415"/>
                    <a:pt x="4531" y="159133"/>
                  </a:cubicBezTo>
                  <a:lnTo>
                    <a:pt x="528469" y="458091"/>
                  </a:lnTo>
                  <a:cubicBezTo>
                    <a:pt x="531314" y="459716"/>
                    <a:pt x="534565" y="459704"/>
                    <a:pt x="537372" y="458065"/>
                  </a:cubicBezTo>
                  <a:cubicBezTo>
                    <a:pt x="540217" y="456414"/>
                    <a:pt x="541830" y="453620"/>
                    <a:pt x="541830" y="450344"/>
                  </a:cubicBezTo>
                  <a:lnTo>
                    <a:pt x="541830" y="309615"/>
                  </a:lnTo>
                  <a:cubicBezTo>
                    <a:pt x="541830" y="304116"/>
                    <a:pt x="539086" y="299404"/>
                    <a:pt x="534324" y="296687"/>
                  </a:cubicBez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" name="자유형: 도형 51">
              <a:extLst>
                <a:ext uri="{FF2B5EF4-FFF2-40B4-BE49-F238E27FC236}">
                  <a16:creationId xmlns:a16="http://schemas.microsoft.com/office/drawing/2014/main" id="{EBA4A6A4-C57F-4ED4-BC0B-F36C660CD7BC}"/>
                </a:ext>
              </a:extLst>
            </p:cNvPr>
            <p:cNvSpPr/>
            <p:nvPr/>
          </p:nvSpPr>
          <p:spPr>
            <a:xfrm flipV="1">
              <a:off x="7735062" y="1359090"/>
              <a:ext cx="544804" cy="446771"/>
            </a:xfrm>
            <a:custGeom>
              <a:avLst/>
              <a:gdLst>
                <a:gd name="connsiteX0" fmla="*/ 534324 w 544804"/>
                <a:gd name="connsiteY0" fmla="*/ 296694 h 446771"/>
                <a:gd name="connsiteX1" fmla="*/ 10373 w 544804"/>
                <a:gd name="connsiteY1" fmla="*/ -2264 h 446771"/>
                <a:gd name="connsiteX2" fmla="*/ 1470 w 544804"/>
                <a:gd name="connsiteY2" fmla="*/ -2226 h 446771"/>
                <a:gd name="connsiteX3" fmla="*/ -2975 w 544804"/>
                <a:gd name="connsiteY3" fmla="*/ 5495 h 446771"/>
                <a:gd name="connsiteX4" fmla="*/ -2975 w 544804"/>
                <a:gd name="connsiteY4" fmla="*/ 132457 h 446771"/>
                <a:gd name="connsiteX5" fmla="*/ 541830 w 544804"/>
                <a:gd name="connsiteY5" fmla="*/ 443302 h 446771"/>
                <a:gd name="connsiteX6" fmla="*/ 541830 w 544804"/>
                <a:gd name="connsiteY6" fmla="*/ 309622 h 446771"/>
                <a:gd name="connsiteX7" fmla="*/ 534324 w 544804"/>
                <a:gd name="connsiteY7" fmla="*/ 296694 h 44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4804" h="446771">
                  <a:moveTo>
                    <a:pt x="534324" y="296694"/>
                  </a:moveTo>
                  <a:lnTo>
                    <a:pt x="10373" y="-2264"/>
                  </a:lnTo>
                  <a:cubicBezTo>
                    <a:pt x="7540" y="-3890"/>
                    <a:pt x="4302" y="-3865"/>
                    <a:pt x="1470" y="-2226"/>
                  </a:cubicBezTo>
                  <a:cubicBezTo>
                    <a:pt x="-1350" y="-588"/>
                    <a:pt x="-2975" y="2231"/>
                    <a:pt x="-2975" y="5495"/>
                  </a:cubicBezTo>
                  <a:lnTo>
                    <a:pt x="-2975" y="132457"/>
                  </a:lnTo>
                  <a:lnTo>
                    <a:pt x="541830" y="443302"/>
                  </a:lnTo>
                  <a:lnTo>
                    <a:pt x="541830" y="309622"/>
                  </a:lnTo>
                  <a:cubicBezTo>
                    <a:pt x="541830" y="304123"/>
                    <a:pt x="539086" y="299411"/>
                    <a:pt x="534324" y="296694"/>
                  </a:cubicBez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" name="자유형: 도형 52">
              <a:extLst>
                <a:ext uri="{FF2B5EF4-FFF2-40B4-BE49-F238E27FC236}">
                  <a16:creationId xmlns:a16="http://schemas.microsoft.com/office/drawing/2014/main" id="{AE117FB8-04EE-4FD6-882B-647EFE06D20B}"/>
                </a:ext>
              </a:extLst>
            </p:cNvPr>
            <p:cNvSpPr/>
            <p:nvPr/>
          </p:nvSpPr>
          <p:spPr>
            <a:xfrm flipV="1">
              <a:off x="8113928" y="1470088"/>
              <a:ext cx="28574" cy="81470"/>
            </a:xfrm>
            <a:custGeom>
              <a:avLst/>
              <a:gdLst>
                <a:gd name="connsiteX0" fmla="*/ -2295 w 28574"/>
                <a:gd name="connsiteY0" fmla="*/ -3533 h 81470"/>
                <a:gd name="connsiteX1" fmla="*/ -2295 w 28574"/>
                <a:gd name="connsiteY1" fmla="*/ 645 h 81470"/>
                <a:gd name="connsiteX2" fmla="*/ -479 w 28574"/>
                <a:gd name="connsiteY2" fmla="*/ 12545 h 81470"/>
                <a:gd name="connsiteX3" fmla="*/ 5236 w 28574"/>
                <a:gd name="connsiteY3" fmla="*/ 27963 h 81470"/>
                <a:gd name="connsiteX4" fmla="*/ 8157 w 28574"/>
                <a:gd name="connsiteY4" fmla="*/ 34630 h 81470"/>
                <a:gd name="connsiteX5" fmla="*/ 12208 w 28574"/>
                <a:gd name="connsiteY5" fmla="*/ 43533 h 81470"/>
                <a:gd name="connsiteX6" fmla="*/ 15332 w 28574"/>
                <a:gd name="connsiteY6" fmla="*/ 59535 h 81470"/>
                <a:gd name="connsiteX7" fmla="*/ 11484 w 28574"/>
                <a:gd name="connsiteY7" fmla="*/ 66406 h 81470"/>
                <a:gd name="connsiteX8" fmla="*/ 7535 w 28574"/>
                <a:gd name="connsiteY8" fmla="*/ 59090 h 81470"/>
                <a:gd name="connsiteX9" fmla="*/ 7192 w 28574"/>
                <a:gd name="connsiteY9" fmla="*/ 53489 h 81470"/>
                <a:gd name="connsiteX10" fmla="*/ 7192 w 28574"/>
                <a:gd name="connsiteY10" fmla="*/ 44549 h 81470"/>
                <a:gd name="connsiteX11" fmla="*/ -3057 w 28574"/>
                <a:gd name="connsiteY11" fmla="*/ 38694 h 81470"/>
                <a:gd name="connsiteX12" fmla="*/ -3057 w 28574"/>
                <a:gd name="connsiteY12" fmla="*/ 43037 h 81470"/>
                <a:gd name="connsiteX13" fmla="*/ -593 w 28574"/>
                <a:gd name="connsiteY13" fmla="*/ 62138 h 81470"/>
                <a:gd name="connsiteX14" fmla="*/ 6201 w 28574"/>
                <a:gd name="connsiteY14" fmla="*/ 71917 h 81470"/>
                <a:gd name="connsiteX15" fmla="*/ 12005 w 28574"/>
                <a:gd name="connsiteY15" fmla="*/ 75956 h 81470"/>
                <a:gd name="connsiteX16" fmla="*/ 18139 w 28574"/>
                <a:gd name="connsiteY16" fmla="*/ 77937 h 81470"/>
                <a:gd name="connsiteX17" fmla="*/ 22381 w 28574"/>
                <a:gd name="connsiteY17" fmla="*/ 76108 h 81470"/>
                <a:gd name="connsiteX18" fmla="*/ 25518 w 28574"/>
                <a:gd name="connsiteY18" fmla="*/ 64018 h 81470"/>
                <a:gd name="connsiteX19" fmla="*/ 22190 w 28574"/>
                <a:gd name="connsiteY19" fmla="*/ 47114 h 81470"/>
                <a:gd name="connsiteX20" fmla="*/ 15599 w 28574"/>
                <a:gd name="connsiteY20" fmla="*/ 31899 h 81470"/>
                <a:gd name="connsiteX21" fmla="*/ 7928 w 28574"/>
                <a:gd name="connsiteY21" fmla="*/ 10703 h 81470"/>
                <a:gd name="connsiteX22" fmla="*/ 24172 w 28574"/>
                <a:gd name="connsiteY22" fmla="*/ 20000 h 81470"/>
                <a:gd name="connsiteX23" fmla="*/ 24172 w 28574"/>
                <a:gd name="connsiteY23" fmla="*/ 11592 h 81470"/>
                <a:gd name="connsiteX24" fmla="*/ -2295 w 28574"/>
                <a:gd name="connsiteY24" fmla="*/ -3533 h 81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8574" h="81470">
                  <a:moveTo>
                    <a:pt x="-2295" y="-3533"/>
                  </a:moveTo>
                  <a:lnTo>
                    <a:pt x="-2295" y="645"/>
                  </a:lnTo>
                  <a:cubicBezTo>
                    <a:pt x="-2295" y="4315"/>
                    <a:pt x="-1698" y="8278"/>
                    <a:pt x="-479" y="12545"/>
                  </a:cubicBezTo>
                  <a:cubicBezTo>
                    <a:pt x="740" y="16812"/>
                    <a:pt x="2645" y="21943"/>
                    <a:pt x="5236" y="27963"/>
                  </a:cubicBezTo>
                  <a:cubicBezTo>
                    <a:pt x="5338" y="28191"/>
                    <a:pt x="6328" y="30414"/>
                    <a:pt x="8157" y="34630"/>
                  </a:cubicBezTo>
                  <a:cubicBezTo>
                    <a:pt x="9998" y="38872"/>
                    <a:pt x="11345" y="41844"/>
                    <a:pt x="12208" y="43533"/>
                  </a:cubicBezTo>
                  <a:cubicBezTo>
                    <a:pt x="14304" y="48143"/>
                    <a:pt x="15332" y="53464"/>
                    <a:pt x="15332" y="59535"/>
                  </a:cubicBezTo>
                  <a:cubicBezTo>
                    <a:pt x="15332" y="65567"/>
                    <a:pt x="14050" y="67866"/>
                    <a:pt x="11484" y="66406"/>
                  </a:cubicBezTo>
                  <a:cubicBezTo>
                    <a:pt x="9338" y="65174"/>
                    <a:pt x="8030" y="62748"/>
                    <a:pt x="7535" y="59090"/>
                  </a:cubicBezTo>
                  <a:cubicBezTo>
                    <a:pt x="7306" y="57516"/>
                    <a:pt x="7192" y="55661"/>
                    <a:pt x="7192" y="53489"/>
                  </a:cubicBezTo>
                  <a:lnTo>
                    <a:pt x="7192" y="44549"/>
                  </a:lnTo>
                  <a:lnTo>
                    <a:pt x="-3057" y="38694"/>
                  </a:lnTo>
                  <a:lnTo>
                    <a:pt x="-3057" y="43037"/>
                  </a:lnTo>
                  <a:cubicBezTo>
                    <a:pt x="-3057" y="51750"/>
                    <a:pt x="-2244" y="58125"/>
                    <a:pt x="-593" y="62138"/>
                  </a:cubicBezTo>
                  <a:cubicBezTo>
                    <a:pt x="1045" y="66152"/>
                    <a:pt x="3318" y="69415"/>
                    <a:pt x="6201" y="71917"/>
                  </a:cubicBezTo>
                  <a:cubicBezTo>
                    <a:pt x="7801" y="73302"/>
                    <a:pt x="9744" y="74661"/>
                    <a:pt x="12005" y="75956"/>
                  </a:cubicBezTo>
                  <a:cubicBezTo>
                    <a:pt x="14278" y="77251"/>
                    <a:pt x="16323" y="77911"/>
                    <a:pt x="18139" y="77937"/>
                  </a:cubicBezTo>
                  <a:cubicBezTo>
                    <a:pt x="19904" y="77924"/>
                    <a:pt x="21314" y="77315"/>
                    <a:pt x="22381" y="76108"/>
                  </a:cubicBezTo>
                  <a:cubicBezTo>
                    <a:pt x="24477" y="73746"/>
                    <a:pt x="25518" y="69720"/>
                    <a:pt x="25518" y="64018"/>
                  </a:cubicBezTo>
                  <a:cubicBezTo>
                    <a:pt x="25518" y="58315"/>
                    <a:pt x="24400" y="52677"/>
                    <a:pt x="22190" y="47114"/>
                  </a:cubicBezTo>
                  <a:cubicBezTo>
                    <a:pt x="19968" y="41552"/>
                    <a:pt x="17784" y="36472"/>
                    <a:pt x="15599" y="31899"/>
                  </a:cubicBezTo>
                  <a:cubicBezTo>
                    <a:pt x="11662" y="23518"/>
                    <a:pt x="9097" y="16456"/>
                    <a:pt x="7928" y="10703"/>
                  </a:cubicBezTo>
                  <a:lnTo>
                    <a:pt x="24172" y="20000"/>
                  </a:lnTo>
                  <a:lnTo>
                    <a:pt x="24172" y="11592"/>
                  </a:lnTo>
                  <a:lnTo>
                    <a:pt x="-2295" y="-3533"/>
                  </a:lnTo>
                </a:path>
              </a:pathLst>
            </a:custGeom>
            <a:solidFill>
              <a:srgbClr val="65686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" name="자유형: 도형 53">
              <a:extLst>
                <a:ext uri="{FF2B5EF4-FFF2-40B4-BE49-F238E27FC236}">
                  <a16:creationId xmlns:a16="http://schemas.microsoft.com/office/drawing/2014/main" id="{1464802B-24FE-4AE0-9152-BE51AFEA20CF}"/>
                </a:ext>
              </a:extLst>
            </p:cNvPr>
            <p:cNvSpPr/>
            <p:nvPr/>
          </p:nvSpPr>
          <p:spPr>
            <a:xfrm flipV="1">
              <a:off x="8150542" y="1442732"/>
              <a:ext cx="31140" cy="85915"/>
            </a:xfrm>
            <a:custGeom>
              <a:avLst/>
              <a:gdLst>
                <a:gd name="connsiteX0" fmla="*/ 12792 w 31140"/>
                <a:gd name="connsiteY0" fmla="*/ 3124 h 85915"/>
                <a:gd name="connsiteX1" fmla="*/ 1082 w 31140"/>
                <a:gd name="connsiteY1" fmla="*/ -3556 h 85915"/>
                <a:gd name="connsiteX2" fmla="*/ 5235 w 31140"/>
                <a:gd name="connsiteY2" fmla="*/ 23927 h 85915"/>
                <a:gd name="connsiteX3" fmla="*/ 10976 w 31140"/>
                <a:gd name="connsiteY3" fmla="*/ 46000 h 85915"/>
                <a:gd name="connsiteX4" fmla="*/ 14570 w 31140"/>
                <a:gd name="connsiteY4" fmla="*/ 58446 h 85915"/>
                <a:gd name="connsiteX5" fmla="*/ 16246 w 31140"/>
                <a:gd name="connsiteY5" fmla="*/ 64135 h 85915"/>
                <a:gd name="connsiteX6" fmla="*/ 16957 w 31140"/>
                <a:gd name="connsiteY6" fmla="*/ 66612 h 85915"/>
                <a:gd name="connsiteX7" fmla="*/ -3083 w 31140"/>
                <a:gd name="connsiteY7" fmla="*/ 55156 h 85915"/>
                <a:gd name="connsiteX8" fmla="*/ -3083 w 31140"/>
                <a:gd name="connsiteY8" fmla="*/ 64579 h 85915"/>
                <a:gd name="connsiteX9" fmla="*/ 28057 w 31140"/>
                <a:gd name="connsiteY9" fmla="*/ 82359 h 85915"/>
                <a:gd name="connsiteX10" fmla="*/ 28057 w 31140"/>
                <a:gd name="connsiteY10" fmla="*/ 74549 h 85915"/>
                <a:gd name="connsiteX11" fmla="*/ 26762 w 31140"/>
                <a:gd name="connsiteY11" fmla="*/ 68948 h 85915"/>
                <a:gd name="connsiteX12" fmla="*/ 23917 w 31140"/>
                <a:gd name="connsiteY12" fmla="*/ 59728 h 85915"/>
                <a:gd name="connsiteX13" fmla="*/ 12792 w 31140"/>
                <a:gd name="connsiteY13" fmla="*/ 3124 h 85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140" h="85915">
                  <a:moveTo>
                    <a:pt x="12792" y="3124"/>
                  </a:moveTo>
                  <a:lnTo>
                    <a:pt x="1082" y="-3556"/>
                  </a:lnTo>
                  <a:cubicBezTo>
                    <a:pt x="1717" y="5944"/>
                    <a:pt x="3114" y="15100"/>
                    <a:pt x="5235" y="23927"/>
                  </a:cubicBezTo>
                  <a:cubicBezTo>
                    <a:pt x="7356" y="32753"/>
                    <a:pt x="9274" y="40119"/>
                    <a:pt x="10976" y="46000"/>
                  </a:cubicBezTo>
                  <a:cubicBezTo>
                    <a:pt x="12665" y="51879"/>
                    <a:pt x="13846" y="56032"/>
                    <a:pt x="14570" y="58446"/>
                  </a:cubicBezTo>
                  <a:cubicBezTo>
                    <a:pt x="15281" y="60884"/>
                    <a:pt x="15840" y="62776"/>
                    <a:pt x="16246" y="64135"/>
                  </a:cubicBezTo>
                  <a:cubicBezTo>
                    <a:pt x="16665" y="65519"/>
                    <a:pt x="16907" y="66332"/>
                    <a:pt x="16957" y="66612"/>
                  </a:cubicBezTo>
                  <a:lnTo>
                    <a:pt x="-3083" y="55156"/>
                  </a:lnTo>
                  <a:lnTo>
                    <a:pt x="-3083" y="64579"/>
                  </a:lnTo>
                  <a:lnTo>
                    <a:pt x="28057" y="82359"/>
                  </a:lnTo>
                  <a:lnTo>
                    <a:pt x="28057" y="74549"/>
                  </a:lnTo>
                  <a:cubicBezTo>
                    <a:pt x="27917" y="73216"/>
                    <a:pt x="27499" y="71349"/>
                    <a:pt x="26762" y="68948"/>
                  </a:cubicBezTo>
                  <a:cubicBezTo>
                    <a:pt x="26051" y="66535"/>
                    <a:pt x="25098" y="63475"/>
                    <a:pt x="23917" y="59728"/>
                  </a:cubicBezTo>
                  <a:cubicBezTo>
                    <a:pt x="17554" y="39421"/>
                    <a:pt x="13821" y="20536"/>
                    <a:pt x="12792" y="3124"/>
                  </a:cubicBezTo>
                </a:path>
              </a:pathLst>
            </a:custGeom>
            <a:solidFill>
              <a:srgbClr val="65686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" name="자유형: 도형 54">
              <a:extLst>
                <a:ext uri="{FF2B5EF4-FFF2-40B4-BE49-F238E27FC236}">
                  <a16:creationId xmlns:a16="http://schemas.microsoft.com/office/drawing/2014/main" id="{F5A5A9DF-5304-4C00-89EA-C1E04CF74F98}"/>
                </a:ext>
              </a:extLst>
            </p:cNvPr>
            <p:cNvSpPr/>
            <p:nvPr/>
          </p:nvSpPr>
          <p:spPr>
            <a:xfrm flipV="1">
              <a:off x="8189353" y="1423225"/>
              <a:ext cx="28422" cy="81321"/>
            </a:xfrm>
            <a:custGeom>
              <a:avLst/>
              <a:gdLst>
                <a:gd name="connsiteX0" fmla="*/ 10899 w 28422"/>
                <a:gd name="connsiteY0" fmla="*/ -740 h 81321"/>
                <a:gd name="connsiteX1" fmla="*/ -3109 w 28422"/>
                <a:gd name="connsiteY1" fmla="*/ 5813 h 81321"/>
                <a:gd name="connsiteX2" fmla="*/ -3109 w 28422"/>
                <a:gd name="connsiteY2" fmla="*/ 14665 h 81321"/>
                <a:gd name="connsiteX3" fmla="*/ 6962 w 28422"/>
                <a:gd name="connsiteY3" fmla="*/ 20418 h 81321"/>
                <a:gd name="connsiteX4" fmla="*/ 6962 w 28422"/>
                <a:gd name="connsiteY4" fmla="*/ 12684 h 81321"/>
                <a:gd name="connsiteX5" fmla="*/ 8829 w 28422"/>
                <a:gd name="connsiteY5" fmla="*/ 7718 h 81321"/>
                <a:gd name="connsiteX6" fmla="*/ 11115 w 28422"/>
                <a:gd name="connsiteY6" fmla="*/ 8569 h 81321"/>
                <a:gd name="connsiteX7" fmla="*/ 11369 w 28422"/>
                <a:gd name="connsiteY7" fmla="*/ 8708 h 81321"/>
                <a:gd name="connsiteX8" fmla="*/ 14900 w 28422"/>
                <a:gd name="connsiteY8" fmla="*/ 17662 h 81321"/>
                <a:gd name="connsiteX9" fmla="*/ 14900 w 28422"/>
                <a:gd name="connsiteY9" fmla="*/ 35709 h 81321"/>
                <a:gd name="connsiteX10" fmla="*/ 14087 w 28422"/>
                <a:gd name="connsiteY10" fmla="*/ 40992 h 81321"/>
                <a:gd name="connsiteX11" fmla="*/ 10963 w 28422"/>
                <a:gd name="connsiteY11" fmla="*/ 41106 h 81321"/>
                <a:gd name="connsiteX12" fmla="*/ 6797 w 28422"/>
                <a:gd name="connsiteY12" fmla="*/ 31873 h 81321"/>
                <a:gd name="connsiteX13" fmla="*/ -2652 w 28422"/>
                <a:gd name="connsiteY13" fmla="*/ 26857 h 81321"/>
                <a:gd name="connsiteX14" fmla="*/ -2652 w 28422"/>
                <a:gd name="connsiteY14" fmla="*/ 62849 h 81321"/>
                <a:gd name="connsiteX15" fmla="*/ 23434 w 28422"/>
                <a:gd name="connsiteY15" fmla="*/ 77746 h 81321"/>
                <a:gd name="connsiteX16" fmla="*/ 23434 w 28422"/>
                <a:gd name="connsiteY16" fmla="*/ 68132 h 81321"/>
                <a:gd name="connsiteX17" fmla="*/ 7242 w 28422"/>
                <a:gd name="connsiteY17" fmla="*/ 58886 h 81321"/>
                <a:gd name="connsiteX18" fmla="*/ 7242 w 28422"/>
                <a:gd name="connsiteY18" fmla="*/ 44573 h 81321"/>
                <a:gd name="connsiteX19" fmla="*/ 9985 w 28422"/>
                <a:gd name="connsiteY19" fmla="*/ 48561 h 81321"/>
                <a:gd name="connsiteX20" fmla="*/ 14328 w 28422"/>
                <a:gd name="connsiteY20" fmla="*/ 51952 h 81321"/>
                <a:gd name="connsiteX21" fmla="*/ 22914 w 28422"/>
                <a:gd name="connsiteY21" fmla="*/ 51431 h 81321"/>
                <a:gd name="connsiteX22" fmla="*/ 25314 w 28422"/>
                <a:gd name="connsiteY22" fmla="*/ 35582 h 81321"/>
                <a:gd name="connsiteX23" fmla="*/ 24501 w 28422"/>
                <a:gd name="connsiteY23" fmla="*/ 18716 h 81321"/>
                <a:gd name="connsiteX24" fmla="*/ 22062 w 28422"/>
                <a:gd name="connsiteY24" fmla="*/ 10347 h 81321"/>
                <a:gd name="connsiteX25" fmla="*/ 10899 w 28422"/>
                <a:gd name="connsiteY25" fmla="*/ -740 h 8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8422" h="81321">
                  <a:moveTo>
                    <a:pt x="10899" y="-740"/>
                  </a:moveTo>
                  <a:cubicBezTo>
                    <a:pt x="1565" y="-6074"/>
                    <a:pt x="-3109" y="-3877"/>
                    <a:pt x="-3109" y="5813"/>
                  </a:cubicBezTo>
                  <a:lnTo>
                    <a:pt x="-3109" y="14665"/>
                  </a:lnTo>
                  <a:lnTo>
                    <a:pt x="6962" y="20418"/>
                  </a:lnTo>
                  <a:lnTo>
                    <a:pt x="6962" y="12684"/>
                  </a:lnTo>
                  <a:cubicBezTo>
                    <a:pt x="6962" y="9445"/>
                    <a:pt x="7597" y="7769"/>
                    <a:pt x="8829" y="7718"/>
                  </a:cubicBezTo>
                  <a:lnTo>
                    <a:pt x="11115" y="8569"/>
                  </a:lnTo>
                  <a:lnTo>
                    <a:pt x="11369" y="8708"/>
                  </a:lnTo>
                  <a:cubicBezTo>
                    <a:pt x="13719" y="10055"/>
                    <a:pt x="14900" y="13039"/>
                    <a:pt x="14900" y="17662"/>
                  </a:cubicBezTo>
                  <a:lnTo>
                    <a:pt x="14900" y="35709"/>
                  </a:lnTo>
                  <a:cubicBezTo>
                    <a:pt x="14900" y="38261"/>
                    <a:pt x="14633" y="40014"/>
                    <a:pt x="14087" y="40992"/>
                  </a:cubicBezTo>
                  <a:cubicBezTo>
                    <a:pt x="13566" y="41945"/>
                    <a:pt x="12525" y="41995"/>
                    <a:pt x="10963" y="41106"/>
                  </a:cubicBezTo>
                  <a:cubicBezTo>
                    <a:pt x="8194" y="39519"/>
                    <a:pt x="6797" y="36433"/>
                    <a:pt x="6797" y="31873"/>
                  </a:cubicBezTo>
                  <a:lnTo>
                    <a:pt x="-2652" y="26857"/>
                  </a:lnTo>
                  <a:lnTo>
                    <a:pt x="-2652" y="62849"/>
                  </a:lnTo>
                  <a:lnTo>
                    <a:pt x="23434" y="77746"/>
                  </a:lnTo>
                  <a:lnTo>
                    <a:pt x="23434" y="68132"/>
                  </a:lnTo>
                  <a:lnTo>
                    <a:pt x="7242" y="58886"/>
                  </a:lnTo>
                  <a:lnTo>
                    <a:pt x="7242" y="44573"/>
                  </a:lnTo>
                  <a:cubicBezTo>
                    <a:pt x="7750" y="45856"/>
                    <a:pt x="8664" y="47177"/>
                    <a:pt x="9985" y="48561"/>
                  </a:cubicBezTo>
                  <a:cubicBezTo>
                    <a:pt x="11318" y="49933"/>
                    <a:pt x="12766" y="51063"/>
                    <a:pt x="14328" y="51952"/>
                  </a:cubicBezTo>
                  <a:cubicBezTo>
                    <a:pt x="18443" y="54302"/>
                    <a:pt x="21313" y="54136"/>
                    <a:pt x="22914" y="51431"/>
                  </a:cubicBezTo>
                  <a:cubicBezTo>
                    <a:pt x="24514" y="48726"/>
                    <a:pt x="25314" y="43443"/>
                    <a:pt x="25314" y="35582"/>
                  </a:cubicBezTo>
                  <a:cubicBezTo>
                    <a:pt x="25314" y="27708"/>
                    <a:pt x="25047" y="22094"/>
                    <a:pt x="24501" y="18716"/>
                  </a:cubicBezTo>
                  <a:cubicBezTo>
                    <a:pt x="23942" y="15351"/>
                    <a:pt x="23117" y="12544"/>
                    <a:pt x="22062" y="10347"/>
                  </a:cubicBezTo>
                  <a:cubicBezTo>
                    <a:pt x="20005" y="6054"/>
                    <a:pt x="16271" y="2346"/>
                    <a:pt x="10899" y="-740"/>
                  </a:cubicBezTo>
                </a:path>
              </a:pathLst>
            </a:custGeom>
            <a:solidFill>
              <a:srgbClr val="65686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" name="자유형: 도형 55">
              <a:extLst>
                <a:ext uri="{FF2B5EF4-FFF2-40B4-BE49-F238E27FC236}">
                  <a16:creationId xmlns:a16="http://schemas.microsoft.com/office/drawing/2014/main" id="{BC85EFEE-98E4-465F-885E-D94809FF411D}"/>
                </a:ext>
              </a:extLst>
            </p:cNvPr>
            <p:cNvSpPr/>
            <p:nvPr/>
          </p:nvSpPr>
          <p:spPr>
            <a:xfrm flipV="1">
              <a:off x="8226780" y="1404714"/>
              <a:ext cx="30543" cy="78043"/>
            </a:xfrm>
            <a:custGeom>
              <a:avLst/>
              <a:gdLst>
                <a:gd name="connsiteX0" fmla="*/ 27409 w 30543"/>
                <a:gd name="connsiteY0" fmla="*/ 29269 h 78043"/>
                <a:gd name="connsiteX1" fmla="*/ 23687 w 30543"/>
                <a:gd name="connsiteY1" fmla="*/ 11362 h 78043"/>
                <a:gd name="connsiteX2" fmla="*/ 11711 w 30543"/>
                <a:gd name="connsiteY2" fmla="*/ -665 h 78043"/>
                <a:gd name="connsiteX3" fmla="*/ 167 w 30543"/>
                <a:gd name="connsiteY3" fmla="*/ -2506 h 78043"/>
                <a:gd name="connsiteX4" fmla="*/ -3135 w 30543"/>
                <a:gd name="connsiteY4" fmla="*/ 10651 h 78043"/>
                <a:gd name="connsiteX5" fmla="*/ -3135 w 30543"/>
                <a:gd name="connsiteY5" fmla="*/ 15261 h 78043"/>
                <a:gd name="connsiteX6" fmla="*/ 6923 w 30543"/>
                <a:gd name="connsiteY6" fmla="*/ 21002 h 78043"/>
                <a:gd name="connsiteX7" fmla="*/ 6923 w 30543"/>
                <a:gd name="connsiteY7" fmla="*/ 16112 h 78043"/>
                <a:gd name="connsiteX8" fmla="*/ 7838 w 30543"/>
                <a:gd name="connsiteY8" fmla="*/ 8581 h 78043"/>
                <a:gd name="connsiteX9" fmla="*/ 11762 w 30543"/>
                <a:gd name="connsiteY9" fmla="*/ 8581 h 78043"/>
                <a:gd name="connsiteX10" fmla="*/ 15839 w 30543"/>
                <a:gd name="connsiteY10" fmla="*/ 13623 h 78043"/>
                <a:gd name="connsiteX11" fmla="*/ 16868 w 30543"/>
                <a:gd name="connsiteY11" fmla="*/ 23694 h 78043"/>
                <a:gd name="connsiteX12" fmla="*/ 15547 w 30543"/>
                <a:gd name="connsiteY12" fmla="*/ 32622 h 78043"/>
                <a:gd name="connsiteX13" fmla="*/ 10378 w 30543"/>
                <a:gd name="connsiteY13" fmla="*/ 32546 h 78043"/>
                <a:gd name="connsiteX14" fmla="*/ 7330 w 30543"/>
                <a:gd name="connsiteY14" fmla="*/ 30806 h 78043"/>
                <a:gd name="connsiteX15" fmla="*/ 7330 w 30543"/>
                <a:gd name="connsiteY15" fmla="*/ 38972 h 78043"/>
                <a:gd name="connsiteX16" fmla="*/ 10289 w 30543"/>
                <a:gd name="connsiteY16" fmla="*/ 40674 h 78043"/>
                <a:gd name="connsiteX17" fmla="*/ 15458 w 30543"/>
                <a:gd name="connsiteY17" fmla="*/ 46173 h 78043"/>
                <a:gd name="connsiteX18" fmla="*/ 16868 w 30543"/>
                <a:gd name="connsiteY18" fmla="*/ 55330 h 78043"/>
                <a:gd name="connsiteX19" fmla="*/ 15686 w 30543"/>
                <a:gd name="connsiteY19" fmla="*/ 62467 h 78043"/>
                <a:gd name="connsiteX20" fmla="*/ 11940 w 30543"/>
                <a:gd name="connsiteY20" fmla="*/ 62328 h 78043"/>
                <a:gd name="connsiteX21" fmla="*/ 8359 w 30543"/>
                <a:gd name="connsiteY21" fmla="*/ 58175 h 78043"/>
                <a:gd name="connsiteX22" fmla="*/ 7330 w 30543"/>
                <a:gd name="connsiteY22" fmla="*/ 50288 h 78043"/>
                <a:gd name="connsiteX23" fmla="*/ 7330 w 30543"/>
                <a:gd name="connsiteY23" fmla="*/ 48141 h 78043"/>
                <a:gd name="connsiteX24" fmla="*/ -3059 w 30543"/>
                <a:gd name="connsiteY24" fmla="*/ 42223 h 78043"/>
                <a:gd name="connsiteX25" fmla="*/ -3059 w 30543"/>
                <a:gd name="connsiteY25" fmla="*/ 44420 h 78043"/>
                <a:gd name="connsiteX26" fmla="*/ 370 w 30543"/>
                <a:gd name="connsiteY26" fmla="*/ 60498 h 78043"/>
                <a:gd name="connsiteX27" fmla="*/ 11749 w 30543"/>
                <a:gd name="connsiteY27" fmla="*/ 71484 h 78043"/>
                <a:gd name="connsiteX28" fmla="*/ 23522 w 30543"/>
                <a:gd name="connsiteY28" fmla="*/ 73592 h 78043"/>
                <a:gd name="connsiteX29" fmla="*/ 27281 w 30543"/>
                <a:gd name="connsiteY29" fmla="*/ 61756 h 78043"/>
                <a:gd name="connsiteX30" fmla="*/ 25465 w 30543"/>
                <a:gd name="connsiteY30" fmla="*/ 50973 h 78043"/>
                <a:gd name="connsiteX31" fmla="*/ 20030 w 30543"/>
                <a:gd name="connsiteY31" fmla="*/ 42592 h 78043"/>
                <a:gd name="connsiteX32" fmla="*/ 25719 w 30543"/>
                <a:gd name="connsiteY32" fmla="*/ 39594 h 78043"/>
                <a:gd name="connsiteX33" fmla="*/ 27409 w 30543"/>
                <a:gd name="connsiteY33" fmla="*/ 29269 h 78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0543" h="78043">
                  <a:moveTo>
                    <a:pt x="27409" y="29269"/>
                  </a:moveTo>
                  <a:cubicBezTo>
                    <a:pt x="27409" y="22208"/>
                    <a:pt x="26151" y="16239"/>
                    <a:pt x="23687" y="11362"/>
                  </a:cubicBezTo>
                  <a:cubicBezTo>
                    <a:pt x="21185" y="6486"/>
                    <a:pt x="17198" y="2460"/>
                    <a:pt x="11711" y="-665"/>
                  </a:cubicBezTo>
                  <a:cubicBezTo>
                    <a:pt x="6237" y="-3801"/>
                    <a:pt x="2377" y="-4424"/>
                    <a:pt x="167" y="-2506"/>
                  </a:cubicBezTo>
                  <a:cubicBezTo>
                    <a:pt x="-2030" y="-614"/>
                    <a:pt x="-3135" y="3793"/>
                    <a:pt x="-3135" y="10651"/>
                  </a:cubicBezTo>
                  <a:lnTo>
                    <a:pt x="-3135" y="15261"/>
                  </a:lnTo>
                  <a:lnTo>
                    <a:pt x="6923" y="21002"/>
                  </a:lnTo>
                  <a:lnTo>
                    <a:pt x="6923" y="16112"/>
                  </a:lnTo>
                  <a:cubicBezTo>
                    <a:pt x="6923" y="12238"/>
                    <a:pt x="7228" y="9724"/>
                    <a:pt x="7838" y="8581"/>
                  </a:cubicBezTo>
                  <a:cubicBezTo>
                    <a:pt x="8422" y="7425"/>
                    <a:pt x="9743" y="7425"/>
                    <a:pt x="11762" y="8581"/>
                  </a:cubicBezTo>
                  <a:cubicBezTo>
                    <a:pt x="13807" y="9749"/>
                    <a:pt x="15166" y="11426"/>
                    <a:pt x="15839" y="13623"/>
                  </a:cubicBezTo>
                  <a:cubicBezTo>
                    <a:pt x="16525" y="15807"/>
                    <a:pt x="16868" y="19173"/>
                    <a:pt x="16868" y="23694"/>
                  </a:cubicBezTo>
                  <a:cubicBezTo>
                    <a:pt x="16868" y="28228"/>
                    <a:pt x="16410" y="31187"/>
                    <a:pt x="15547" y="32622"/>
                  </a:cubicBezTo>
                  <a:cubicBezTo>
                    <a:pt x="14658" y="34032"/>
                    <a:pt x="12930" y="34019"/>
                    <a:pt x="10378" y="32546"/>
                  </a:cubicBezTo>
                  <a:lnTo>
                    <a:pt x="7330" y="30806"/>
                  </a:lnTo>
                  <a:lnTo>
                    <a:pt x="7330" y="38972"/>
                  </a:lnTo>
                  <a:lnTo>
                    <a:pt x="10289" y="40674"/>
                  </a:lnTo>
                  <a:cubicBezTo>
                    <a:pt x="12804" y="42109"/>
                    <a:pt x="14531" y="43938"/>
                    <a:pt x="15458" y="46173"/>
                  </a:cubicBezTo>
                  <a:cubicBezTo>
                    <a:pt x="16385" y="48408"/>
                    <a:pt x="16868" y="51456"/>
                    <a:pt x="16868" y="55330"/>
                  </a:cubicBezTo>
                  <a:cubicBezTo>
                    <a:pt x="16868" y="59216"/>
                    <a:pt x="16474" y="61591"/>
                    <a:pt x="15686" y="62467"/>
                  </a:cubicBezTo>
                  <a:cubicBezTo>
                    <a:pt x="14886" y="63343"/>
                    <a:pt x="13642" y="63305"/>
                    <a:pt x="11940" y="62328"/>
                  </a:cubicBezTo>
                  <a:cubicBezTo>
                    <a:pt x="10225" y="61350"/>
                    <a:pt x="9032" y="59978"/>
                    <a:pt x="8359" y="58175"/>
                  </a:cubicBezTo>
                  <a:cubicBezTo>
                    <a:pt x="7660" y="56384"/>
                    <a:pt x="7330" y="53755"/>
                    <a:pt x="7330" y="50288"/>
                  </a:cubicBezTo>
                  <a:lnTo>
                    <a:pt x="7330" y="48141"/>
                  </a:lnTo>
                  <a:lnTo>
                    <a:pt x="-3059" y="42223"/>
                  </a:lnTo>
                  <a:lnTo>
                    <a:pt x="-3059" y="44420"/>
                  </a:lnTo>
                  <a:cubicBezTo>
                    <a:pt x="-3059" y="50859"/>
                    <a:pt x="-1916" y="56219"/>
                    <a:pt x="370" y="60498"/>
                  </a:cubicBezTo>
                  <a:cubicBezTo>
                    <a:pt x="2631" y="64779"/>
                    <a:pt x="6415" y="68436"/>
                    <a:pt x="11749" y="71484"/>
                  </a:cubicBezTo>
                  <a:cubicBezTo>
                    <a:pt x="17083" y="74519"/>
                    <a:pt x="21008" y="75231"/>
                    <a:pt x="23522" y="73592"/>
                  </a:cubicBezTo>
                  <a:cubicBezTo>
                    <a:pt x="26011" y="71954"/>
                    <a:pt x="27281" y="68017"/>
                    <a:pt x="27281" y="61756"/>
                  </a:cubicBezTo>
                  <a:cubicBezTo>
                    <a:pt x="27281" y="57883"/>
                    <a:pt x="26672" y="54288"/>
                    <a:pt x="25465" y="50973"/>
                  </a:cubicBezTo>
                  <a:cubicBezTo>
                    <a:pt x="24284" y="47672"/>
                    <a:pt x="22468" y="44852"/>
                    <a:pt x="20030" y="42592"/>
                  </a:cubicBezTo>
                  <a:cubicBezTo>
                    <a:pt x="22697" y="42858"/>
                    <a:pt x="24602" y="41868"/>
                    <a:pt x="25719" y="39594"/>
                  </a:cubicBezTo>
                  <a:cubicBezTo>
                    <a:pt x="26837" y="37321"/>
                    <a:pt x="27409" y="33879"/>
                    <a:pt x="27409" y="29269"/>
                  </a:cubicBezTo>
                </a:path>
              </a:pathLst>
            </a:custGeom>
            <a:solidFill>
              <a:srgbClr val="65686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" name="자유형: 도형 56">
              <a:extLst>
                <a:ext uri="{FF2B5EF4-FFF2-40B4-BE49-F238E27FC236}">
                  <a16:creationId xmlns:a16="http://schemas.microsoft.com/office/drawing/2014/main" id="{CA9FCFCB-FAB0-4C99-A370-5ABCD11CA50C}"/>
                </a:ext>
              </a:extLst>
            </p:cNvPr>
            <p:cNvSpPr/>
            <p:nvPr/>
          </p:nvSpPr>
          <p:spPr>
            <a:xfrm flipV="1">
              <a:off x="7749552" y="1659813"/>
              <a:ext cx="73469" cy="85356"/>
            </a:xfrm>
            <a:custGeom>
              <a:avLst/>
              <a:gdLst>
                <a:gd name="connsiteX0" fmla="*/ 25040 w 73469"/>
                <a:gd name="connsiteY0" fmla="*/ -3070 h 85356"/>
                <a:gd name="connsiteX1" fmla="*/ 28316 w 73469"/>
                <a:gd name="connsiteY1" fmla="*/ 26279 h 85356"/>
                <a:gd name="connsiteX2" fmla="*/ 6536 w 73469"/>
                <a:gd name="connsiteY2" fmla="*/ -3362 h 85356"/>
                <a:gd name="connsiteX3" fmla="*/ -2468 w 73469"/>
                <a:gd name="connsiteY3" fmla="*/ 6963 h 85356"/>
                <a:gd name="connsiteX4" fmla="*/ 22093 w 73469"/>
                <a:gd name="connsiteY4" fmla="*/ 32642 h 85356"/>
                <a:gd name="connsiteX5" fmla="*/ -2824 w 73469"/>
                <a:gd name="connsiteY5" fmla="*/ 29264 h 85356"/>
                <a:gd name="connsiteX6" fmla="*/ 6142 w 73469"/>
                <a:gd name="connsiteY6" fmla="*/ 49863 h 85356"/>
                <a:gd name="connsiteX7" fmla="*/ 28227 w 73469"/>
                <a:gd name="connsiteY7" fmla="*/ 46129 h 85356"/>
                <a:gd name="connsiteX8" fmla="*/ 25040 w 73469"/>
                <a:gd name="connsiteY8" fmla="*/ 70933 h 85356"/>
                <a:gd name="connsiteX9" fmla="*/ 42794 w 73469"/>
                <a:gd name="connsiteY9" fmla="*/ 81093 h 85356"/>
                <a:gd name="connsiteX10" fmla="*/ 40153 w 73469"/>
                <a:gd name="connsiteY10" fmla="*/ 53343 h 85356"/>
                <a:gd name="connsiteX11" fmla="*/ 61679 w 73469"/>
                <a:gd name="connsiteY11" fmla="*/ 81994 h 85356"/>
                <a:gd name="connsiteX12" fmla="*/ 70646 w 73469"/>
                <a:gd name="connsiteY12" fmla="*/ 71606 h 85356"/>
                <a:gd name="connsiteX13" fmla="*/ 45690 w 73469"/>
                <a:gd name="connsiteY13" fmla="*/ 46129 h 85356"/>
                <a:gd name="connsiteX14" fmla="*/ 70646 w 73469"/>
                <a:gd name="connsiteY14" fmla="*/ 48403 h 85356"/>
                <a:gd name="connsiteX15" fmla="*/ 61679 w 73469"/>
                <a:gd name="connsiteY15" fmla="*/ 27867 h 85356"/>
                <a:gd name="connsiteX16" fmla="*/ 40153 w 73469"/>
                <a:gd name="connsiteY16" fmla="*/ 32452 h 85356"/>
                <a:gd name="connsiteX17" fmla="*/ 42794 w 73469"/>
                <a:gd name="connsiteY17" fmla="*/ 7077 h 85356"/>
                <a:gd name="connsiteX18" fmla="*/ 25040 w 73469"/>
                <a:gd name="connsiteY18" fmla="*/ -3070 h 85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3469" h="85356">
                  <a:moveTo>
                    <a:pt x="25040" y="-3070"/>
                  </a:moveTo>
                  <a:lnTo>
                    <a:pt x="28316" y="26279"/>
                  </a:lnTo>
                  <a:lnTo>
                    <a:pt x="6536" y="-3362"/>
                  </a:lnTo>
                  <a:lnTo>
                    <a:pt x="-2468" y="6963"/>
                  </a:lnTo>
                  <a:lnTo>
                    <a:pt x="22093" y="32642"/>
                  </a:lnTo>
                  <a:lnTo>
                    <a:pt x="-2824" y="29264"/>
                  </a:lnTo>
                  <a:lnTo>
                    <a:pt x="6142" y="49863"/>
                  </a:lnTo>
                  <a:lnTo>
                    <a:pt x="28227" y="46129"/>
                  </a:lnTo>
                  <a:lnTo>
                    <a:pt x="25040" y="70933"/>
                  </a:lnTo>
                  <a:lnTo>
                    <a:pt x="42794" y="81093"/>
                  </a:lnTo>
                  <a:lnTo>
                    <a:pt x="40153" y="53343"/>
                  </a:lnTo>
                  <a:lnTo>
                    <a:pt x="61679" y="81994"/>
                  </a:lnTo>
                  <a:lnTo>
                    <a:pt x="70646" y="71606"/>
                  </a:lnTo>
                  <a:lnTo>
                    <a:pt x="45690" y="46129"/>
                  </a:lnTo>
                  <a:lnTo>
                    <a:pt x="70646" y="48403"/>
                  </a:lnTo>
                  <a:lnTo>
                    <a:pt x="61679" y="27867"/>
                  </a:lnTo>
                  <a:lnTo>
                    <a:pt x="40153" y="32452"/>
                  </a:lnTo>
                  <a:lnTo>
                    <a:pt x="42794" y="7077"/>
                  </a:lnTo>
                  <a:lnTo>
                    <a:pt x="25040" y="-3070"/>
                  </a:lnTo>
                </a:path>
              </a:pathLst>
            </a:custGeom>
            <a:solidFill>
              <a:srgbClr val="65686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" name="자유형: 도형 57">
              <a:extLst>
                <a:ext uri="{FF2B5EF4-FFF2-40B4-BE49-F238E27FC236}">
                  <a16:creationId xmlns:a16="http://schemas.microsoft.com/office/drawing/2014/main" id="{EC417483-EEBC-48CC-B31F-9B051430CE73}"/>
                </a:ext>
              </a:extLst>
            </p:cNvPr>
            <p:cNvSpPr/>
            <p:nvPr/>
          </p:nvSpPr>
          <p:spPr>
            <a:xfrm flipV="1">
              <a:off x="7840243" y="1607997"/>
              <a:ext cx="73456" cy="85356"/>
            </a:xfrm>
            <a:custGeom>
              <a:avLst/>
              <a:gdLst>
                <a:gd name="connsiteX0" fmla="*/ 24953 w 73456"/>
                <a:gd name="connsiteY0" fmla="*/ -3117 h 85356"/>
                <a:gd name="connsiteX1" fmla="*/ 28255 w 73456"/>
                <a:gd name="connsiteY1" fmla="*/ 26233 h 85356"/>
                <a:gd name="connsiteX2" fmla="*/ 6449 w 73456"/>
                <a:gd name="connsiteY2" fmla="*/ -3409 h 85356"/>
                <a:gd name="connsiteX3" fmla="*/ -2543 w 73456"/>
                <a:gd name="connsiteY3" fmla="*/ 6929 h 85356"/>
                <a:gd name="connsiteX4" fmla="*/ 22032 w 73456"/>
                <a:gd name="connsiteY4" fmla="*/ 32608 h 85356"/>
                <a:gd name="connsiteX5" fmla="*/ -2886 w 73456"/>
                <a:gd name="connsiteY5" fmla="*/ 29230 h 85356"/>
                <a:gd name="connsiteX6" fmla="*/ 6068 w 73456"/>
                <a:gd name="connsiteY6" fmla="*/ 49830 h 85356"/>
                <a:gd name="connsiteX7" fmla="*/ 28153 w 73456"/>
                <a:gd name="connsiteY7" fmla="*/ 46096 h 85356"/>
                <a:gd name="connsiteX8" fmla="*/ 24953 w 73456"/>
                <a:gd name="connsiteY8" fmla="*/ 70899 h 85356"/>
                <a:gd name="connsiteX9" fmla="*/ 42733 w 73456"/>
                <a:gd name="connsiteY9" fmla="*/ 81059 h 85356"/>
                <a:gd name="connsiteX10" fmla="*/ 40078 w 73456"/>
                <a:gd name="connsiteY10" fmla="*/ 53297 h 85356"/>
                <a:gd name="connsiteX11" fmla="*/ 61617 w 73456"/>
                <a:gd name="connsiteY11" fmla="*/ 81948 h 85356"/>
                <a:gd name="connsiteX12" fmla="*/ 70571 w 73456"/>
                <a:gd name="connsiteY12" fmla="*/ 71559 h 85356"/>
                <a:gd name="connsiteX13" fmla="*/ 45616 w 73456"/>
                <a:gd name="connsiteY13" fmla="*/ 46083 h 85356"/>
                <a:gd name="connsiteX14" fmla="*/ 70571 w 73456"/>
                <a:gd name="connsiteY14" fmla="*/ 48357 h 85356"/>
                <a:gd name="connsiteX15" fmla="*/ 61617 w 73456"/>
                <a:gd name="connsiteY15" fmla="*/ 27820 h 85356"/>
                <a:gd name="connsiteX16" fmla="*/ 40078 w 73456"/>
                <a:gd name="connsiteY16" fmla="*/ 32405 h 85356"/>
                <a:gd name="connsiteX17" fmla="*/ 42733 w 73456"/>
                <a:gd name="connsiteY17" fmla="*/ 7031 h 85356"/>
                <a:gd name="connsiteX18" fmla="*/ 24953 w 73456"/>
                <a:gd name="connsiteY18" fmla="*/ -3117 h 85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3456" h="85356">
                  <a:moveTo>
                    <a:pt x="24953" y="-3117"/>
                  </a:moveTo>
                  <a:lnTo>
                    <a:pt x="28255" y="26233"/>
                  </a:lnTo>
                  <a:lnTo>
                    <a:pt x="6449" y="-3409"/>
                  </a:lnTo>
                  <a:lnTo>
                    <a:pt x="-2543" y="6929"/>
                  </a:lnTo>
                  <a:lnTo>
                    <a:pt x="22032" y="32608"/>
                  </a:lnTo>
                  <a:lnTo>
                    <a:pt x="-2886" y="29230"/>
                  </a:lnTo>
                  <a:lnTo>
                    <a:pt x="6068" y="49830"/>
                  </a:lnTo>
                  <a:lnTo>
                    <a:pt x="28153" y="46096"/>
                  </a:lnTo>
                  <a:lnTo>
                    <a:pt x="24953" y="70899"/>
                  </a:lnTo>
                  <a:lnTo>
                    <a:pt x="42733" y="81059"/>
                  </a:lnTo>
                  <a:lnTo>
                    <a:pt x="40078" y="53297"/>
                  </a:lnTo>
                  <a:lnTo>
                    <a:pt x="61617" y="81948"/>
                  </a:lnTo>
                  <a:lnTo>
                    <a:pt x="70571" y="71559"/>
                  </a:lnTo>
                  <a:lnTo>
                    <a:pt x="45616" y="46083"/>
                  </a:lnTo>
                  <a:lnTo>
                    <a:pt x="70571" y="48357"/>
                  </a:lnTo>
                  <a:lnTo>
                    <a:pt x="61617" y="27820"/>
                  </a:lnTo>
                  <a:lnTo>
                    <a:pt x="40078" y="32405"/>
                  </a:lnTo>
                  <a:lnTo>
                    <a:pt x="42733" y="7031"/>
                  </a:lnTo>
                  <a:lnTo>
                    <a:pt x="24953" y="-3117"/>
                  </a:lnTo>
                </a:path>
              </a:pathLst>
            </a:custGeom>
            <a:solidFill>
              <a:srgbClr val="65686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" name="자유형: 도형 58">
              <a:extLst>
                <a:ext uri="{FF2B5EF4-FFF2-40B4-BE49-F238E27FC236}">
                  <a16:creationId xmlns:a16="http://schemas.microsoft.com/office/drawing/2014/main" id="{E97C4FA3-9019-4FD5-805C-C96D94952D83}"/>
                </a:ext>
              </a:extLst>
            </p:cNvPr>
            <p:cNvSpPr/>
            <p:nvPr/>
          </p:nvSpPr>
          <p:spPr>
            <a:xfrm flipV="1">
              <a:off x="7930921" y="1556181"/>
              <a:ext cx="73469" cy="85356"/>
            </a:xfrm>
            <a:custGeom>
              <a:avLst/>
              <a:gdLst>
                <a:gd name="connsiteX0" fmla="*/ 24903 w 73469"/>
                <a:gd name="connsiteY0" fmla="*/ -3150 h 85356"/>
                <a:gd name="connsiteX1" fmla="*/ 28193 w 73469"/>
                <a:gd name="connsiteY1" fmla="*/ 26187 h 85356"/>
                <a:gd name="connsiteX2" fmla="*/ 6399 w 73469"/>
                <a:gd name="connsiteY2" fmla="*/ -3455 h 85356"/>
                <a:gd name="connsiteX3" fmla="*/ -2592 w 73469"/>
                <a:gd name="connsiteY3" fmla="*/ 6883 h 85356"/>
                <a:gd name="connsiteX4" fmla="*/ 21957 w 73469"/>
                <a:gd name="connsiteY4" fmla="*/ 32562 h 85356"/>
                <a:gd name="connsiteX5" fmla="*/ -2948 w 73469"/>
                <a:gd name="connsiteY5" fmla="*/ 29184 h 85356"/>
                <a:gd name="connsiteX6" fmla="*/ 6018 w 73469"/>
                <a:gd name="connsiteY6" fmla="*/ 49784 h 85356"/>
                <a:gd name="connsiteX7" fmla="*/ 28091 w 73469"/>
                <a:gd name="connsiteY7" fmla="*/ 46050 h 85356"/>
                <a:gd name="connsiteX8" fmla="*/ 24903 w 73469"/>
                <a:gd name="connsiteY8" fmla="*/ 70853 h 85356"/>
                <a:gd name="connsiteX9" fmla="*/ 42658 w 73469"/>
                <a:gd name="connsiteY9" fmla="*/ 81013 h 85356"/>
                <a:gd name="connsiteX10" fmla="*/ 40016 w 73469"/>
                <a:gd name="connsiteY10" fmla="*/ 53251 h 85356"/>
                <a:gd name="connsiteX11" fmla="*/ 61556 w 73469"/>
                <a:gd name="connsiteY11" fmla="*/ 81902 h 85356"/>
                <a:gd name="connsiteX12" fmla="*/ 70522 w 73469"/>
                <a:gd name="connsiteY12" fmla="*/ 71526 h 85356"/>
                <a:gd name="connsiteX13" fmla="*/ 45566 w 73469"/>
                <a:gd name="connsiteY13" fmla="*/ 46050 h 85356"/>
                <a:gd name="connsiteX14" fmla="*/ 70522 w 73469"/>
                <a:gd name="connsiteY14" fmla="*/ 48310 h 85356"/>
                <a:gd name="connsiteX15" fmla="*/ 61556 w 73469"/>
                <a:gd name="connsiteY15" fmla="*/ 27787 h 85356"/>
                <a:gd name="connsiteX16" fmla="*/ 40016 w 73469"/>
                <a:gd name="connsiteY16" fmla="*/ 32372 h 85356"/>
                <a:gd name="connsiteX17" fmla="*/ 42658 w 73469"/>
                <a:gd name="connsiteY17" fmla="*/ 6997 h 85356"/>
                <a:gd name="connsiteX18" fmla="*/ 24903 w 73469"/>
                <a:gd name="connsiteY18" fmla="*/ -3150 h 85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3469" h="85356">
                  <a:moveTo>
                    <a:pt x="24903" y="-3150"/>
                  </a:moveTo>
                  <a:lnTo>
                    <a:pt x="28193" y="26187"/>
                  </a:lnTo>
                  <a:lnTo>
                    <a:pt x="6399" y="-3455"/>
                  </a:lnTo>
                  <a:lnTo>
                    <a:pt x="-2592" y="6883"/>
                  </a:lnTo>
                  <a:lnTo>
                    <a:pt x="21957" y="32562"/>
                  </a:lnTo>
                  <a:lnTo>
                    <a:pt x="-2948" y="29184"/>
                  </a:lnTo>
                  <a:lnTo>
                    <a:pt x="6018" y="49784"/>
                  </a:lnTo>
                  <a:lnTo>
                    <a:pt x="28091" y="46050"/>
                  </a:lnTo>
                  <a:lnTo>
                    <a:pt x="24903" y="70853"/>
                  </a:lnTo>
                  <a:lnTo>
                    <a:pt x="42658" y="81013"/>
                  </a:lnTo>
                  <a:lnTo>
                    <a:pt x="40016" y="53251"/>
                  </a:lnTo>
                  <a:lnTo>
                    <a:pt x="61556" y="81902"/>
                  </a:lnTo>
                  <a:lnTo>
                    <a:pt x="70522" y="71526"/>
                  </a:lnTo>
                  <a:lnTo>
                    <a:pt x="45566" y="46050"/>
                  </a:lnTo>
                  <a:lnTo>
                    <a:pt x="70522" y="48310"/>
                  </a:lnTo>
                  <a:lnTo>
                    <a:pt x="61556" y="27787"/>
                  </a:lnTo>
                  <a:lnTo>
                    <a:pt x="40016" y="32372"/>
                  </a:lnTo>
                  <a:lnTo>
                    <a:pt x="42658" y="6997"/>
                  </a:lnTo>
                  <a:lnTo>
                    <a:pt x="24903" y="-3150"/>
                  </a:lnTo>
                </a:path>
              </a:pathLst>
            </a:custGeom>
            <a:solidFill>
              <a:srgbClr val="65686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" name="자유형: 도형 59">
              <a:extLst>
                <a:ext uri="{FF2B5EF4-FFF2-40B4-BE49-F238E27FC236}">
                  <a16:creationId xmlns:a16="http://schemas.microsoft.com/office/drawing/2014/main" id="{EC2D5CF2-7376-4C2C-9545-9D0497D16B6F}"/>
                </a:ext>
              </a:extLst>
            </p:cNvPr>
            <p:cNvSpPr/>
            <p:nvPr/>
          </p:nvSpPr>
          <p:spPr>
            <a:xfrm flipV="1">
              <a:off x="8021599" y="1504366"/>
              <a:ext cx="73469" cy="85343"/>
            </a:xfrm>
            <a:custGeom>
              <a:avLst/>
              <a:gdLst>
                <a:gd name="connsiteX0" fmla="*/ 24841 w 73469"/>
                <a:gd name="connsiteY0" fmla="*/ -3209 h 85343"/>
                <a:gd name="connsiteX1" fmla="*/ 28131 w 73469"/>
                <a:gd name="connsiteY1" fmla="*/ 26128 h 85343"/>
                <a:gd name="connsiteX2" fmla="*/ 6338 w 73469"/>
                <a:gd name="connsiteY2" fmla="*/ -3501 h 85343"/>
                <a:gd name="connsiteX3" fmla="*/ -2654 w 73469"/>
                <a:gd name="connsiteY3" fmla="*/ 6824 h 85343"/>
                <a:gd name="connsiteX4" fmla="*/ 21908 w 73469"/>
                <a:gd name="connsiteY4" fmla="*/ 32503 h 85343"/>
                <a:gd name="connsiteX5" fmla="*/ -3010 w 73469"/>
                <a:gd name="connsiteY5" fmla="*/ 29138 h 85343"/>
                <a:gd name="connsiteX6" fmla="*/ 5944 w 73469"/>
                <a:gd name="connsiteY6" fmla="*/ 49725 h 85343"/>
                <a:gd name="connsiteX7" fmla="*/ 28029 w 73469"/>
                <a:gd name="connsiteY7" fmla="*/ 46003 h 85343"/>
                <a:gd name="connsiteX8" fmla="*/ 24841 w 73469"/>
                <a:gd name="connsiteY8" fmla="*/ 70807 h 85343"/>
                <a:gd name="connsiteX9" fmla="*/ 42609 w 73469"/>
                <a:gd name="connsiteY9" fmla="*/ 80954 h 85343"/>
                <a:gd name="connsiteX10" fmla="*/ 39967 w 73469"/>
                <a:gd name="connsiteY10" fmla="*/ 53205 h 85343"/>
                <a:gd name="connsiteX11" fmla="*/ 61494 w 73469"/>
                <a:gd name="connsiteY11" fmla="*/ 81843 h 85343"/>
                <a:gd name="connsiteX12" fmla="*/ 70460 w 73469"/>
                <a:gd name="connsiteY12" fmla="*/ 71467 h 85343"/>
                <a:gd name="connsiteX13" fmla="*/ 45504 w 73469"/>
                <a:gd name="connsiteY13" fmla="*/ 45991 h 85343"/>
                <a:gd name="connsiteX14" fmla="*/ 70460 w 73469"/>
                <a:gd name="connsiteY14" fmla="*/ 48251 h 85343"/>
                <a:gd name="connsiteX15" fmla="*/ 61494 w 73469"/>
                <a:gd name="connsiteY15" fmla="*/ 27728 h 85343"/>
                <a:gd name="connsiteX16" fmla="*/ 39967 w 73469"/>
                <a:gd name="connsiteY16" fmla="*/ 32313 h 85343"/>
                <a:gd name="connsiteX17" fmla="*/ 42609 w 73469"/>
                <a:gd name="connsiteY17" fmla="*/ 6938 h 85343"/>
                <a:gd name="connsiteX18" fmla="*/ 24841 w 73469"/>
                <a:gd name="connsiteY18" fmla="*/ -3209 h 8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3469" h="85343">
                  <a:moveTo>
                    <a:pt x="24841" y="-3209"/>
                  </a:moveTo>
                  <a:lnTo>
                    <a:pt x="28131" y="26128"/>
                  </a:lnTo>
                  <a:lnTo>
                    <a:pt x="6338" y="-3501"/>
                  </a:lnTo>
                  <a:lnTo>
                    <a:pt x="-2654" y="6824"/>
                  </a:lnTo>
                  <a:lnTo>
                    <a:pt x="21908" y="32503"/>
                  </a:lnTo>
                  <a:lnTo>
                    <a:pt x="-3010" y="29138"/>
                  </a:lnTo>
                  <a:lnTo>
                    <a:pt x="5944" y="49725"/>
                  </a:lnTo>
                  <a:lnTo>
                    <a:pt x="28029" y="46003"/>
                  </a:lnTo>
                  <a:lnTo>
                    <a:pt x="24841" y="70807"/>
                  </a:lnTo>
                  <a:lnTo>
                    <a:pt x="42609" y="80954"/>
                  </a:lnTo>
                  <a:lnTo>
                    <a:pt x="39967" y="53205"/>
                  </a:lnTo>
                  <a:lnTo>
                    <a:pt x="61494" y="81843"/>
                  </a:lnTo>
                  <a:lnTo>
                    <a:pt x="70460" y="71467"/>
                  </a:lnTo>
                  <a:lnTo>
                    <a:pt x="45504" y="45991"/>
                  </a:lnTo>
                  <a:lnTo>
                    <a:pt x="70460" y="48251"/>
                  </a:lnTo>
                  <a:lnTo>
                    <a:pt x="61494" y="27728"/>
                  </a:lnTo>
                  <a:lnTo>
                    <a:pt x="39967" y="32313"/>
                  </a:lnTo>
                  <a:lnTo>
                    <a:pt x="42609" y="6938"/>
                  </a:lnTo>
                  <a:lnTo>
                    <a:pt x="24841" y="-3209"/>
                  </a:lnTo>
                </a:path>
              </a:pathLst>
            </a:custGeom>
            <a:solidFill>
              <a:srgbClr val="65686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94FDF403-0C41-42C3-B2C0-9A4105504CD6}"/>
              </a:ext>
            </a:extLst>
          </p:cNvPr>
          <p:cNvGrpSpPr/>
          <p:nvPr/>
        </p:nvGrpSpPr>
        <p:grpSpPr>
          <a:xfrm>
            <a:off x="6835676" y="1659643"/>
            <a:ext cx="639878" cy="1007213"/>
            <a:chOff x="6351054" y="3656315"/>
            <a:chExt cx="639878" cy="1007213"/>
          </a:xfrm>
        </p:grpSpPr>
        <p:sp>
          <p:nvSpPr>
            <p:cNvPr id="83" name="자유형: 도형 82">
              <a:extLst>
                <a:ext uri="{FF2B5EF4-FFF2-40B4-BE49-F238E27FC236}">
                  <a16:creationId xmlns:a16="http://schemas.microsoft.com/office/drawing/2014/main" id="{08C4B470-554C-4A0E-979E-8BB99784AAA2}"/>
                </a:ext>
              </a:extLst>
            </p:cNvPr>
            <p:cNvSpPr/>
            <p:nvPr/>
          </p:nvSpPr>
          <p:spPr>
            <a:xfrm flipV="1">
              <a:off x="6351054" y="4284014"/>
              <a:ext cx="635520" cy="379514"/>
            </a:xfrm>
            <a:custGeom>
              <a:avLst/>
              <a:gdLst>
                <a:gd name="connsiteX0" fmla="*/ 450998 w 635520"/>
                <a:gd name="connsiteY0" fmla="*/ 244513 h 379514"/>
                <a:gd name="connsiteX1" fmla="*/ 633459 w 635520"/>
                <a:gd name="connsiteY1" fmla="*/ 348399 h 379514"/>
                <a:gd name="connsiteX2" fmla="*/ 572575 w 635520"/>
                <a:gd name="connsiteY2" fmla="*/ 378625 h 379514"/>
                <a:gd name="connsiteX3" fmla="*/ 382088 w 635520"/>
                <a:gd name="connsiteY3" fmla="*/ 268262 h 379514"/>
                <a:gd name="connsiteX4" fmla="*/ 342959 w 635520"/>
                <a:gd name="connsiteY4" fmla="*/ 271462 h 379514"/>
                <a:gd name="connsiteX5" fmla="*/ 186356 w 635520"/>
                <a:gd name="connsiteY5" fmla="*/ 174637 h 379514"/>
                <a:gd name="connsiteX6" fmla="*/ 189226 w 635520"/>
                <a:gd name="connsiteY6" fmla="*/ 156514 h 379514"/>
                <a:gd name="connsiteX7" fmla="*/ -2061 w 635520"/>
                <a:gd name="connsiteY7" fmla="*/ 45694 h 379514"/>
                <a:gd name="connsiteX8" fmla="*/ 45856 w 635520"/>
                <a:gd name="connsiteY8" fmla="*/ 13817 h 379514"/>
                <a:gd name="connsiteX9" fmla="*/ 221395 w 635520"/>
                <a:gd name="connsiteY9" fmla="*/ 113766 h 379514"/>
                <a:gd name="connsiteX10" fmla="*/ 232787 w 635520"/>
                <a:gd name="connsiteY10" fmla="*/ 105956 h 379514"/>
                <a:gd name="connsiteX11" fmla="*/ 186965 w 635520"/>
                <a:gd name="connsiteY11" fmla="*/ 11747 h 379514"/>
                <a:gd name="connsiteX12" fmla="*/ 275853 w 635520"/>
                <a:gd name="connsiteY12" fmla="*/ -889 h 379514"/>
                <a:gd name="connsiteX13" fmla="*/ 311463 w 635520"/>
                <a:gd name="connsiteY13" fmla="*/ 79781 h 379514"/>
                <a:gd name="connsiteX14" fmla="*/ 342959 w 635520"/>
                <a:gd name="connsiteY14" fmla="*/ 77813 h 379514"/>
                <a:gd name="connsiteX15" fmla="*/ 498776 w 635520"/>
                <a:gd name="connsiteY15" fmla="*/ 165150 h 379514"/>
                <a:gd name="connsiteX16" fmla="*/ 586266 w 635520"/>
                <a:gd name="connsiteY16" fmla="*/ 165150 h 379514"/>
                <a:gd name="connsiteX17" fmla="*/ 586266 w 635520"/>
                <a:gd name="connsiteY17" fmla="*/ 224624 h 379514"/>
                <a:gd name="connsiteX18" fmla="*/ 476665 w 635520"/>
                <a:gd name="connsiteY18" fmla="*/ 224713 h 379514"/>
                <a:gd name="connsiteX19" fmla="*/ 450998 w 635520"/>
                <a:gd name="connsiteY19" fmla="*/ 244513 h 379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5520" h="379514">
                  <a:moveTo>
                    <a:pt x="450998" y="244513"/>
                  </a:moveTo>
                  <a:cubicBezTo>
                    <a:pt x="507094" y="276441"/>
                    <a:pt x="566352" y="310197"/>
                    <a:pt x="633459" y="348399"/>
                  </a:cubicBezTo>
                  <a:lnTo>
                    <a:pt x="572575" y="378625"/>
                  </a:lnTo>
                  <a:cubicBezTo>
                    <a:pt x="505469" y="339750"/>
                    <a:pt x="441765" y="302857"/>
                    <a:pt x="382088" y="268262"/>
                  </a:cubicBezTo>
                  <a:cubicBezTo>
                    <a:pt x="369553" y="270268"/>
                    <a:pt x="356472" y="271462"/>
                    <a:pt x="342959" y="271462"/>
                  </a:cubicBezTo>
                  <a:cubicBezTo>
                    <a:pt x="256701" y="271462"/>
                    <a:pt x="186356" y="227965"/>
                    <a:pt x="186356" y="174637"/>
                  </a:cubicBezTo>
                  <a:cubicBezTo>
                    <a:pt x="186356" y="168440"/>
                    <a:pt x="187397" y="162394"/>
                    <a:pt x="189226" y="156514"/>
                  </a:cubicBezTo>
                  <a:cubicBezTo>
                    <a:pt x="111223" y="111315"/>
                    <a:pt x="46199" y="73660"/>
                    <a:pt x="-2061" y="45694"/>
                  </a:cubicBezTo>
                  <a:lnTo>
                    <a:pt x="45856" y="13817"/>
                  </a:lnTo>
                  <a:cubicBezTo>
                    <a:pt x="110042" y="50368"/>
                    <a:pt x="167115" y="82854"/>
                    <a:pt x="221395" y="113766"/>
                  </a:cubicBezTo>
                  <a:cubicBezTo>
                    <a:pt x="224977" y="111036"/>
                    <a:pt x="228761" y="108432"/>
                    <a:pt x="232787" y="105956"/>
                  </a:cubicBezTo>
                  <a:lnTo>
                    <a:pt x="186965" y="11747"/>
                  </a:lnTo>
                  <a:lnTo>
                    <a:pt x="275853" y="-889"/>
                  </a:lnTo>
                  <a:lnTo>
                    <a:pt x="311463" y="79781"/>
                  </a:lnTo>
                  <a:cubicBezTo>
                    <a:pt x="321636" y="78498"/>
                    <a:pt x="332164" y="77813"/>
                    <a:pt x="342959" y="77813"/>
                  </a:cubicBezTo>
                  <a:cubicBezTo>
                    <a:pt x="424024" y="77813"/>
                    <a:pt x="491003" y="116243"/>
                    <a:pt x="498776" y="165150"/>
                  </a:cubicBezTo>
                  <a:lnTo>
                    <a:pt x="586266" y="165150"/>
                  </a:lnTo>
                  <a:lnTo>
                    <a:pt x="586266" y="224624"/>
                  </a:lnTo>
                  <a:lnTo>
                    <a:pt x="476665" y="224713"/>
                  </a:lnTo>
                  <a:cubicBezTo>
                    <a:pt x="469502" y="231991"/>
                    <a:pt x="460892" y="238645"/>
                    <a:pt x="450998" y="244513"/>
                  </a:cubicBezTo>
                </a:path>
              </a:pathLst>
            </a:custGeom>
            <a:solidFill>
              <a:srgbClr val="CCEEF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4" name="자유형: 도형 83">
              <a:extLst>
                <a:ext uri="{FF2B5EF4-FFF2-40B4-BE49-F238E27FC236}">
                  <a16:creationId xmlns:a16="http://schemas.microsoft.com/office/drawing/2014/main" id="{C7848C62-CDD2-44E4-8D91-440D4617B2E5}"/>
                </a:ext>
              </a:extLst>
            </p:cNvPr>
            <p:cNvSpPr/>
            <p:nvPr/>
          </p:nvSpPr>
          <p:spPr>
            <a:xfrm flipV="1">
              <a:off x="6571422" y="4419920"/>
              <a:ext cx="209388" cy="130131"/>
            </a:xfrm>
            <a:custGeom>
              <a:avLst/>
              <a:gdLst>
                <a:gd name="connsiteX0" fmla="*/ 100894 w 209388"/>
                <a:gd name="connsiteY0" fmla="*/ 129191 h 130131"/>
                <a:gd name="connsiteX1" fmla="*/ -2052 w 209388"/>
                <a:gd name="connsiteY1" fmla="*/ 61411 h 130131"/>
                <a:gd name="connsiteX2" fmla="*/ 104349 w 209388"/>
                <a:gd name="connsiteY2" fmla="*/ -819 h 130131"/>
                <a:gd name="connsiteX3" fmla="*/ 207308 w 209388"/>
                <a:gd name="connsiteY3" fmla="*/ 66974 h 130131"/>
                <a:gd name="connsiteX4" fmla="*/ 100894 w 209388"/>
                <a:gd name="connsiteY4" fmla="*/ 129191 h 13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388" h="130131">
                  <a:moveTo>
                    <a:pt x="100894" y="129191"/>
                  </a:moveTo>
                  <a:cubicBezTo>
                    <a:pt x="43097" y="127667"/>
                    <a:pt x="-3017" y="97314"/>
                    <a:pt x="-2052" y="61411"/>
                  </a:cubicBezTo>
                  <a:cubicBezTo>
                    <a:pt x="-1099" y="25508"/>
                    <a:pt x="46551" y="-2356"/>
                    <a:pt x="104349" y="-819"/>
                  </a:cubicBezTo>
                  <a:cubicBezTo>
                    <a:pt x="162159" y="718"/>
                    <a:pt x="208260" y="31071"/>
                    <a:pt x="207308" y="66974"/>
                  </a:cubicBezTo>
                  <a:cubicBezTo>
                    <a:pt x="206355" y="102864"/>
                    <a:pt x="158705" y="130728"/>
                    <a:pt x="100894" y="129191"/>
                  </a:cubicBezTo>
                </a:path>
              </a:pathLst>
            </a:custGeom>
            <a:solidFill>
              <a:srgbClr val="D6EFFB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5" name="자유형: 도형 84">
              <a:extLst>
                <a:ext uri="{FF2B5EF4-FFF2-40B4-BE49-F238E27FC236}">
                  <a16:creationId xmlns:a16="http://schemas.microsoft.com/office/drawing/2014/main" id="{9F9765B7-8691-4D8B-B043-9C276C161E06}"/>
                </a:ext>
              </a:extLst>
            </p:cNvPr>
            <p:cNvSpPr/>
            <p:nvPr/>
          </p:nvSpPr>
          <p:spPr>
            <a:xfrm flipV="1">
              <a:off x="6550799" y="4520653"/>
              <a:ext cx="128066" cy="131483"/>
            </a:xfrm>
            <a:custGeom>
              <a:avLst/>
              <a:gdLst>
                <a:gd name="connsiteX0" fmla="*/ 56573 w 128066"/>
                <a:gd name="connsiteY0" fmla="*/ 130694 h 131483"/>
                <a:gd name="connsiteX1" fmla="*/ -2025 w 128066"/>
                <a:gd name="connsiteY1" fmla="*/ 19633 h 131483"/>
                <a:gd name="connsiteX2" fmla="*/ -2025 w 128066"/>
                <a:gd name="connsiteY2" fmla="*/ 10197 h 131483"/>
                <a:gd name="connsiteX3" fmla="*/ 75331 w 128066"/>
                <a:gd name="connsiteY3" fmla="*/ -789 h 131483"/>
                <a:gd name="connsiteX4" fmla="*/ 126042 w 128066"/>
                <a:gd name="connsiteY4" fmla="*/ 112863 h 131483"/>
                <a:gd name="connsiteX5" fmla="*/ 126042 w 128066"/>
                <a:gd name="connsiteY5" fmla="*/ 122300 h 131483"/>
                <a:gd name="connsiteX6" fmla="*/ 56573 w 128066"/>
                <a:gd name="connsiteY6" fmla="*/ 130694 h 13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066" h="131483">
                  <a:moveTo>
                    <a:pt x="56573" y="130694"/>
                  </a:moveTo>
                  <a:lnTo>
                    <a:pt x="-2025" y="19633"/>
                  </a:lnTo>
                  <a:lnTo>
                    <a:pt x="-2025" y="10197"/>
                  </a:lnTo>
                  <a:lnTo>
                    <a:pt x="75331" y="-789"/>
                  </a:lnTo>
                  <a:lnTo>
                    <a:pt x="126042" y="112863"/>
                  </a:lnTo>
                  <a:lnTo>
                    <a:pt x="126042" y="122300"/>
                  </a:lnTo>
                  <a:lnTo>
                    <a:pt x="56573" y="130694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6" name="자유형: 도형 85">
              <a:extLst>
                <a:ext uri="{FF2B5EF4-FFF2-40B4-BE49-F238E27FC236}">
                  <a16:creationId xmlns:a16="http://schemas.microsoft.com/office/drawing/2014/main" id="{71ED2BDE-9DCE-4EED-87A0-9DA976029A64}"/>
                </a:ext>
              </a:extLst>
            </p:cNvPr>
            <p:cNvSpPr/>
            <p:nvPr/>
          </p:nvSpPr>
          <p:spPr>
            <a:xfrm flipV="1">
              <a:off x="6577088" y="4414621"/>
              <a:ext cx="195351" cy="124294"/>
            </a:xfrm>
            <a:custGeom>
              <a:avLst/>
              <a:gdLst>
                <a:gd name="connsiteX0" fmla="*/ 95597 w 195351"/>
                <a:gd name="connsiteY0" fmla="*/ 123408 h 124294"/>
                <a:gd name="connsiteX1" fmla="*/ -2065 w 195351"/>
                <a:gd name="connsiteY1" fmla="*/ 61267 h 124294"/>
                <a:gd name="connsiteX2" fmla="*/ 95597 w 195351"/>
                <a:gd name="connsiteY2" fmla="*/ -887 h 124294"/>
                <a:gd name="connsiteX3" fmla="*/ 193286 w 195351"/>
                <a:gd name="connsiteY3" fmla="*/ 61267 h 124294"/>
                <a:gd name="connsiteX4" fmla="*/ 95597 w 195351"/>
                <a:gd name="connsiteY4" fmla="*/ 123408 h 12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351" h="124294">
                  <a:moveTo>
                    <a:pt x="95597" y="123408"/>
                  </a:moveTo>
                  <a:cubicBezTo>
                    <a:pt x="41661" y="123408"/>
                    <a:pt x="-2065" y="95582"/>
                    <a:pt x="-2065" y="61267"/>
                  </a:cubicBezTo>
                  <a:cubicBezTo>
                    <a:pt x="-2065" y="26939"/>
                    <a:pt x="41661" y="-887"/>
                    <a:pt x="95597" y="-887"/>
                  </a:cubicBezTo>
                  <a:cubicBezTo>
                    <a:pt x="149534" y="-887"/>
                    <a:pt x="193286" y="26939"/>
                    <a:pt x="193286" y="61267"/>
                  </a:cubicBezTo>
                  <a:cubicBezTo>
                    <a:pt x="193286" y="95582"/>
                    <a:pt x="149534" y="123408"/>
                    <a:pt x="95597" y="123408"/>
                  </a:cubicBez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7" name="자유형: 도형 86">
              <a:extLst>
                <a:ext uri="{FF2B5EF4-FFF2-40B4-BE49-F238E27FC236}">
                  <a16:creationId xmlns:a16="http://schemas.microsoft.com/office/drawing/2014/main" id="{3C684BAF-C29A-42B5-89F5-989272D6E80E}"/>
                </a:ext>
              </a:extLst>
            </p:cNvPr>
            <p:cNvSpPr/>
            <p:nvPr/>
          </p:nvSpPr>
          <p:spPr>
            <a:xfrm flipV="1">
              <a:off x="6745947" y="4431665"/>
              <a:ext cx="177228" cy="53606"/>
            </a:xfrm>
            <a:custGeom>
              <a:avLst/>
              <a:gdLst>
                <a:gd name="connsiteX0" fmla="*/ -2175 w 177228"/>
                <a:gd name="connsiteY0" fmla="*/ 52704 h 53606"/>
                <a:gd name="connsiteX1" fmla="*/ 175054 w 177228"/>
                <a:gd name="connsiteY1" fmla="*/ 52577 h 53606"/>
                <a:gd name="connsiteX2" fmla="*/ 175054 w 177228"/>
                <a:gd name="connsiteY2" fmla="*/ -903 h 53606"/>
                <a:gd name="connsiteX3" fmla="*/ -574 w 177228"/>
                <a:gd name="connsiteY3" fmla="*/ -903 h 53606"/>
                <a:gd name="connsiteX4" fmla="*/ -2175 w 177228"/>
                <a:gd name="connsiteY4" fmla="*/ 52704 h 5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228" h="53606">
                  <a:moveTo>
                    <a:pt x="-2175" y="52704"/>
                  </a:moveTo>
                  <a:lnTo>
                    <a:pt x="175054" y="52577"/>
                  </a:lnTo>
                  <a:lnTo>
                    <a:pt x="175054" y="-903"/>
                  </a:lnTo>
                  <a:lnTo>
                    <a:pt x="-574" y="-903"/>
                  </a:lnTo>
                  <a:lnTo>
                    <a:pt x="-2175" y="52704"/>
                  </a:lnTo>
                </a:path>
              </a:pathLst>
            </a:custGeom>
            <a:solidFill>
              <a:srgbClr val="919190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8" name="자유형: 도형 87">
              <a:extLst>
                <a:ext uri="{FF2B5EF4-FFF2-40B4-BE49-F238E27FC236}">
                  <a16:creationId xmlns:a16="http://schemas.microsoft.com/office/drawing/2014/main" id="{2DDFE815-CB88-4408-A6CE-EBA4AA9231DA}"/>
                </a:ext>
              </a:extLst>
            </p:cNvPr>
            <p:cNvSpPr/>
            <p:nvPr/>
          </p:nvSpPr>
          <p:spPr>
            <a:xfrm flipV="1">
              <a:off x="6550799" y="4417834"/>
              <a:ext cx="372376" cy="224866"/>
            </a:xfrm>
            <a:custGeom>
              <a:avLst/>
              <a:gdLst>
                <a:gd name="connsiteX0" fmla="*/ 75248 w 372376"/>
                <a:gd name="connsiteY0" fmla="*/ -839 h 224866"/>
                <a:gd name="connsiteX1" fmla="*/ -2108 w 372376"/>
                <a:gd name="connsiteY1" fmla="*/ 10147 h 224866"/>
                <a:gd name="connsiteX2" fmla="*/ 56490 w 372376"/>
                <a:gd name="connsiteY2" fmla="*/ 130631 h 224866"/>
                <a:gd name="connsiteX3" fmla="*/ 56528 w 372376"/>
                <a:gd name="connsiteY3" fmla="*/ 130631 h 224866"/>
                <a:gd name="connsiteX4" fmla="*/ 56528 w 372376"/>
                <a:gd name="connsiteY4" fmla="*/ 130631 h 224866"/>
                <a:gd name="connsiteX5" fmla="*/ 24727 w 372376"/>
                <a:gd name="connsiteY5" fmla="*/ 170167 h 224866"/>
                <a:gd name="connsiteX6" fmla="*/ 77013 w 372376"/>
                <a:gd name="connsiteY6" fmla="*/ 199910 h 224866"/>
                <a:gd name="connsiteX7" fmla="*/ 91618 w 372376"/>
                <a:gd name="connsiteY7" fmla="*/ 141122 h 224866"/>
                <a:gd name="connsiteX8" fmla="*/ 186868 w 372376"/>
                <a:gd name="connsiteY8" fmla="*/ 195706 h 224866"/>
                <a:gd name="connsiteX9" fmla="*/ 179845 w 372376"/>
                <a:gd name="connsiteY9" fmla="*/ 223989 h 224866"/>
                <a:gd name="connsiteX10" fmla="*/ 180048 w 372376"/>
                <a:gd name="connsiteY10" fmla="*/ 223989 h 224866"/>
                <a:gd name="connsiteX11" fmla="*/ 185344 w 372376"/>
                <a:gd name="connsiteY11" fmla="*/ 224027 h 224866"/>
                <a:gd name="connsiteX12" fmla="*/ 193040 w 372376"/>
                <a:gd name="connsiteY12" fmla="*/ 219354 h 224866"/>
                <a:gd name="connsiteX13" fmla="*/ 258217 w 372376"/>
                <a:gd name="connsiteY13" fmla="*/ 219303 h 224866"/>
                <a:gd name="connsiteX14" fmla="*/ 370269 w 372376"/>
                <a:gd name="connsiteY14" fmla="*/ 219214 h 224866"/>
                <a:gd name="connsiteX15" fmla="*/ 370269 w 372376"/>
                <a:gd name="connsiteY15" fmla="*/ 203860 h 224866"/>
                <a:gd name="connsiteX16" fmla="*/ 370269 w 372376"/>
                <a:gd name="connsiteY16" fmla="*/ 165734 h 224866"/>
                <a:gd name="connsiteX17" fmla="*/ 217970 w 372376"/>
                <a:gd name="connsiteY17" fmla="*/ 165734 h 224866"/>
                <a:gd name="connsiteX18" fmla="*/ 126225 w 372376"/>
                <a:gd name="connsiteY18" fmla="*/ 114744 h 224866"/>
                <a:gd name="connsiteX19" fmla="*/ 126263 w 372376"/>
                <a:gd name="connsiteY19" fmla="*/ 114731 h 224866"/>
                <a:gd name="connsiteX20" fmla="*/ 75248 w 372376"/>
                <a:gd name="connsiteY20" fmla="*/ -839 h 224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72376" h="224866">
                  <a:moveTo>
                    <a:pt x="75248" y="-839"/>
                  </a:moveTo>
                  <a:lnTo>
                    <a:pt x="-2108" y="10147"/>
                  </a:lnTo>
                  <a:lnTo>
                    <a:pt x="56490" y="130631"/>
                  </a:lnTo>
                  <a:lnTo>
                    <a:pt x="56528" y="130631"/>
                  </a:lnTo>
                  <a:lnTo>
                    <a:pt x="56528" y="130631"/>
                  </a:lnTo>
                  <a:cubicBezTo>
                    <a:pt x="39104" y="140601"/>
                    <a:pt x="27356" y="154520"/>
                    <a:pt x="24727" y="170167"/>
                  </a:cubicBezTo>
                  <a:lnTo>
                    <a:pt x="77013" y="199910"/>
                  </a:lnTo>
                  <a:lnTo>
                    <a:pt x="91618" y="141122"/>
                  </a:lnTo>
                  <a:lnTo>
                    <a:pt x="186868" y="195706"/>
                  </a:lnTo>
                  <a:lnTo>
                    <a:pt x="179845" y="223989"/>
                  </a:lnTo>
                  <a:cubicBezTo>
                    <a:pt x="179908" y="223989"/>
                    <a:pt x="179985" y="223989"/>
                    <a:pt x="180048" y="223989"/>
                  </a:cubicBezTo>
                  <a:cubicBezTo>
                    <a:pt x="181813" y="223989"/>
                    <a:pt x="183579" y="224002"/>
                    <a:pt x="185344" y="224027"/>
                  </a:cubicBezTo>
                  <a:cubicBezTo>
                    <a:pt x="188036" y="222567"/>
                    <a:pt x="190615" y="221005"/>
                    <a:pt x="193040" y="219354"/>
                  </a:cubicBezTo>
                  <a:lnTo>
                    <a:pt x="258217" y="219303"/>
                  </a:lnTo>
                  <a:lnTo>
                    <a:pt x="370269" y="219214"/>
                  </a:lnTo>
                  <a:lnTo>
                    <a:pt x="370269" y="203860"/>
                  </a:lnTo>
                  <a:lnTo>
                    <a:pt x="370269" y="165734"/>
                  </a:lnTo>
                  <a:lnTo>
                    <a:pt x="217970" y="165734"/>
                  </a:lnTo>
                  <a:cubicBezTo>
                    <a:pt x="209995" y="137604"/>
                    <a:pt x="172250" y="116026"/>
                    <a:pt x="126225" y="114744"/>
                  </a:cubicBezTo>
                  <a:lnTo>
                    <a:pt x="126263" y="114731"/>
                  </a:lnTo>
                  <a:lnTo>
                    <a:pt x="75248" y="-839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9" name="자유형: 도형 88">
              <a:extLst>
                <a:ext uri="{FF2B5EF4-FFF2-40B4-BE49-F238E27FC236}">
                  <a16:creationId xmlns:a16="http://schemas.microsoft.com/office/drawing/2014/main" id="{4BFB9DBA-495D-4572-B64B-E9385940C248}"/>
                </a:ext>
              </a:extLst>
            </p:cNvPr>
            <p:cNvSpPr/>
            <p:nvPr/>
          </p:nvSpPr>
          <p:spPr>
            <a:xfrm flipV="1">
              <a:off x="6599808" y="4417364"/>
              <a:ext cx="149910" cy="95351"/>
            </a:xfrm>
            <a:custGeom>
              <a:avLst/>
              <a:gdLst>
                <a:gd name="connsiteX0" fmla="*/ 72877 w 149910"/>
                <a:gd name="connsiteY0" fmla="*/ 94454 h 95351"/>
                <a:gd name="connsiteX1" fmla="*/ -2065 w 149910"/>
                <a:gd name="connsiteY1" fmla="*/ 46766 h 95351"/>
                <a:gd name="connsiteX2" fmla="*/ 72877 w 149910"/>
                <a:gd name="connsiteY2" fmla="*/ -897 h 95351"/>
                <a:gd name="connsiteX3" fmla="*/ 147845 w 149910"/>
                <a:gd name="connsiteY3" fmla="*/ 46766 h 95351"/>
                <a:gd name="connsiteX4" fmla="*/ 72877 w 149910"/>
                <a:gd name="connsiteY4" fmla="*/ 94454 h 95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910" h="95351">
                  <a:moveTo>
                    <a:pt x="72877" y="94454"/>
                  </a:moveTo>
                  <a:cubicBezTo>
                    <a:pt x="31501" y="94454"/>
                    <a:pt x="-2065" y="73118"/>
                    <a:pt x="-2065" y="46766"/>
                  </a:cubicBezTo>
                  <a:cubicBezTo>
                    <a:pt x="-2065" y="20439"/>
                    <a:pt x="31501" y="-897"/>
                    <a:pt x="72877" y="-897"/>
                  </a:cubicBezTo>
                  <a:cubicBezTo>
                    <a:pt x="114267" y="-897"/>
                    <a:pt x="147845" y="20439"/>
                    <a:pt x="147845" y="46766"/>
                  </a:cubicBezTo>
                  <a:cubicBezTo>
                    <a:pt x="147845" y="73118"/>
                    <a:pt x="114267" y="94454"/>
                    <a:pt x="72877" y="94454"/>
                  </a:cubicBez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0" name="자유형: 도형 89">
              <a:extLst>
                <a:ext uri="{FF2B5EF4-FFF2-40B4-BE49-F238E27FC236}">
                  <a16:creationId xmlns:a16="http://schemas.microsoft.com/office/drawing/2014/main" id="{73FEAECC-3FFC-4A5B-8DF2-10C2319BB549}"/>
                </a:ext>
              </a:extLst>
            </p:cNvPr>
            <p:cNvSpPr/>
            <p:nvPr/>
          </p:nvSpPr>
          <p:spPr>
            <a:xfrm flipV="1">
              <a:off x="6617982" y="4339259"/>
              <a:ext cx="121792" cy="161480"/>
            </a:xfrm>
            <a:custGeom>
              <a:avLst/>
              <a:gdLst>
                <a:gd name="connsiteX0" fmla="*/ 24475 w 121792"/>
                <a:gd name="connsiteY0" fmla="*/ -937 h 161480"/>
                <a:gd name="connsiteX1" fmla="*/ -2068 w 121792"/>
                <a:gd name="connsiteY1" fmla="*/ 105946 h 161480"/>
                <a:gd name="connsiteX2" fmla="*/ 93182 w 121792"/>
                <a:gd name="connsiteY2" fmla="*/ 160543 h 161480"/>
                <a:gd name="connsiteX3" fmla="*/ 119725 w 121792"/>
                <a:gd name="connsiteY3" fmla="*/ 53647 h 161480"/>
                <a:gd name="connsiteX4" fmla="*/ 24475 w 121792"/>
                <a:gd name="connsiteY4" fmla="*/ -937 h 16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792" h="161480">
                  <a:moveTo>
                    <a:pt x="24475" y="-937"/>
                  </a:moveTo>
                  <a:lnTo>
                    <a:pt x="-2068" y="105946"/>
                  </a:lnTo>
                  <a:lnTo>
                    <a:pt x="93182" y="160543"/>
                  </a:lnTo>
                  <a:lnTo>
                    <a:pt x="119725" y="53647"/>
                  </a:lnTo>
                  <a:lnTo>
                    <a:pt x="24475" y="-937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1" name="자유형: 도형 90">
              <a:extLst>
                <a:ext uri="{FF2B5EF4-FFF2-40B4-BE49-F238E27FC236}">
                  <a16:creationId xmlns:a16="http://schemas.microsoft.com/office/drawing/2014/main" id="{03E75FB3-CA52-4697-91B2-97A91E95023C}"/>
                </a:ext>
              </a:extLst>
            </p:cNvPr>
            <p:cNvSpPr/>
            <p:nvPr/>
          </p:nvSpPr>
          <p:spPr>
            <a:xfrm flipV="1">
              <a:off x="6367322" y="3656315"/>
              <a:ext cx="610146" cy="909829"/>
            </a:xfrm>
            <a:custGeom>
              <a:avLst/>
              <a:gdLst>
                <a:gd name="connsiteX0" fmla="*/ 590518 w 610146"/>
                <a:gd name="connsiteY0" fmla="*/ 803688 h 909829"/>
                <a:gd name="connsiteX1" fmla="*/ 595725 w 610146"/>
                <a:gd name="connsiteY1" fmla="*/ 360331 h 909829"/>
                <a:gd name="connsiteX2" fmla="*/ 581247 w 610146"/>
                <a:gd name="connsiteY2" fmla="*/ 335108 h 909829"/>
                <a:gd name="connsiteX3" fmla="*/ 30690 w 610146"/>
                <a:gd name="connsiteY3" fmla="*/ -1213 h 909829"/>
                <a:gd name="connsiteX4" fmla="*/ 3372 w 610146"/>
                <a:gd name="connsiteY4" fmla="*/ 14484 h 909829"/>
                <a:gd name="connsiteX5" fmla="*/ -1822 w 610146"/>
                <a:gd name="connsiteY5" fmla="*/ 24606 h 909829"/>
                <a:gd name="connsiteX6" fmla="*/ -1975 w 610146"/>
                <a:gd name="connsiteY6" fmla="*/ 24695 h 909829"/>
                <a:gd name="connsiteX7" fmla="*/ -1975 w 610146"/>
                <a:gd name="connsiteY7" fmla="*/ 483152 h 909829"/>
                <a:gd name="connsiteX8" fmla="*/ -2064 w 610146"/>
                <a:gd name="connsiteY8" fmla="*/ 485883 h 909829"/>
                <a:gd name="connsiteX9" fmla="*/ -2064 w 610146"/>
                <a:gd name="connsiteY9" fmla="*/ 566515 h 909829"/>
                <a:gd name="connsiteX10" fmla="*/ 12440 w 610146"/>
                <a:gd name="connsiteY10" fmla="*/ 591318 h 909829"/>
                <a:gd name="connsiteX11" fmla="*/ 567861 w 610146"/>
                <a:gd name="connsiteY11" fmla="*/ 906697 h 909829"/>
                <a:gd name="connsiteX12" fmla="*/ 582060 w 610146"/>
                <a:gd name="connsiteY12" fmla="*/ 906659 h 909829"/>
                <a:gd name="connsiteX13" fmla="*/ 608082 w 610146"/>
                <a:gd name="connsiteY13" fmla="*/ 891610 h 909829"/>
                <a:gd name="connsiteX14" fmla="*/ 595522 w 610146"/>
                <a:gd name="connsiteY14" fmla="*/ 819309 h 909829"/>
                <a:gd name="connsiteX15" fmla="*/ 590518 w 610146"/>
                <a:gd name="connsiteY15" fmla="*/ 803688 h 90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0146" h="909829">
                  <a:moveTo>
                    <a:pt x="590518" y="803688"/>
                  </a:moveTo>
                  <a:lnTo>
                    <a:pt x="595725" y="360331"/>
                  </a:lnTo>
                  <a:cubicBezTo>
                    <a:pt x="595827" y="349650"/>
                    <a:pt x="590366" y="340671"/>
                    <a:pt x="581247" y="335108"/>
                  </a:cubicBezTo>
                  <a:lnTo>
                    <a:pt x="30690" y="-1213"/>
                  </a:lnTo>
                  <a:lnTo>
                    <a:pt x="3372" y="14484"/>
                  </a:lnTo>
                  <a:cubicBezTo>
                    <a:pt x="-489" y="16732"/>
                    <a:pt x="-1581" y="20339"/>
                    <a:pt x="-1822" y="24606"/>
                  </a:cubicBezTo>
                  <a:lnTo>
                    <a:pt x="-1975" y="24695"/>
                  </a:lnTo>
                  <a:lnTo>
                    <a:pt x="-1975" y="483152"/>
                  </a:lnTo>
                  <a:lnTo>
                    <a:pt x="-2064" y="485883"/>
                  </a:lnTo>
                  <a:lnTo>
                    <a:pt x="-2064" y="566515"/>
                  </a:lnTo>
                  <a:cubicBezTo>
                    <a:pt x="-2064" y="577082"/>
                    <a:pt x="3258" y="586124"/>
                    <a:pt x="12440" y="591318"/>
                  </a:cubicBezTo>
                  <a:lnTo>
                    <a:pt x="567861" y="906697"/>
                  </a:lnTo>
                  <a:cubicBezTo>
                    <a:pt x="572408" y="909275"/>
                    <a:pt x="577552" y="909250"/>
                    <a:pt x="582060" y="906659"/>
                  </a:cubicBezTo>
                  <a:lnTo>
                    <a:pt x="608082" y="891610"/>
                  </a:lnTo>
                  <a:lnTo>
                    <a:pt x="595522" y="819309"/>
                  </a:lnTo>
                  <a:cubicBezTo>
                    <a:pt x="594531" y="813657"/>
                    <a:pt x="593096" y="808272"/>
                    <a:pt x="590518" y="803688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2" name="자유형: 도형 91">
              <a:extLst>
                <a:ext uri="{FF2B5EF4-FFF2-40B4-BE49-F238E27FC236}">
                  <a16:creationId xmlns:a16="http://schemas.microsoft.com/office/drawing/2014/main" id="{6D285B94-AFE7-4235-9E5A-85E220B08D6F}"/>
                </a:ext>
              </a:extLst>
            </p:cNvPr>
            <p:cNvSpPr/>
            <p:nvPr/>
          </p:nvSpPr>
          <p:spPr>
            <a:xfrm flipV="1">
              <a:off x="6393344" y="3671370"/>
              <a:ext cx="597588" cy="896017"/>
            </a:xfrm>
            <a:custGeom>
              <a:avLst/>
              <a:gdLst>
                <a:gd name="connsiteX0" fmla="*/ -2077 w 597588"/>
                <a:gd name="connsiteY0" fmla="*/ 13231 h 896017"/>
                <a:gd name="connsiteX1" fmla="*/ -2077 w 597588"/>
                <a:gd name="connsiteY1" fmla="*/ 552715 h 896017"/>
                <a:gd name="connsiteX2" fmla="*/ 12426 w 597588"/>
                <a:gd name="connsiteY2" fmla="*/ 577518 h 896017"/>
                <a:gd name="connsiteX3" fmla="*/ 567848 w 597588"/>
                <a:gd name="connsiteY3" fmla="*/ 892897 h 896017"/>
                <a:gd name="connsiteX4" fmla="*/ 582047 w 597588"/>
                <a:gd name="connsiteY4" fmla="*/ 892859 h 896017"/>
                <a:gd name="connsiteX5" fmla="*/ 589248 w 597588"/>
                <a:gd name="connsiteY5" fmla="*/ 880603 h 896017"/>
                <a:gd name="connsiteX6" fmla="*/ 595509 w 597588"/>
                <a:gd name="connsiteY6" fmla="*/ 346670 h 896017"/>
                <a:gd name="connsiteX7" fmla="*/ 581031 w 597588"/>
                <a:gd name="connsiteY7" fmla="*/ 321435 h 896017"/>
                <a:gd name="connsiteX8" fmla="*/ 17468 w 597588"/>
                <a:gd name="connsiteY8" fmla="*/ 722 h 896017"/>
                <a:gd name="connsiteX9" fmla="*/ 3155 w 597588"/>
                <a:gd name="connsiteY9" fmla="*/ 811 h 896017"/>
                <a:gd name="connsiteX10" fmla="*/ -2077 w 597588"/>
                <a:gd name="connsiteY10" fmla="*/ 13231 h 89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7588" h="896017">
                  <a:moveTo>
                    <a:pt x="-2077" y="13231"/>
                  </a:moveTo>
                  <a:lnTo>
                    <a:pt x="-2077" y="552715"/>
                  </a:lnTo>
                  <a:cubicBezTo>
                    <a:pt x="-2077" y="563268"/>
                    <a:pt x="3244" y="572311"/>
                    <a:pt x="12426" y="577518"/>
                  </a:cubicBezTo>
                  <a:lnTo>
                    <a:pt x="567848" y="892897"/>
                  </a:lnTo>
                  <a:cubicBezTo>
                    <a:pt x="572382" y="895462"/>
                    <a:pt x="577538" y="895450"/>
                    <a:pt x="582047" y="892859"/>
                  </a:cubicBezTo>
                  <a:cubicBezTo>
                    <a:pt x="586580" y="890255"/>
                    <a:pt x="589184" y="885823"/>
                    <a:pt x="589248" y="880603"/>
                  </a:cubicBezTo>
                  <a:lnTo>
                    <a:pt x="595509" y="346670"/>
                  </a:lnTo>
                  <a:cubicBezTo>
                    <a:pt x="595636" y="335964"/>
                    <a:pt x="590340" y="326718"/>
                    <a:pt x="581031" y="321435"/>
                  </a:cubicBezTo>
                  <a:lnTo>
                    <a:pt x="17468" y="722"/>
                  </a:lnTo>
                  <a:cubicBezTo>
                    <a:pt x="12909" y="-1882"/>
                    <a:pt x="7702" y="-1844"/>
                    <a:pt x="3155" y="811"/>
                  </a:cubicBezTo>
                  <a:cubicBezTo>
                    <a:pt x="-1366" y="3452"/>
                    <a:pt x="-2077" y="7974"/>
                    <a:pt x="-2077" y="13231"/>
                  </a:cubicBezTo>
                </a:path>
              </a:pathLst>
            </a:custGeom>
            <a:solidFill>
              <a:srgbClr val="50525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3" name="자유형: 도형 92">
              <a:extLst>
                <a:ext uri="{FF2B5EF4-FFF2-40B4-BE49-F238E27FC236}">
                  <a16:creationId xmlns:a16="http://schemas.microsoft.com/office/drawing/2014/main" id="{D1F6793D-C0F1-4DCA-8DB4-C7BC37587E9E}"/>
                </a:ext>
              </a:extLst>
            </p:cNvPr>
            <p:cNvSpPr/>
            <p:nvPr/>
          </p:nvSpPr>
          <p:spPr>
            <a:xfrm flipV="1">
              <a:off x="6393370" y="3671370"/>
              <a:ext cx="589191" cy="340725"/>
            </a:xfrm>
            <a:custGeom>
              <a:avLst/>
              <a:gdLst>
                <a:gd name="connsiteX0" fmla="*/ -2074 w 589191"/>
                <a:gd name="connsiteY0" fmla="*/ -1453 h 340725"/>
                <a:gd name="connsiteX1" fmla="*/ 12404 w 589191"/>
                <a:gd name="connsiteY1" fmla="*/ 21978 h 340725"/>
                <a:gd name="connsiteX2" fmla="*/ 567825 w 589191"/>
                <a:gd name="connsiteY2" fmla="*/ 337357 h 340725"/>
                <a:gd name="connsiteX3" fmla="*/ 582024 w 589191"/>
                <a:gd name="connsiteY3" fmla="*/ 337319 h 340725"/>
                <a:gd name="connsiteX4" fmla="*/ 587117 w 589191"/>
                <a:gd name="connsiteY4" fmla="*/ 332455 h 340725"/>
                <a:gd name="connsiteX5" fmla="*/ -2074 w 589191"/>
                <a:gd name="connsiteY5" fmla="*/ -1453 h 340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9191" h="340725">
                  <a:moveTo>
                    <a:pt x="-2074" y="-1453"/>
                  </a:moveTo>
                  <a:cubicBezTo>
                    <a:pt x="-1643" y="8504"/>
                    <a:pt x="3615" y="17000"/>
                    <a:pt x="12404" y="21978"/>
                  </a:cubicBezTo>
                  <a:lnTo>
                    <a:pt x="567825" y="337357"/>
                  </a:lnTo>
                  <a:cubicBezTo>
                    <a:pt x="572359" y="339923"/>
                    <a:pt x="577516" y="339910"/>
                    <a:pt x="582024" y="337319"/>
                  </a:cubicBezTo>
                  <a:cubicBezTo>
                    <a:pt x="584183" y="336087"/>
                    <a:pt x="585898" y="334424"/>
                    <a:pt x="587117" y="332455"/>
                  </a:cubicBezTo>
                  <a:lnTo>
                    <a:pt x="-2074" y="-1453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4" name="자유형: 도형 93">
              <a:extLst>
                <a:ext uri="{FF2B5EF4-FFF2-40B4-BE49-F238E27FC236}">
                  <a16:creationId xmlns:a16="http://schemas.microsoft.com/office/drawing/2014/main" id="{4DBE5BEE-9D91-4CED-860D-95290F253988}"/>
                </a:ext>
              </a:extLst>
            </p:cNvPr>
            <p:cNvSpPr/>
            <p:nvPr/>
          </p:nvSpPr>
          <p:spPr>
            <a:xfrm flipV="1">
              <a:off x="6367500" y="3656315"/>
              <a:ext cx="609968" cy="355398"/>
            </a:xfrm>
            <a:custGeom>
              <a:avLst/>
              <a:gdLst>
                <a:gd name="connsiteX0" fmla="*/ 12262 w 609968"/>
                <a:gd name="connsiteY0" fmla="*/ 36640 h 355398"/>
                <a:gd name="connsiteX1" fmla="*/ -2064 w 609968"/>
                <a:gd name="connsiteY1" fmla="*/ 15151 h 355398"/>
                <a:gd name="connsiteX2" fmla="*/ 23819 w 609968"/>
                <a:gd name="connsiteY2" fmla="*/ -1460 h 355398"/>
                <a:gd name="connsiteX3" fmla="*/ 38284 w 609968"/>
                <a:gd name="connsiteY3" fmla="*/ 21590 h 355398"/>
                <a:gd name="connsiteX4" fmla="*/ 62198 w 609968"/>
                <a:gd name="connsiteY4" fmla="*/ 35192 h 355398"/>
                <a:gd name="connsiteX5" fmla="*/ 593706 w 609968"/>
                <a:gd name="connsiteY5" fmla="*/ 336969 h 355398"/>
                <a:gd name="connsiteX6" fmla="*/ 607904 w 609968"/>
                <a:gd name="connsiteY6" fmla="*/ 336931 h 355398"/>
                <a:gd name="connsiteX7" fmla="*/ 581882 w 609968"/>
                <a:gd name="connsiteY7" fmla="*/ 351981 h 355398"/>
                <a:gd name="connsiteX8" fmla="*/ 567683 w 609968"/>
                <a:gd name="connsiteY8" fmla="*/ 352019 h 355398"/>
                <a:gd name="connsiteX9" fmla="*/ 300501 w 609968"/>
                <a:gd name="connsiteY9" fmla="*/ 200305 h 355398"/>
                <a:gd name="connsiteX10" fmla="*/ 12262 w 609968"/>
                <a:gd name="connsiteY10" fmla="*/ 36640 h 355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9968" h="355398">
                  <a:moveTo>
                    <a:pt x="12262" y="36640"/>
                  </a:moveTo>
                  <a:cubicBezTo>
                    <a:pt x="4045" y="31991"/>
                    <a:pt x="-1073" y="24270"/>
                    <a:pt x="-2064" y="15151"/>
                  </a:cubicBezTo>
                  <a:lnTo>
                    <a:pt x="23819" y="-1460"/>
                  </a:lnTo>
                  <a:cubicBezTo>
                    <a:pt x="24378" y="8331"/>
                    <a:pt x="29610" y="16675"/>
                    <a:pt x="38284" y="21590"/>
                  </a:cubicBezTo>
                  <a:lnTo>
                    <a:pt x="62198" y="35192"/>
                  </a:lnTo>
                  <a:lnTo>
                    <a:pt x="593706" y="336969"/>
                  </a:lnTo>
                  <a:cubicBezTo>
                    <a:pt x="598240" y="339535"/>
                    <a:pt x="603396" y="339522"/>
                    <a:pt x="607904" y="336931"/>
                  </a:cubicBezTo>
                  <a:lnTo>
                    <a:pt x="581882" y="351981"/>
                  </a:lnTo>
                  <a:cubicBezTo>
                    <a:pt x="577374" y="354571"/>
                    <a:pt x="572230" y="354597"/>
                    <a:pt x="567683" y="352019"/>
                  </a:cubicBezTo>
                  <a:lnTo>
                    <a:pt x="300501" y="200305"/>
                  </a:lnTo>
                  <a:lnTo>
                    <a:pt x="12262" y="36640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5" name="자유형: 도형 94">
              <a:extLst>
                <a:ext uri="{FF2B5EF4-FFF2-40B4-BE49-F238E27FC236}">
                  <a16:creationId xmlns:a16="http://schemas.microsoft.com/office/drawing/2014/main" id="{F6E97312-D200-4C6E-8DD3-C16A8A6A9399}"/>
                </a:ext>
              </a:extLst>
            </p:cNvPr>
            <p:cNvSpPr/>
            <p:nvPr/>
          </p:nvSpPr>
          <p:spPr>
            <a:xfrm flipV="1">
              <a:off x="6407810" y="3725697"/>
              <a:ext cx="568655" cy="804354"/>
            </a:xfrm>
            <a:custGeom>
              <a:avLst/>
              <a:gdLst>
                <a:gd name="connsiteX0" fmla="*/ -2077 w 568655"/>
                <a:gd name="connsiteY0" fmla="*/ -1198 h 804354"/>
                <a:gd name="connsiteX1" fmla="*/ -2077 w 568655"/>
                <a:gd name="connsiteY1" fmla="*/ 483853 h 804354"/>
                <a:gd name="connsiteX2" fmla="*/ 560609 w 568655"/>
                <a:gd name="connsiteY2" fmla="*/ 803156 h 804354"/>
                <a:gd name="connsiteX3" fmla="*/ 566578 w 568655"/>
                <a:gd name="connsiteY3" fmla="*/ 320556 h 804354"/>
                <a:gd name="connsiteX4" fmla="*/ -2077 w 568655"/>
                <a:gd name="connsiteY4" fmla="*/ -1198 h 80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655" h="804354">
                  <a:moveTo>
                    <a:pt x="-2077" y="-1198"/>
                  </a:moveTo>
                  <a:lnTo>
                    <a:pt x="-2077" y="483853"/>
                  </a:lnTo>
                  <a:lnTo>
                    <a:pt x="560609" y="803156"/>
                  </a:lnTo>
                  <a:lnTo>
                    <a:pt x="566578" y="320556"/>
                  </a:lnTo>
                  <a:lnTo>
                    <a:pt x="-2077" y="-1198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6" name="자유형: 도형 95">
              <a:extLst>
                <a:ext uri="{FF2B5EF4-FFF2-40B4-BE49-F238E27FC236}">
                  <a16:creationId xmlns:a16="http://schemas.microsoft.com/office/drawing/2014/main" id="{EA9918BB-CF11-4537-B373-8E1C9F1262D0}"/>
                </a:ext>
              </a:extLst>
            </p:cNvPr>
            <p:cNvSpPr/>
            <p:nvPr/>
          </p:nvSpPr>
          <p:spPr>
            <a:xfrm flipV="1">
              <a:off x="6407810" y="3730244"/>
              <a:ext cx="560501" cy="789063"/>
            </a:xfrm>
            <a:custGeom>
              <a:avLst/>
              <a:gdLst>
                <a:gd name="connsiteX0" fmla="*/ -2075 w 560501"/>
                <a:gd name="connsiteY0" fmla="*/ -1201 h 789063"/>
                <a:gd name="connsiteX1" fmla="*/ -2075 w 560501"/>
                <a:gd name="connsiteY1" fmla="*/ 473106 h 789063"/>
                <a:gd name="connsiteX2" fmla="*/ 552598 w 560501"/>
                <a:gd name="connsiteY2" fmla="*/ 787863 h 789063"/>
                <a:gd name="connsiteX3" fmla="*/ 558427 w 560501"/>
                <a:gd name="connsiteY3" fmla="*/ 315931 h 789063"/>
                <a:gd name="connsiteX4" fmla="*/ -2075 w 560501"/>
                <a:gd name="connsiteY4" fmla="*/ -1201 h 78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501" h="789063">
                  <a:moveTo>
                    <a:pt x="-2075" y="-1201"/>
                  </a:moveTo>
                  <a:lnTo>
                    <a:pt x="-2075" y="473106"/>
                  </a:lnTo>
                  <a:lnTo>
                    <a:pt x="552598" y="787863"/>
                  </a:lnTo>
                  <a:lnTo>
                    <a:pt x="558427" y="315931"/>
                  </a:lnTo>
                  <a:lnTo>
                    <a:pt x="-2075" y="-1201"/>
                  </a:lnTo>
                </a:path>
              </a:pathLst>
            </a:custGeom>
            <a:solidFill>
              <a:srgbClr val="100F0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7" name="자유형: 도형 96">
              <a:extLst>
                <a:ext uri="{FF2B5EF4-FFF2-40B4-BE49-F238E27FC236}">
                  <a16:creationId xmlns:a16="http://schemas.microsoft.com/office/drawing/2014/main" id="{32B15459-5AD3-4E8B-A460-94E2B25550DA}"/>
                </a:ext>
              </a:extLst>
            </p:cNvPr>
            <p:cNvSpPr/>
            <p:nvPr/>
          </p:nvSpPr>
          <p:spPr>
            <a:xfrm flipV="1">
              <a:off x="6412699" y="3739603"/>
              <a:ext cx="550455" cy="772706"/>
            </a:xfrm>
            <a:custGeom>
              <a:avLst/>
              <a:gdLst>
                <a:gd name="connsiteX0" fmla="*/ -2074 w 550455"/>
                <a:gd name="connsiteY0" fmla="*/ -1200 h 772706"/>
                <a:gd name="connsiteX1" fmla="*/ -2074 w 550455"/>
                <a:gd name="connsiteY1" fmla="*/ 462414 h 772706"/>
                <a:gd name="connsiteX2" fmla="*/ 542603 w 550455"/>
                <a:gd name="connsiteY2" fmla="*/ 771506 h 772706"/>
                <a:gd name="connsiteX3" fmla="*/ 548382 w 550455"/>
                <a:gd name="connsiteY3" fmla="*/ 310242 h 772706"/>
                <a:gd name="connsiteX4" fmla="*/ -2074 w 550455"/>
                <a:gd name="connsiteY4" fmla="*/ -1200 h 772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455" h="772706">
                  <a:moveTo>
                    <a:pt x="-2074" y="-1200"/>
                  </a:moveTo>
                  <a:lnTo>
                    <a:pt x="-2074" y="462414"/>
                  </a:lnTo>
                  <a:lnTo>
                    <a:pt x="542603" y="771506"/>
                  </a:lnTo>
                  <a:lnTo>
                    <a:pt x="548382" y="310242"/>
                  </a:lnTo>
                  <a:lnTo>
                    <a:pt x="-2074" y="-1200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8" name="자유형: 도형 97">
              <a:extLst>
                <a:ext uri="{FF2B5EF4-FFF2-40B4-BE49-F238E27FC236}">
                  <a16:creationId xmlns:a16="http://schemas.microsoft.com/office/drawing/2014/main" id="{BB058EEC-2B87-4F83-97B5-7E64D6EB9CE1}"/>
                </a:ext>
              </a:extLst>
            </p:cNvPr>
            <p:cNvSpPr/>
            <p:nvPr/>
          </p:nvSpPr>
          <p:spPr>
            <a:xfrm flipV="1">
              <a:off x="6685624" y="3851750"/>
              <a:ext cx="17653" cy="23574"/>
            </a:xfrm>
            <a:custGeom>
              <a:avLst/>
              <a:gdLst>
                <a:gd name="connsiteX0" fmla="*/ 1806 w 17653"/>
                <a:gd name="connsiteY0" fmla="*/ -1210 h 23574"/>
                <a:gd name="connsiteX1" fmla="*/ 14062 w 17653"/>
                <a:gd name="connsiteY1" fmla="*/ 8086 h 23574"/>
                <a:gd name="connsiteX2" fmla="*/ 11687 w 17653"/>
                <a:gd name="connsiteY2" fmla="*/ 21917 h 23574"/>
                <a:gd name="connsiteX3" fmla="*/ -569 w 17653"/>
                <a:gd name="connsiteY3" fmla="*/ 12608 h 23574"/>
                <a:gd name="connsiteX4" fmla="*/ 1806 w 17653"/>
                <a:gd name="connsiteY4" fmla="*/ -1210 h 2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53" h="23574">
                  <a:moveTo>
                    <a:pt x="1806" y="-1210"/>
                  </a:moveTo>
                  <a:cubicBezTo>
                    <a:pt x="5857" y="-2467"/>
                    <a:pt x="11344" y="1698"/>
                    <a:pt x="14062" y="8086"/>
                  </a:cubicBezTo>
                  <a:cubicBezTo>
                    <a:pt x="16792" y="14475"/>
                    <a:pt x="15725" y="20659"/>
                    <a:pt x="11687" y="21917"/>
                  </a:cubicBezTo>
                  <a:cubicBezTo>
                    <a:pt x="7635" y="23174"/>
                    <a:pt x="2149" y="18996"/>
                    <a:pt x="-569" y="12608"/>
                  </a:cubicBezTo>
                  <a:cubicBezTo>
                    <a:pt x="-3299" y="6232"/>
                    <a:pt x="-2220" y="22"/>
                    <a:pt x="1806" y="-1210"/>
                  </a:cubicBezTo>
                </a:path>
              </a:pathLst>
            </a:custGeom>
            <a:solidFill>
              <a:srgbClr val="100F0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9" name="자유형: 도형 98">
              <a:extLst>
                <a:ext uri="{FF2B5EF4-FFF2-40B4-BE49-F238E27FC236}">
                  <a16:creationId xmlns:a16="http://schemas.microsoft.com/office/drawing/2014/main" id="{7FA22776-A1F1-49A6-9988-A79E97C415B8}"/>
                </a:ext>
              </a:extLst>
            </p:cNvPr>
            <p:cNvSpPr/>
            <p:nvPr/>
          </p:nvSpPr>
          <p:spPr>
            <a:xfrm flipV="1">
              <a:off x="6684537" y="3850673"/>
              <a:ext cx="19826" cy="25734"/>
            </a:xfrm>
            <a:custGeom>
              <a:avLst/>
              <a:gdLst>
                <a:gd name="connsiteX0" fmla="*/ 11262 w 19826"/>
                <a:gd name="connsiteY0" fmla="*/ 22150 h 25734"/>
                <a:gd name="connsiteX1" fmla="*/ 1509 w 19826"/>
                <a:gd name="connsiteY1" fmla="*/ 13260 h 25734"/>
                <a:gd name="connsiteX2" fmla="*/ 797 w 19826"/>
                <a:gd name="connsiteY2" fmla="*/ 3176 h 25734"/>
                <a:gd name="connsiteX3" fmla="*/ 3223 w 19826"/>
                <a:gd name="connsiteY3" fmla="*/ 903 h 25734"/>
                <a:gd name="connsiteX4" fmla="*/ 4417 w 19826"/>
                <a:gd name="connsiteY4" fmla="*/ 725 h 25734"/>
                <a:gd name="connsiteX5" fmla="*/ 14158 w 19826"/>
                <a:gd name="connsiteY5" fmla="*/ 9590 h 25734"/>
                <a:gd name="connsiteX6" fmla="*/ 14882 w 19826"/>
                <a:gd name="connsiteY6" fmla="*/ 19686 h 25734"/>
                <a:gd name="connsiteX7" fmla="*/ 12443 w 19826"/>
                <a:gd name="connsiteY7" fmla="*/ 21972 h 25734"/>
                <a:gd name="connsiteX8" fmla="*/ 4417 w 19826"/>
                <a:gd name="connsiteY8" fmla="*/ -1434 h 25734"/>
                <a:gd name="connsiteX9" fmla="*/ 4417 w 19826"/>
                <a:gd name="connsiteY9" fmla="*/ -1434 h 25734"/>
                <a:gd name="connsiteX10" fmla="*/ 2575 w 19826"/>
                <a:gd name="connsiteY10" fmla="*/ -1155 h 25734"/>
                <a:gd name="connsiteX11" fmla="*/ -1159 w 19826"/>
                <a:gd name="connsiteY11" fmla="*/ 2262 h 25734"/>
                <a:gd name="connsiteX12" fmla="*/ -473 w 19826"/>
                <a:gd name="connsiteY12" fmla="*/ 14111 h 25734"/>
                <a:gd name="connsiteX13" fmla="*/ 13091 w 19826"/>
                <a:gd name="connsiteY13" fmla="*/ 24029 h 25734"/>
                <a:gd name="connsiteX14" fmla="*/ 16838 w 19826"/>
                <a:gd name="connsiteY14" fmla="*/ 20588 h 25734"/>
                <a:gd name="connsiteX15" fmla="*/ 16139 w 19826"/>
                <a:gd name="connsiteY15" fmla="*/ 8752 h 25734"/>
                <a:gd name="connsiteX16" fmla="*/ 4417 w 19826"/>
                <a:gd name="connsiteY16" fmla="*/ -1434 h 2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826" h="25734">
                  <a:moveTo>
                    <a:pt x="11262" y="22150"/>
                  </a:moveTo>
                  <a:cubicBezTo>
                    <a:pt x="7846" y="22150"/>
                    <a:pt x="3655" y="18327"/>
                    <a:pt x="1509" y="13260"/>
                  </a:cubicBezTo>
                  <a:cubicBezTo>
                    <a:pt x="-79" y="9526"/>
                    <a:pt x="-346" y="5678"/>
                    <a:pt x="797" y="3176"/>
                  </a:cubicBezTo>
                  <a:cubicBezTo>
                    <a:pt x="1344" y="1995"/>
                    <a:pt x="2169" y="1233"/>
                    <a:pt x="3223" y="903"/>
                  </a:cubicBezTo>
                  <a:lnTo>
                    <a:pt x="4417" y="725"/>
                  </a:lnTo>
                  <a:cubicBezTo>
                    <a:pt x="7808" y="725"/>
                    <a:pt x="11999" y="4548"/>
                    <a:pt x="14158" y="9590"/>
                  </a:cubicBezTo>
                  <a:cubicBezTo>
                    <a:pt x="15745" y="13323"/>
                    <a:pt x="16037" y="17197"/>
                    <a:pt x="14882" y="19686"/>
                  </a:cubicBezTo>
                  <a:cubicBezTo>
                    <a:pt x="14323" y="20867"/>
                    <a:pt x="13510" y="21642"/>
                    <a:pt x="12443" y="21972"/>
                  </a:cubicBezTo>
                  <a:close/>
                  <a:moveTo>
                    <a:pt x="4417" y="-1434"/>
                  </a:moveTo>
                  <a:lnTo>
                    <a:pt x="4417" y="-1434"/>
                  </a:lnTo>
                  <a:lnTo>
                    <a:pt x="2575" y="-1155"/>
                  </a:lnTo>
                  <a:cubicBezTo>
                    <a:pt x="937" y="-659"/>
                    <a:pt x="-346" y="522"/>
                    <a:pt x="-1159" y="2262"/>
                  </a:cubicBezTo>
                  <a:cubicBezTo>
                    <a:pt x="-2594" y="5348"/>
                    <a:pt x="-2340" y="9780"/>
                    <a:pt x="-473" y="14111"/>
                  </a:cubicBezTo>
                  <a:cubicBezTo>
                    <a:pt x="2436" y="20982"/>
                    <a:pt x="8506" y="25477"/>
                    <a:pt x="13091" y="24029"/>
                  </a:cubicBezTo>
                  <a:cubicBezTo>
                    <a:pt x="14742" y="23522"/>
                    <a:pt x="16037" y="22328"/>
                    <a:pt x="16838" y="20588"/>
                  </a:cubicBezTo>
                  <a:cubicBezTo>
                    <a:pt x="18260" y="17514"/>
                    <a:pt x="18006" y="13095"/>
                    <a:pt x="16139" y="8752"/>
                  </a:cubicBezTo>
                  <a:cubicBezTo>
                    <a:pt x="13599" y="2744"/>
                    <a:pt x="8760" y="-1434"/>
                    <a:pt x="4417" y="-1434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0" name="자유형: 도형 99">
              <a:extLst>
                <a:ext uri="{FF2B5EF4-FFF2-40B4-BE49-F238E27FC236}">
                  <a16:creationId xmlns:a16="http://schemas.microsoft.com/office/drawing/2014/main" id="{A1EBA28F-C76F-4545-AAEF-0BC133735813}"/>
                </a:ext>
              </a:extLst>
            </p:cNvPr>
            <p:cNvSpPr/>
            <p:nvPr/>
          </p:nvSpPr>
          <p:spPr>
            <a:xfrm flipV="1">
              <a:off x="6686157" y="3854220"/>
              <a:ext cx="12171" cy="16248"/>
            </a:xfrm>
            <a:custGeom>
              <a:avLst/>
              <a:gdLst>
                <a:gd name="connsiteX0" fmla="*/ 614 w 12171"/>
                <a:gd name="connsiteY0" fmla="*/ -1278 h 16248"/>
                <a:gd name="connsiteX1" fmla="*/ 9059 w 12171"/>
                <a:gd name="connsiteY1" fmla="*/ 5123 h 16248"/>
                <a:gd name="connsiteX2" fmla="*/ 7408 w 12171"/>
                <a:gd name="connsiteY2" fmla="*/ 14661 h 16248"/>
                <a:gd name="connsiteX3" fmla="*/ -1037 w 12171"/>
                <a:gd name="connsiteY3" fmla="*/ 8260 h 16248"/>
                <a:gd name="connsiteX4" fmla="*/ 614 w 12171"/>
                <a:gd name="connsiteY4" fmla="*/ -1278 h 16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71" h="16248">
                  <a:moveTo>
                    <a:pt x="614" y="-1278"/>
                  </a:moveTo>
                  <a:cubicBezTo>
                    <a:pt x="3395" y="-2154"/>
                    <a:pt x="7180" y="729"/>
                    <a:pt x="9059" y="5123"/>
                  </a:cubicBezTo>
                  <a:cubicBezTo>
                    <a:pt x="10926" y="9530"/>
                    <a:pt x="10203" y="13810"/>
                    <a:pt x="7408" y="14661"/>
                  </a:cubicBezTo>
                  <a:cubicBezTo>
                    <a:pt x="4614" y="15524"/>
                    <a:pt x="842" y="12654"/>
                    <a:pt x="-1037" y="8260"/>
                  </a:cubicBezTo>
                  <a:cubicBezTo>
                    <a:pt x="-2917" y="3840"/>
                    <a:pt x="-2180" y="-427"/>
                    <a:pt x="614" y="-127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1" name="자유형: 도형 100">
              <a:extLst>
                <a:ext uri="{FF2B5EF4-FFF2-40B4-BE49-F238E27FC236}">
                  <a16:creationId xmlns:a16="http://schemas.microsoft.com/office/drawing/2014/main" id="{C9B46BC7-7462-4D19-9218-EF6AD249B2B5}"/>
                </a:ext>
              </a:extLst>
            </p:cNvPr>
            <p:cNvSpPr/>
            <p:nvPr/>
          </p:nvSpPr>
          <p:spPr>
            <a:xfrm flipV="1">
              <a:off x="6412699" y="3739603"/>
              <a:ext cx="550455" cy="772706"/>
            </a:xfrm>
            <a:custGeom>
              <a:avLst/>
              <a:gdLst>
                <a:gd name="connsiteX0" fmla="*/ -2074 w 550455"/>
                <a:gd name="connsiteY0" fmla="*/ -1200 h 772706"/>
                <a:gd name="connsiteX1" fmla="*/ 542603 w 550455"/>
                <a:gd name="connsiteY1" fmla="*/ 771506 h 772706"/>
                <a:gd name="connsiteX2" fmla="*/ 548382 w 550455"/>
                <a:gd name="connsiteY2" fmla="*/ 310242 h 772706"/>
                <a:gd name="connsiteX3" fmla="*/ -2074 w 550455"/>
                <a:gd name="connsiteY3" fmla="*/ -1200 h 772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0455" h="772706">
                  <a:moveTo>
                    <a:pt x="-2074" y="-1200"/>
                  </a:moveTo>
                  <a:cubicBezTo>
                    <a:pt x="298623" y="209493"/>
                    <a:pt x="480183" y="467049"/>
                    <a:pt x="542603" y="771506"/>
                  </a:cubicBezTo>
                  <a:lnTo>
                    <a:pt x="548382" y="310242"/>
                  </a:lnTo>
                  <a:lnTo>
                    <a:pt x="-2074" y="-1200"/>
                  </a:lnTo>
                </a:path>
              </a:pathLst>
            </a:custGeom>
            <a:solidFill>
              <a:srgbClr val="B3BBE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2" name="자유형: 도형 101">
              <a:extLst>
                <a:ext uri="{FF2B5EF4-FFF2-40B4-BE49-F238E27FC236}">
                  <a16:creationId xmlns:a16="http://schemas.microsoft.com/office/drawing/2014/main" id="{957831E5-4708-4175-AB09-9B06EBDB013C}"/>
                </a:ext>
              </a:extLst>
            </p:cNvPr>
            <p:cNvSpPr/>
            <p:nvPr/>
          </p:nvSpPr>
          <p:spPr>
            <a:xfrm flipV="1">
              <a:off x="6572603" y="3892270"/>
              <a:ext cx="321503" cy="510127"/>
            </a:xfrm>
            <a:custGeom>
              <a:avLst/>
              <a:gdLst>
                <a:gd name="connsiteX0" fmla="*/ 289946 w 321503"/>
                <a:gd name="connsiteY0" fmla="*/ 508947 h 510127"/>
                <a:gd name="connsiteX1" fmla="*/ 144239 w 321503"/>
                <a:gd name="connsiteY1" fmla="*/ 476562 h 510127"/>
                <a:gd name="connsiteX2" fmla="*/ 143934 w 321503"/>
                <a:gd name="connsiteY2" fmla="*/ 476397 h 510127"/>
                <a:gd name="connsiteX3" fmla="*/ -1799 w 321503"/>
                <a:gd name="connsiteY3" fmla="*/ 342945 h 510127"/>
                <a:gd name="connsiteX4" fmla="*/ 12400 w 321503"/>
                <a:gd name="connsiteY4" fmla="*/ 51785 h 510127"/>
                <a:gd name="connsiteX5" fmla="*/ 143934 w 321503"/>
                <a:gd name="connsiteY5" fmla="*/ -908 h 510127"/>
                <a:gd name="connsiteX6" fmla="*/ 143934 w 321503"/>
                <a:gd name="connsiteY6" fmla="*/ -1123 h 510127"/>
                <a:gd name="connsiteX7" fmla="*/ 144061 w 321503"/>
                <a:gd name="connsiteY7" fmla="*/ -946 h 510127"/>
                <a:gd name="connsiteX8" fmla="*/ 144239 w 321503"/>
                <a:gd name="connsiteY8" fmla="*/ -946 h 510127"/>
                <a:gd name="connsiteX9" fmla="*/ 144239 w 321503"/>
                <a:gd name="connsiteY9" fmla="*/ -730 h 510127"/>
                <a:gd name="connsiteX10" fmla="*/ 254411 w 321503"/>
                <a:gd name="connsiteY10" fmla="*/ 149156 h 510127"/>
                <a:gd name="connsiteX11" fmla="*/ 275747 w 321503"/>
                <a:gd name="connsiteY11" fmla="*/ 201645 h 510127"/>
                <a:gd name="connsiteX12" fmla="*/ 319397 w 321503"/>
                <a:gd name="connsiteY12" fmla="*/ 493478 h 510127"/>
                <a:gd name="connsiteX13" fmla="*/ 289946 w 321503"/>
                <a:gd name="connsiteY13" fmla="*/ 508947 h 51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1503" h="510127">
                  <a:moveTo>
                    <a:pt x="289946" y="508947"/>
                  </a:moveTo>
                  <a:cubicBezTo>
                    <a:pt x="247375" y="482404"/>
                    <a:pt x="157916" y="477146"/>
                    <a:pt x="144239" y="476562"/>
                  </a:cubicBezTo>
                  <a:lnTo>
                    <a:pt x="143934" y="476397"/>
                  </a:lnTo>
                  <a:cubicBezTo>
                    <a:pt x="130192" y="461372"/>
                    <a:pt x="40746" y="364827"/>
                    <a:pt x="-1799" y="342945"/>
                  </a:cubicBezTo>
                  <a:cubicBezTo>
                    <a:pt x="-1799" y="210319"/>
                    <a:pt x="-5444" y="90952"/>
                    <a:pt x="12400" y="51785"/>
                  </a:cubicBezTo>
                  <a:cubicBezTo>
                    <a:pt x="33685" y="5176"/>
                    <a:pt x="85793" y="-2901"/>
                    <a:pt x="143934" y="-908"/>
                  </a:cubicBezTo>
                  <a:lnTo>
                    <a:pt x="143934" y="-1123"/>
                  </a:lnTo>
                  <a:lnTo>
                    <a:pt x="144061" y="-946"/>
                  </a:lnTo>
                  <a:lnTo>
                    <a:pt x="144239" y="-946"/>
                  </a:lnTo>
                  <a:lnTo>
                    <a:pt x="144239" y="-730"/>
                  </a:lnTo>
                  <a:cubicBezTo>
                    <a:pt x="187800" y="47390"/>
                    <a:pt x="228046" y="97314"/>
                    <a:pt x="254411" y="149156"/>
                  </a:cubicBezTo>
                  <a:cubicBezTo>
                    <a:pt x="263199" y="166440"/>
                    <a:pt x="270438" y="183915"/>
                    <a:pt x="275747" y="201645"/>
                  </a:cubicBezTo>
                  <a:cubicBezTo>
                    <a:pt x="293044" y="259252"/>
                    <a:pt x="319575" y="366084"/>
                    <a:pt x="319397" y="493478"/>
                  </a:cubicBezTo>
                  <a:lnTo>
                    <a:pt x="289946" y="508947"/>
                  </a:lnTo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3" name="자유형: 도형 102">
              <a:extLst>
                <a:ext uri="{FF2B5EF4-FFF2-40B4-BE49-F238E27FC236}">
                  <a16:creationId xmlns:a16="http://schemas.microsoft.com/office/drawing/2014/main" id="{84D52829-2A39-4324-ADD7-F5CC1DE9AA00}"/>
                </a:ext>
              </a:extLst>
            </p:cNvPr>
            <p:cNvSpPr/>
            <p:nvPr/>
          </p:nvSpPr>
          <p:spPr>
            <a:xfrm flipV="1">
              <a:off x="6572603" y="4057954"/>
              <a:ext cx="168594" cy="344442"/>
            </a:xfrm>
            <a:custGeom>
              <a:avLst/>
              <a:gdLst>
                <a:gd name="connsiteX0" fmla="*/ -1150 w 168594"/>
                <a:gd name="connsiteY0" fmla="*/ 343336 h 344442"/>
                <a:gd name="connsiteX1" fmla="*/ -1747 w 168594"/>
                <a:gd name="connsiteY1" fmla="*/ 343019 h 344442"/>
                <a:gd name="connsiteX2" fmla="*/ 12452 w 168594"/>
                <a:gd name="connsiteY2" fmla="*/ 51859 h 344442"/>
                <a:gd name="connsiteX3" fmla="*/ 143986 w 168594"/>
                <a:gd name="connsiteY3" fmla="*/ -834 h 344442"/>
                <a:gd name="connsiteX4" fmla="*/ 143986 w 168594"/>
                <a:gd name="connsiteY4" fmla="*/ -1050 h 344442"/>
                <a:gd name="connsiteX5" fmla="*/ 144113 w 168594"/>
                <a:gd name="connsiteY5" fmla="*/ -872 h 344442"/>
                <a:gd name="connsiteX6" fmla="*/ 144291 w 168594"/>
                <a:gd name="connsiteY6" fmla="*/ -872 h 344442"/>
                <a:gd name="connsiteX7" fmla="*/ 144291 w 168594"/>
                <a:gd name="connsiteY7" fmla="*/ -656 h 344442"/>
                <a:gd name="connsiteX8" fmla="*/ 166541 w 168594"/>
                <a:gd name="connsiteY8" fmla="*/ 24465 h 344442"/>
                <a:gd name="connsiteX9" fmla="*/ 115385 w 168594"/>
                <a:gd name="connsiteY9" fmla="*/ 276865 h 344442"/>
                <a:gd name="connsiteX10" fmla="*/ -1150 w 168594"/>
                <a:gd name="connsiteY10" fmla="*/ 343336 h 344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8594" h="344442">
                  <a:moveTo>
                    <a:pt x="-1150" y="343336"/>
                  </a:moveTo>
                  <a:lnTo>
                    <a:pt x="-1747" y="343019"/>
                  </a:lnTo>
                  <a:cubicBezTo>
                    <a:pt x="-1747" y="210393"/>
                    <a:pt x="-5392" y="91025"/>
                    <a:pt x="12452" y="51859"/>
                  </a:cubicBezTo>
                  <a:cubicBezTo>
                    <a:pt x="33737" y="5250"/>
                    <a:pt x="85845" y="-2828"/>
                    <a:pt x="143986" y="-834"/>
                  </a:cubicBezTo>
                  <a:lnTo>
                    <a:pt x="143986" y="-1050"/>
                  </a:lnTo>
                  <a:lnTo>
                    <a:pt x="144113" y="-872"/>
                  </a:lnTo>
                  <a:lnTo>
                    <a:pt x="144291" y="-872"/>
                  </a:lnTo>
                  <a:lnTo>
                    <a:pt x="144291" y="-656"/>
                  </a:lnTo>
                  <a:cubicBezTo>
                    <a:pt x="151822" y="7675"/>
                    <a:pt x="159251" y="16045"/>
                    <a:pt x="166541" y="24465"/>
                  </a:cubicBezTo>
                  <a:lnTo>
                    <a:pt x="115385" y="276865"/>
                  </a:lnTo>
                  <a:lnTo>
                    <a:pt x="-1150" y="343336"/>
                  </a:lnTo>
                </a:path>
              </a:pathLst>
            </a:custGeom>
            <a:solidFill>
              <a:srgbClr val="EC1D2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4" name="자유형: 도형 103">
              <a:extLst>
                <a:ext uri="{FF2B5EF4-FFF2-40B4-BE49-F238E27FC236}">
                  <a16:creationId xmlns:a16="http://schemas.microsoft.com/office/drawing/2014/main" id="{0EDC8F3E-3DF7-456D-9F1E-D93601FBC8A6}"/>
                </a:ext>
              </a:extLst>
            </p:cNvPr>
            <p:cNvSpPr/>
            <p:nvPr/>
          </p:nvSpPr>
          <p:spPr>
            <a:xfrm flipV="1">
              <a:off x="6602052" y="3907739"/>
              <a:ext cx="292362" cy="510124"/>
            </a:xfrm>
            <a:custGeom>
              <a:avLst/>
              <a:gdLst>
                <a:gd name="connsiteX0" fmla="*/ 289938 w 292362"/>
                <a:gd name="connsiteY0" fmla="*/ 508958 h 510124"/>
                <a:gd name="connsiteX1" fmla="*/ 144231 w 292362"/>
                <a:gd name="connsiteY1" fmla="*/ 476573 h 510124"/>
                <a:gd name="connsiteX2" fmla="*/ 144231 w 292362"/>
                <a:gd name="connsiteY2" fmla="*/ 476674 h 510124"/>
                <a:gd name="connsiteX3" fmla="*/ 144053 w 292362"/>
                <a:gd name="connsiteY3" fmla="*/ 476509 h 510124"/>
                <a:gd name="connsiteX4" fmla="*/ 143939 w 292362"/>
                <a:gd name="connsiteY4" fmla="*/ 476496 h 510124"/>
                <a:gd name="connsiteX5" fmla="*/ 143939 w 292362"/>
                <a:gd name="connsiteY5" fmla="*/ 476395 h 510124"/>
                <a:gd name="connsiteX6" fmla="*/ -1807 w 292362"/>
                <a:gd name="connsiteY6" fmla="*/ 342956 h 510124"/>
                <a:gd name="connsiteX7" fmla="*/ 12392 w 292362"/>
                <a:gd name="connsiteY7" fmla="*/ 51796 h 510124"/>
                <a:gd name="connsiteX8" fmla="*/ 143939 w 292362"/>
                <a:gd name="connsiteY8" fmla="*/ -897 h 510124"/>
                <a:gd name="connsiteX9" fmla="*/ 143939 w 292362"/>
                <a:gd name="connsiteY9" fmla="*/ -1125 h 510124"/>
                <a:gd name="connsiteX10" fmla="*/ 144053 w 292362"/>
                <a:gd name="connsiteY10" fmla="*/ -947 h 510124"/>
                <a:gd name="connsiteX11" fmla="*/ 144231 w 292362"/>
                <a:gd name="connsiteY11" fmla="*/ -947 h 510124"/>
                <a:gd name="connsiteX12" fmla="*/ 144231 w 292362"/>
                <a:gd name="connsiteY12" fmla="*/ -732 h 510124"/>
                <a:gd name="connsiteX13" fmla="*/ 254390 w 292362"/>
                <a:gd name="connsiteY13" fmla="*/ 149154 h 510124"/>
                <a:gd name="connsiteX14" fmla="*/ 275752 w 292362"/>
                <a:gd name="connsiteY14" fmla="*/ 201643 h 510124"/>
                <a:gd name="connsiteX15" fmla="*/ 289938 w 292362"/>
                <a:gd name="connsiteY15" fmla="*/ 508958 h 51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2362" h="510124">
                  <a:moveTo>
                    <a:pt x="289938" y="508958"/>
                  </a:moveTo>
                  <a:cubicBezTo>
                    <a:pt x="247367" y="482402"/>
                    <a:pt x="157909" y="477144"/>
                    <a:pt x="144231" y="476573"/>
                  </a:cubicBezTo>
                  <a:lnTo>
                    <a:pt x="144231" y="476674"/>
                  </a:lnTo>
                  <a:lnTo>
                    <a:pt x="144053" y="476509"/>
                  </a:lnTo>
                  <a:lnTo>
                    <a:pt x="143939" y="476496"/>
                  </a:lnTo>
                  <a:lnTo>
                    <a:pt x="143939" y="476395"/>
                  </a:lnTo>
                  <a:cubicBezTo>
                    <a:pt x="130197" y="461371"/>
                    <a:pt x="40738" y="364838"/>
                    <a:pt x="-1807" y="342956"/>
                  </a:cubicBezTo>
                  <a:cubicBezTo>
                    <a:pt x="-1807" y="210330"/>
                    <a:pt x="-5464" y="90950"/>
                    <a:pt x="12392" y="51796"/>
                  </a:cubicBezTo>
                  <a:cubicBezTo>
                    <a:pt x="33677" y="5187"/>
                    <a:pt x="85798" y="-2878"/>
                    <a:pt x="143939" y="-897"/>
                  </a:cubicBezTo>
                  <a:lnTo>
                    <a:pt x="143939" y="-1125"/>
                  </a:lnTo>
                  <a:lnTo>
                    <a:pt x="144053" y="-947"/>
                  </a:lnTo>
                  <a:lnTo>
                    <a:pt x="144231" y="-947"/>
                  </a:lnTo>
                  <a:lnTo>
                    <a:pt x="144231" y="-732"/>
                  </a:lnTo>
                  <a:cubicBezTo>
                    <a:pt x="187804" y="47402"/>
                    <a:pt x="228025" y="97312"/>
                    <a:pt x="254390" y="149154"/>
                  </a:cubicBezTo>
                  <a:cubicBezTo>
                    <a:pt x="263179" y="166464"/>
                    <a:pt x="270431" y="183939"/>
                    <a:pt x="275752" y="201643"/>
                  </a:cubicBezTo>
                  <a:cubicBezTo>
                    <a:pt x="293595" y="261117"/>
                    <a:pt x="289938" y="376319"/>
                    <a:pt x="289938" y="508958"/>
                  </a:cubicBezTo>
                </a:path>
              </a:pathLst>
            </a:custGeom>
            <a:solidFill>
              <a:srgbClr val="FABD0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5" name="자유형: 도형 104">
              <a:extLst>
                <a:ext uri="{FF2B5EF4-FFF2-40B4-BE49-F238E27FC236}">
                  <a16:creationId xmlns:a16="http://schemas.microsoft.com/office/drawing/2014/main" id="{12267263-60E0-4389-A9DB-BE544D95086D}"/>
                </a:ext>
              </a:extLst>
            </p:cNvPr>
            <p:cNvSpPr/>
            <p:nvPr/>
          </p:nvSpPr>
          <p:spPr>
            <a:xfrm flipV="1">
              <a:off x="6626466" y="3945699"/>
              <a:ext cx="247510" cy="435724"/>
            </a:xfrm>
            <a:custGeom>
              <a:avLst/>
              <a:gdLst>
                <a:gd name="connsiteX0" fmla="*/ 132173 w 247510"/>
                <a:gd name="connsiteY0" fmla="*/ 210581 h 435724"/>
                <a:gd name="connsiteX1" fmla="*/ 245177 w 247510"/>
                <a:gd name="connsiteY1" fmla="*/ 284902 h 435724"/>
                <a:gd name="connsiteX2" fmla="*/ 243425 w 247510"/>
                <a:gd name="connsiteY2" fmla="*/ 434558 h 435724"/>
                <a:gd name="connsiteX3" fmla="*/ 123169 w 247510"/>
                <a:gd name="connsiteY3" fmla="*/ 407368 h 435724"/>
                <a:gd name="connsiteX4" fmla="*/ 132008 w 247510"/>
                <a:gd name="connsiteY4" fmla="*/ 210480 h 435724"/>
                <a:gd name="connsiteX5" fmla="*/ -2117 w 247510"/>
                <a:gd name="connsiteY5" fmla="*/ 141265 h 435724"/>
                <a:gd name="connsiteX6" fmla="*/ 9453 w 247510"/>
                <a:gd name="connsiteY6" fmla="*/ 49304 h 435724"/>
                <a:gd name="connsiteX7" fmla="*/ 124007 w 247510"/>
                <a:gd name="connsiteY7" fmla="*/ -1026 h 435724"/>
                <a:gd name="connsiteX8" fmla="*/ 132173 w 247510"/>
                <a:gd name="connsiteY8" fmla="*/ 210581 h 435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510" h="435724">
                  <a:moveTo>
                    <a:pt x="132173" y="210581"/>
                  </a:moveTo>
                  <a:cubicBezTo>
                    <a:pt x="172457" y="233784"/>
                    <a:pt x="212704" y="257266"/>
                    <a:pt x="245177" y="284902"/>
                  </a:cubicBezTo>
                  <a:cubicBezTo>
                    <a:pt x="246168" y="328615"/>
                    <a:pt x="243425" y="380279"/>
                    <a:pt x="243425" y="434558"/>
                  </a:cubicBezTo>
                  <a:cubicBezTo>
                    <a:pt x="207522" y="412181"/>
                    <a:pt x="134726" y="407914"/>
                    <a:pt x="123169" y="407368"/>
                  </a:cubicBezTo>
                  <a:cubicBezTo>
                    <a:pt x="123169" y="407584"/>
                    <a:pt x="128642" y="323535"/>
                    <a:pt x="132008" y="210480"/>
                  </a:cubicBezTo>
                  <a:cubicBezTo>
                    <a:pt x="87329" y="186693"/>
                    <a:pt x="42638" y="163477"/>
                    <a:pt x="-2117" y="141265"/>
                  </a:cubicBezTo>
                  <a:cubicBezTo>
                    <a:pt x="-1037" y="96256"/>
                    <a:pt x="1744" y="66233"/>
                    <a:pt x="9453" y="49304"/>
                  </a:cubicBezTo>
                  <a:cubicBezTo>
                    <a:pt x="27411" y="10048"/>
                    <a:pt x="75048" y="-2677"/>
                    <a:pt x="124007" y="-1026"/>
                  </a:cubicBezTo>
                  <a:cubicBezTo>
                    <a:pt x="131386" y="74386"/>
                    <a:pt x="133697" y="136845"/>
                    <a:pt x="132173" y="210581"/>
                  </a:cubicBezTo>
                </a:path>
              </a:pathLst>
            </a:custGeom>
            <a:solidFill>
              <a:srgbClr val="1E3F6B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6" name="자유형: 도형 105">
              <a:extLst>
                <a:ext uri="{FF2B5EF4-FFF2-40B4-BE49-F238E27FC236}">
                  <a16:creationId xmlns:a16="http://schemas.microsoft.com/office/drawing/2014/main" id="{4D069F0A-C302-4D18-838D-E581D4BD7920}"/>
                </a:ext>
              </a:extLst>
            </p:cNvPr>
            <p:cNvSpPr/>
            <p:nvPr/>
          </p:nvSpPr>
          <p:spPr>
            <a:xfrm flipV="1">
              <a:off x="6647281" y="3926205"/>
              <a:ext cx="237191" cy="476999"/>
            </a:xfrm>
            <a:custGeom>
              <a:avLst/>
              <a:gdLst>
                <a:gd name="connsiteX0" fmla="*/ 81540 w 237191"/>
                <a:gd name="connsiteY0" fmla="*/ -1165 h 476999"/>
                <a:gd name="connsiteX1" fmla="*/ -2128 w 237191"/>
                <a:gd name="connsiteY1" fmla="*/ 17479 h 476999"/>
                <a:gd name="connsiteX2" fmla="*/ 18573 w 237191"/>
                <a:gd name="connsiteY2" fmla="*/ 38243 h 476999"/>
                <a:gd name="connsiteX3" fmla="*/ 94977 w 237191"/>
                <a:gd name="connsiteY3" fmla="*/ 20615 h 476999"/>
                <a:gd name="connsiteX4" fmla="*/ 103181 w 237191"/>
                <a:gd name="connsiteY4" fmla="*/ 20755 h 476999"/>
                <a:gd name="connsiteX5" fmla="*/ 111499 w 237191"/>
                <a:gd name="connsiteY5" fmla="*/ 158563 h 476999"/>
                <a:gd name="connsiteX6" fmla="*/ 168941 w 237191"/>
                <a:gd name="connsiteY6" fmla="*/ 266703 h 476999"/>
                <a:gd name="connsiteX7" fmla="*/ 224351 w 237191"/>
                <a:gd name="connsiteY7" fmla="*/ 306683 h 476999"/>
                <a:gd name="connsiteX8" fmla="*/ 222904 w 237191"/>
                <a:gd name="connsiteY8" fmla="*/ 422304 h 476999"/>
                <a:gd name="connsiteX9" fmla="*/ 234778 w 237191"/>
                <a:gd name="connsiteY9" fmla="*/ 475834 h 476999"/>
                <a:gd name="connsiteX10" fmla="*/ 221278 w 237191"/>
                <a:gd name="connsiteY10" fmla="*/ 191634 h 476999"/>
                <a:gd name="connsiteX11" fmla="*/ 200971 w 237191"/>
                <a:gd name="connsiteY11" fmla="*/ 141748 h 476999"/>
                <a:gd name="connsiteX12" fmla="*/ 96247 w 237191"/>
                <a:gd name="connsiteY12" fmla="*/ -733 h 476999"/>
                <a:gd name="connsiteX13" fmla="*/ 96247 w 237191"/>
                <a:gd name="connsiteY13" fmla="*/ -962 h 476999"/>
                <a:gd name="connsiteX14" fmla="*/ 96094 w 237191"/>
                <a:gd name="connsiteY14" fmla="*/ -962 h 476999"/>
                <a:gd name="connsiteX15" fmla="*/ 95967 w 237191"/>
                <a:gd name="connsiteY15" fmla="*/ -1114 h 476999"/>
                <a:gd name="connsiteX16" fmla="*/ 95967 w 237191"/>
                <a:gd name="connsiteY16" fmla="*/ -911 h 476999"/>
                <a:gd name="connsiteX17" fmla="*/ 81540 w 237191"/>
                <a:gd name="connsiteY17" fmla="*/ -1165 h 4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7191" h="476999">
                  <a:moveTo>
                    <a:pt x="81540" y="-1165"/>
                  </a:moveTo>
                  <a:cubicBezTo>
                    <a:pt x="49168" y="-1165"/>
                    <a:pt x="19602" y="3127"/>
                    <a:pt x="-2128" y="17479"/>
                  </a:cubicBezTo>
                  <a:cubicBezTo>
                    <a:pt x="4933" y="24260"/>
                    <a:pt x="11842" y="31182"/>
                    <a:pt x="18573" y="38243"/>
                  </a:cubicBezTo>
                  <a:cubicBezTo>
                    <a:pt x="39350" y="25695"/>
                    <a:pt x="66668" y="20615"/>
                    <a:pt x="94977" y="20615"/>
                  </a:cubicBezTo>
                  <a:cubicBezTo>
                    <a:pt x="97707" y="20615"/>
                    <a:pt x="100438" y="20666"/>
                    <a:pt x="103181" y="20755"/>
                  </a:cubicBezTo>
                  <a:cubicBezTo>
                    <a:pt x="107994" y="69955"/>
                    <a:pt x="110648" y="113656"/>
                    <a:pt x="111499" y="158563"/>
                  </a:cubicBezTo>
                  <a:cubicBezTo>
                    <a:pt x="133470" y="193678"/>
                    <a:pt x="152571" y="230038"/>
                    <a:pt x="168941" y="266703"/>
                  </a:cubicBezTo>
                  <a:cubicBezTo>
                    <a:pt x="188779" y="279276"/>
                    <a:pt x="207600" y="292421"/>
                    <a:pt x="224351" y="306683"/>
                  </a:cubicBezTo>
                  <a:cubicBezTo>
                    <a:pt x="225139" y="341151"/>
                    <a:pt x="223589" y="380559"/>
                    <a:pt x="222904" y="422304"/>
                  </a:cubicBezTo>
                  <a:cubicBezTo>
                    <a:pt x="227501" y="440490"/>
                    <a:pt x="231451" y="458372"/>
                    <a:pt x="234778" y="475834"/>
                  </a:cubicBezTo>
                  <a:cubicBezTo>
                    <a:pt x="234905" y="353114"/>
                    <a:pt x="237890" y="246993"/>
                    <a:pt x="221278" y="191634"/>
                  </a:cubicBezTo>
                  <a:cubicBezTo>
                    <a:pt x="216236" y="174793"/>
                    <a:pt x="209340" y="158182"/>
                    <a:pt x="200971" y="141748"/>
                  </a:cubicBezTo>
                  <a:cubicBezTo>
                    <a:pt x="175914" y="92459"/>
                    <a:pt x="137674" y="44999"/>
                    <a:pt x="96247" y="-733"/>
                  </a:cubicBezTo>
                  <a:lnTo>
                    <a:pt x="96247" y="-962"/>
                  </a:lnTo>
                  <a:lnTo>
                    <a:pt x="96094" y="-962"/>
                  </a:lnTo>
                  <a:lnTo>
                    <a:pt x="95967" y="-1114"/>
                  </a:lnTo>
                  <a:lnTo>
                    <a:pt x="95967" y="-911"/>
                  </a:lnTo>
                  <a:cubicBezTo>
                    <a:pt x="91103" y="-1076"/>
                    <a:pt x="86290" y="-1165"/>
                    <a:pt x="81540" y="-1165"/>
                  </a:cubicBezTo>
                </a:path>
              </a:pathLst>
            </a:custGeom>
            <a:solidFill>
              <a:srgbClr val="FBE16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7" name="자유형: 도형 106">
              <a:extLst>
                <a:ext uri="{FF2B5EF4-FFF2-40B4-BE49-F238E27FC236}">
                  <a16:creationId xmlns:a16="http://schemas.microsoft.com/office/drawing/2014/main" id="{A29FF516-5C09-4E73-BEDB-5E82B7DAB2ED}"/>
                </a:ext>
              </a:extLst>
            </p:cNvPr>
            <p:cNvSpPr/>
            <p:nvPr/>
          </p:nvSpPr>
          <p:spPr>
            <a:xfrm flipV="1">
              <a:off x="6667982" y="3979735"/>
              <a:ext cx="205995" cy="401688"/>
            </a:xfrm>
            <a:custGeom>
              <a:avLst/>
              <a:gdLst>
                <a:gd name="connsiteX0" fmla="*/ 74272 w 205995"/>
                <a:gd name="connsiteY0" fmla="*/ -1151 h 401688"/>
                <a:gd name="connsiteX1" fmla="*/ -2131 w 205995"/>
                <a:gd name="connsiteY1" fmla="*/ 16477 h 401688"/>
                <a:gd name="connsiteX2" fmla="*/ 90795 w 205995"/>
                <a:gd name="connsiteY2" fmla="*/ 136796 h 401688"/>
                <a:gd name="connsiteX3" fmla="*/ 82476 w 205995"/>
                <a:gd name="connsiteY3" fmla="*/ -1011 h 401688"/>
                <a:gd name="connsiteX4" fmla="*/ 74272 w 205995"/>
                <a:gd name="connsiteY4" fmla="*/ -1151 h 401688"/>
                <a:gd name="connsiteX5" fmla="*/ 148237 w 205995"/>
                <a:gd name="connsiteY5" fmla="*/ 244937 h 401688"/>
                <a:gd name="connsiteX6" fmla="*/ 202199 w 205995"/>
                <a:gd name="connsiteY6" fmla="*/ 400537 h 401688"/>
                <a:gd name="connsiteX7" fmla="*/ 203647 w 205995"/>
                <a:gd name="connsiteY7" fmla="*/ 284917 h 401688"/>
                <a:gd name="connsiteX8" fmla="*/ 148237 w 205995"/>
                <a:gd name="connsiteY8" fmla="*/ 244937 h 40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5995" h="401688">
                  <a:moveTo>
                    <a:pt x="74272" y="-1151"/>
                  </a:moveTo>
                  <a:cubicBezTo>
                    <a:pt x="45964" y="-1151"/>
                    <a:pt x="18646" y="3929"/>
                    <a:pt x="-2131" y="16477"/>
                  </a:cubicBezTo>
                  <a:cubicBezTo>
                    <a:pt x="33277" y="53561"/>
                    <a:pt x="64150" y="94251"/>
                    <a:pt x="90795" y="136796"/>
                  </a:cubicBezTo>
                  <a:cubicBezTo>
                    <a:pt x="89944" y="91889"/>
                    <a:pt x="87290" y="48188"/>
                    <a:pt x="82476" y="-1011"/>
                  </a:cubicBezTo>
                  <a:cubicBezTo>
                    <a:pt x="79733" y="-1100"/>
                    <a:pt x="77003" y="-1151"/>
                    <a:pt x="74272" y="-1151"/>
                  </a:cubicBezTo>
                  <a:moveTo>
                    <a:pt x="148237" y="244937"/>
                  </a:moveTo>
                  <a:cubicBezTo>
                    <a:pt x="171580" y="297159"/>
                    <a:pt x="189410" y="349979"/>
                    <a:pt x="202199" y="400537"/>
                  </a:cubicBezTo>
                  <a:cubicBezTo>
                    <a:pt x="202885" y="358792"/>
                    <a:pt x="204435" y="319384"/>
                    <a:pt x="203647" y="284917"/>
                  </a:cubicBezTo>
                  <a:cubicBezTo>
                    <a:pt x="186896" y="270654"/>
                    <a:pt x="168074" y="257510"/>
                    <a:pt x="148237" y="244937"/>
                  </a:cubicBezTo>
                </a:path>
              </a:pathLst>
            </a:custGeom>
            <a:solidFill>
              <a:srgbClr val="859FB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0A6F49C4-B5B6-48F9-A6B7-FCB82BE53C3F}"/>
              </a:ext>
            </a:extLst>
          </p:cNvPr>
          <p:cNvGrpSpPr/>
          <p:nvPr/>
        </p:nvGrpSpPr>
        <p:grpSpPr>
          <a:xfrm>
            <a:off x="5368042" y="4438686"/>
            <a:ext cx="943066" cy="1039588"/>
            <a:chOff x="3711117" y="3640126"/>
            <a:chExt cx="943066" cy="1039588"/>
          </a:xfrm>
        </p:grpSpPr>
        <p:sp>
          <p:nvSpPr>
            <p:cNvPr id="109" name="자유형: 도형 108">
              <a:extLst>
                <a:ext uri="{FF2B5EF4-FFF2-40B4-BE49-F238E27FC236}">
                  <a16:creationId xmlns:a16="http://schemas.microsoft.com/office/drawing/2014/main" id="{E4473706-433D-4808-860F-A440FB899923}"/>
                </a:ext>
              </a:extLst>
            </p:cNvPr>
            <p:cNvSpPr/>
            <p:nvPr/>
          </p:nvSpPr>
          <p:spPr>
            <a:xfrm flipV="1">
              <a:off x="3711117" y="4102633"/>
              <a:ext cx="943066" cy="577081"/>
            </a:xfrm>
            <a:custGeom>
              <a:avLst/>
              <a:gdLst>
                <a:gd name="connsiteX0" fmla="*/ 496553 w 943066"/>
                <a:gd name="connsiteY0" fmla="*/ 576118 h 577081"/>
                <a:gd name="connsiteX1" fmla="*/ 535169 w 943066"/>
                <a:gd name="connsiteY1" fmla="*/ 550705 h 577081"/>
                <a:gd name="connsiteX2" fmla="*/ 930516 w 943066"/>
                <a:gd name="connsiteY2" fmla="*/ 316898 h 577081"/>
                <a:gd name="connsiteX3" fmla="*/ 929901 w 943066"/>
                <a:gd name="connsiteY3" fmla="*/ 272690 h 577081"/>
                <a:gd name="connsiteX4" fmla="*/ 457163 w 943066"/>
                <a:gd name="connsiteY4" fmla="*/ 1824 h 577081"/>
                <a:gd name="connsiteX5" fmla="*/ 433396 w 943066"/>
                <a:gd name="connsiteY5" fmla="*/ 1824 h 577081"/>
                <a:gd name="connsiteX6" fmla="*/ 6279 w 943066"/>
                <a:gd name="connsiteY6" fmla="*/ 251963 h 577081"/>
                <a:gd name="connsiteX7" fmla="*/ -364 w 943066"/>
                <a:gd name="connsiteY7" fmla="*/ 263444 h 577081"/>
                <a:gd name="connsiteX8" fmla="*/ 6041 w 943066"/>
                <a:gd name="connsiteY8" fmla="*/ 275052 h 577081"/>
                <a:gd name="connsiteX9" fmla="*/ 496553 w 943066"/>
                <a:gd name="connsiteY9" fmla="*/ 576118 h 577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3066" h="577081">
                  <a:moveTo>
                    <a:pt x="496553" y="576118"/>
                  </a:moveTo>
                  <a:cubicBezTo>
                    <a:pt x="514978" y="569501"/>
                    <a:pt x="527842" y="561031"/>
                    <a:pt x="535169" y="550705"/>
                  </a:cubicBezTo>
                  <a:lnTo>
                    <a:pt x="930516" y="316898"/>
                  </a:lnTo>
                  <a:cubicBezTo>
                    <a:pt x="939411" y="311780"/>
                    <a:pt x="953089" y="285974"/>
                    <a:pt x="929901" y="272690"/>
                  </a:cubicBezTo>
                  <a:lnTo>
                    <a:pt x="457163" y="1824"/>
                  </a:lnTo>
                  <a:cubicBezTo>
                    <a:pt x="451294" y="-1541"/>
                    <a:pt x="440351" y="-2227"/>
                    <a:pt x="433396" y="1824"/>
                  </a:cubicBezTo>
                  <a:lnTo>
                    <a:pt x="6279" y="251963"/>
                  </a:lnTo>
                  <a:cubicBezTo>
                    <a:pt x="2092" y="254427"/>
                    <a:pt x="-314" y="258580"/>
                    <a:pt x="-364" y="263444"/>
                  </a:cubicBezTo>
                  <a:cubicBezTo>
                    <a:pt x="-414" y="268283"/>
                    <a:pt x="1898" y="272499"/>
                    <a:pt x="6041" y="275052"/>
                  </a:cubicBezTo>
                  <a:lnTo>
                    <a:pt x="496553" y="576118"/>
                  </a:lnTo>
                </a:path>
              </a:pathLst>
            </a:custGeom>
            <a:solidFill>
              <a:srgbClr val="CCEEF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0" name="자유형: 도형 109">
              <a:extLst>
                <a:ext uri="{FF2B5EF4-FFF2-40B4-BE49-F238E27FC236}">
                  <a16:creationId xmlns:a16="http://schemas.microsoft.com/office/drawing/2014/main" id="{9C04A665-930A-4837-9383-2FB47DA536A9}"/>
                </a:ext>
              </a:extLst>
            </p:cNvPr>
            <p:cNvSpPr/>
            <p:nvPr/>
          </p:nvSpPr>
          <p:spPr>
            <a:xfrm flipV="1">
              <a:off x="3762642" y="4139915"/>
              <a:ext cx="874050" cy="511353"/>
            </a:xfrm>
            <a:custGeom>
              <a:avLst/>
              <a:gdLst>
                <a:gd name="connsiteX0" fmla="*/ 6197 w 874050"/>
                <a:gd name="connsiteY0" fmla="*/ 224817 h 511353"/>
                <a:gd name="connsiteX1" fmla="*/ 395864 w 874050"/>
                <a:gd name="connsiteY1" fmla="*/ 2364 h 511353"/>
                <a:gd name="connsiteX2" fmla="*/ 419498 w 874050"/>
                <a:gd name="connsiteY2" fmla="*/ 2160 h 511353"/>
                <a:gd name="connsiteX3" fmla="*/ 867724 w 874050"/>
                <a:gd name="connsiteY3" fmla="*/ 257608 h 511353"/>
                <a:gd name="connsiteX4" fmla="*/ 873672 w 874050"/>
                <a:gd name="connsiteY4" fmla="*/ 267654 h 511353"/>
                <a:gd name="connsiteX5" fmla="*/ 868041 w 874050"/>
                <a:gd name="connsiteY5" fmla="*/ 277877 h 511353"/>
                <a:gd name="connsiteX6" fmla="*/ 493267 w 874050"/>
                <a:gd name="connsiteY6" fmla="*/ 506947 h 511353"/>
                <a:gd name="connsiteX7" fmla="*/ 469345 w 874050"/>
                <a:gd name="connsiteY7" fmla="*/ 507316 h 511353"/>
                <a:gd name="connsiteX8" fmla="*/ 26 w 874050"/>
                <a:gd name="connsiteY8" fmla="*/ 259666 h 511353"/>
                <a:gd name="connsiteX9" fmla="*/ -376 w 874050"/>
                <a:gd name="connsiteY9" fmla="*/ 233745 h 511353"/>
                <a:gd name="connsiteX10" fmla="*/ 6197 w 874050"/>
                <a:gd name="connsiteY10" fmla="*/ 224817 h 51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4050" h="511353">
                  <a:moveTo>
                    <a:pt x="6197" y="224817"/>
                  </a:moveTo>
                  <a:lnTo>
                    <a:pt x="395864" y="2364"/>
                  </a:lnTo>
                  <a:cubicBezTo>
                    <a:pt x="403395" y="-1942"/>
                    <a:pt x="411958" y="-2120"/>
                    <a:pt x="419498" y="2160"/>
                  </a:cubicBezTo>
                  <a:lnTo>
                    <a:pt x="867724" y="257608"/>
                  </a:lnTo>
                  <a:cubicBezTo>
                    <a:pt x="871445" y="259729"/>
                    <a:pt x="873603" y="263374"/>
                    <a:pt x="873672" y="267654"/>
                  </a:cubicBezTo>
                  <a:cubicBezTo>
                    <a:pt x="873741" y="271946"/>
                    <a:pt x="871703" y="275655"/>
                    <a:pt x="868041" y="277877"/>
                  </a:cubicBezTo>
                  <a:lnTo>
                    <a:pt x="493267" y="506947"/>
                  </a:lnTo>
                  <a:cubicBezTo>
                    <a:pt x="485761" y="511532"/>
                    <a:pt x="477124" y="511430"/>
                    <a:pt x="469345" y="507316"/>
                  </a:cubicBezTo>
                  <a:lnTo>
                    <a:pt x="26" y="259666"/>
                  </a:lnTo>
                  <a:lnTo>
                    <a:pt x="-376" y="233745"/>
                  </a:lnTo>
                  <a:cubicBezTo>
                    <a:pt x="-416" y="229427"/>
                    <a:pt x="2452" y="226963"/>
                    <a:pt x="6197" y="224817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1" name="자유형: 도형 110">
              <a:extLst>
                <a:ext uri="{FF2B5EF4-FFF2-40B4-BE49-F238E27FC236}">
                  <a16:creationId xmlns:a16="http://schemas.microsoft.com/office/drawing/2014/main" id="{D56299AE-CC6D-4157-85E8-AB16440685E9}"/>
                </a:ext>
              </a:extLst>
            </p:cNvPr>
            <p:cNvSpPr/>
            <p:nvPr/>
          </p:nvSpPr>
          <p:spPr>
            <a:xfrm flipV="1">
              <a:off x="4095307" y="4326138"/>
              <a:ext cx="552262" cy="325181"/>
            </a:xfrm>
            <a:custGeom>
              <a:avLst/>
              <a:gdLst>
                <a:gd name="connsiteX0" fmla="*/ 6080 w 552262"/>
                <a:gd name="connsiteY0" fmla="*/ 36420 h 325181"/>
                <a:gd name="connsiteX1" fmla="*/ 63076 w 552262"/>
                <a:gd name="connsiteY1" fmla="*/ 2498 h 325181"/>
                <a:gd name="connsiteX2" fmla="*/ 86710 w 552262"/>
                <a:gd name="connsiteY2" fmla="*/ 2295 h 325181"/>
                <a:gd name="connsiteX3" fmla="*/ 545507 w 552262"/>
                <a:gd name="connsiteY3" fmla="*/ 264944 h 325181"/>
                <a:gd name="connsiteX4" fmla="*/ 551461 w 552262"/>
                <a:gd name="connsiteY4" fmla="*/ 275002 h 325181"/>
                <a:gd name="connsiteX5" fmla="*/ 551769 w 552262"/>
                <a:gd name="connsiteY5" fmla="*/ 299729 h 325181"/>
                <a:gd name="connsiteX6" fmla="*/ 495387 w 552262"/>
                <a:gd name="connsiteY6" fmla="*/ 321268 h 325181"/>
                <a:gd name="connsiteX7" fmla="*/ 471461 w 552262"/>
                <a:gd name="connsiteY7" fmla="*/ 321636 h 325181"/>
                <a:gd name="connsiteX8" fmla="*/ 5475 w 552262"/>
                <a:gd name="connsiteY8" fmla="*/ 55495 h 325181"/>
                <a:gd name="connsiteX9" fmla="*/ -493 w 552262"/>
                <a:gd name="connsiteY9" fmla="*/ 45335 h 325181"/>
                <a:gd name="connsiteX10" fmla="*/ 6080 w 552262"/>
                <a:gd name="connsiteY10" fmla="*/ 36420 h 325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2262" h="325181">
                  <a:moveTo>
                    <a:pt x="6080" y="36420"/>
                  </a:moveTo>
                  <a:lnTo>
                    <a:pt x="63076" y="2498"/>
                  </a:lnTo>
                  <a:cubicBezTo>
                    <a:pt x="70538" y="-1934"/>
                    <a:pt x="79180" y="-1998"/>
                    <a:pt x="86710" y="2295"/>
                  </a:cubicBezTo>
                  <a:lnTo>
                    <a:pt x="545507" y="264944"/>
                  </a:lnTo>
                  <a:cubicBezTo>
                    <a:pt x="549229" y="267077"/>
                    <a:pt x="551396" y="270722"/>
                    <a:pt x="551461" y="275002"/>
                  </a:cubicBezTo>
                  <a:lnTo>
                    <a:pt x="551769" y="299729"/>
                  </a:lnTo>
                  <a:lnTo>
                    <a:pt x="495387" y="321268"/>
                  </a:lnTo>
                  <a:cubicBezTo>
                    <a:pt x="487217" y="324380"/>
                    <a:pt x="479100" y="326005"/>
                    <a:pt x="471461" y="321636"/>
                  </a:cubicBezTo>
                  <a:lnTo>
                    <a:pt x="5475" y="55495"/>
                  </a:lnTo>
                  <a:cubicBezTo>
                    <a:pt x="1729" y="53349"/>
                    <a:pt x="-448" y="49666"/>
                    <a:pt x="-493" y="45335"/>
                  </a:cubicBezTo>
                  <a:cubicBezTo>
                    <a:pt x="-518" y="41017"/>
                    <a:pt x="2374" y="38617"/>
                    <a:pt x="6080" y="36420"/>
                  </a:cubicBezTo>
                </a:path>
              </a:pathLst>
            </a:custGeom>
            <a:solidFill>
              <a:srgbClr val="50525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2" name="자유형: 도형 111">
              <a:extLst>
                <a:ext uri="{FF2B5EF4-FFF2-40B4-BE49-F238E27FC236}">
                  <a16:creationId xmlns:a16="http://schemas.microsoft.com/office/drawing/2014/main" id="{01C2E61F-FD63-4349-8B97-84F8745CC528}"/>
                </a:ext>
              </a:extLst>
            </p:cNvPr>
            <p:cNvSpPr/>
            <p:nvPr/>
          </p:nvSpPr>
          <p:spPr>
            <a:xfrm flipV="1">
              <a:off x="3767504" y="4399648"/>
              <a:ext cx="391998" cy="248577"/>
            </a:xfrm>
            <a:custGeom>
              <a:avLst/>
              <a:gdLst>
                <a:gd name="connsiteX0" fmla="*/ -215 w 391998"/>
                <a:gd name="connsiteY0" fmla="*/ 247732 h 248577"/>
                <a:gd name="connsiteX1" fmla="*/ 391510 w 391998"/>
                <a:gd name="connsiteY1" fmla="*/ 24225 h 248577"/>
                <a:gd name="connsiteX2" fmla="*/ 391783 w 391998"/>
                <a:gd name="connsiteY2" fmla="*/ -845 h 248577"/>
                <a:gd name="connsiteX3" fmla="*/ -106 w 391998"/>
                <a:gd name="connsiteY3" fmla="*/ 222739 h 248577"/>
                <a:gd name="connsiteX4" fmla="*/ -215 w 391998"/>
                <a:gd name="connsiteY4" fmla="*/ 247732 h 2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998" h="248577">
                  <a:moveTo>
                    <a:pt x="-215" y="247732"/>
                  </a:moveTo>
                  <a:lnTo>
                    <a:pt x="391510" y="24225"/>
                  </a:lnTo>
                  <a:lnTo>
                    <a:pt x="391783" y="-845"/>
                  </a:lnTo>
                  <a:lnTo>
                    <a:pt x="-106" y="222739"/>
                  </a:lnTo>
                  <a:lnTo>
                    <a:pt x="-215" y="247732"/>
                  </a:ln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3" name="자유형: 도형 112">
              <a:extLst>
                <a:ext uri="{FF2B5EF4-FFF2-40B4-BE49-F238E27FC236}">
                  <a16:creationId xmlns:a16="http://schemas.microsoft.com/office/drawing/2014/main" id="{0D1A31ED-6652-4C5D-B289-6E5D39E097EE}"/>
                </a:ext>
              </a:extLst>
            </p:cNvPr>
            <p:cNvSpPr/>
            <p:nvPr/>
          </p:nvSpPr>
          <p:spPr>
            <a:xfrm flipV="1">
              <a:off x="3762964" y="4115364"/>
              <a:ext cx="884611" cy="511182"/>
            </a:xfrm>
            <a:custGeom>
              <a:avLst/>
              <a:gdLst>
                <a:gd name="connsiteX0" fmla="*/ 6189 w 884611"/>
                <a:gd name="connsiteY0" fmla="*/ 224609 h 511182"/>
                <a:gd name="connsiteX1" fmla="*/ 395845 w 884611"/>
                <a:gd name="connsiteY1" fmla="*/ 2334 h 511182"/>
                <a:gd name="connsiteX2" fmla="*/ 419475 w 884611"/>
                <a:gd name="connsiteY2" fmla="*/ 2156 h 511182"/>
                <a:gd name="connsiteX3" fmla="*/ 878276 w 884611"/>
                <a:gd name="connsiteY3" fmla="*/ 264792 h 511182"/>
                <a:gd name="connsiteX4" fmla="*/ 884230 w 884611"/>
                <a:gd name="connsiteY4" fmla="*/ 274850 h 511182"/>
                <a:gd name="connsiteX5" fmla="*/ 878594 w 884611"/>
                <a:gd name="connsiteY5" fmla="*/ 285087 h 511182"/>
                <a:gd name="connsiteX6" fmla="*/ 493253 w 884611"/>
                <a:gd name="connsiteY6" fmla="*/ 506727 h 511182"/>
                <a:gd name="connsiteX7" fmla="*/ 469331 w 884611"/>
                <a:gd name="connsiteY7" fmla="*/ 507121 h 511182"/>
                <a:gd name="connsiteX8" fmla="*/ 5578 w 884611"/>
                <a:gd name="connsiteY8" fmla="*/ 243685 h 511182"/>
                <a:gd name="connsiteX9" fmla="*/ -380 w 884611"/>
                <a:gd name="connsiteY9" fmla="*/ 233537 h 511182"/>
                <a:gd name="connsiteX10" fmla="*/ 6189 w 884611"/>
                <a:gd name="connsiteY10" fmla="*/ 224609 h 51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84611" h="511182">
                  <a:moveTo>
                    <a:pt x="6189" y="224609"/>
                  </a:moveTo>
                  <a:lnTo>
                    <a:pt x="395845" y="2334"/>
                  </a:lnTo>
                  <a:cubicBezTo>
                    <a:pt x="403387" y="-1946"/>
                    <a:pt x="411949" y="-2162"/>
                    <a:pt x="419475" y="2156"/>
                  </a:cubicBezTo>
                  <a:lnTo>
                    <a:pt x="878276" y="264792"/>
                  </a:lnTo>
                  <a:cubicBezTo>
                    <a:pt x="881997" y="266925"/>
                    <a:pt x="884160" y="270583"/>
                    <a:pt x="884230" y="274850"/>
                  </a:cubicBezTo>
                  <a:cubicBezTo>
                    <a:pt x="884290" y="279130"/>
                    <a:pt x="882305" y="282940"/>
                    <a:pt x="878594" y="285087"/>
                  </a:cubicBezTo>
                  <a:lnTo>
                    <a:pt x="493253" y="506727"/>
                  </a:lnTo>
                  <a:cubicBezTo>
                    <a:pt x="485628" y="511121"/>
                    <a:pt x="476987" y="511451"/>
                    <a:pt x="469331" y="507121"/>
                  </a:cubicBezTo>
                  <a:lnTo>
                    <a:pt x="5578" y="243685"/>
                  </a:lnTo>
                  <a:cubicBezTo>
                    <a:pt x="1823" y="241551"/>
                    <a:pt x="-350" y="237855"/>
                    <a:pt x="-380" y="233537"/>
                  </a:cubicBezTo>
                  <a:cubicBezTo>
                    <a:pt x="-424" y="229232"/>
                    <a:pt x="2433" y="226743"/>
                    <a:pt x="6189" y="224609"/>
                  </a:cubicBez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4" name="자유형: 도형 113">
              <a:extLst>
                <a:ext uri="{FF2B5EF4-FFF2-40B4-BE49-F238E27FC236}">
                  <a16:creationId xmlns:a16="http://schemas.microsoft.com/office/drawing/2014/main" id="{5ED82B4B-A67E-4CF7-B0A7-82A72099EBAA}"/>
                </a:ext>
              </a:extLst>
            </p:cNvPr>
            <p:cNvSpPr/>
            <p:nvPr/>
          </p:nvSpPr>
          <p:spPr>
            <a:xfrm flipV="1">
              <a:off x="4182209" y="4360964"/>
              <a:ext cx="459630" cy="286981"/>
            </a:xfrm>
            <a:custGeom>
              <a:avLst/>
              <a:gdLst>
                <a:gd name="connsiteX0" fmla="*/ 352 w 459630"/>
                <a:gd name="connsiteY0" fmla="*/ -862 h 286981"/>
                <a:gd name="connsiteX1" fmla="*/ -521 w 459630"/>
                <a:gd name="connsiteY1" fmla="*/ 23230 h 286981"/>
                <a:gd name="connsiteX2" fmla="*/ 458242 w 459630"/>
                <a:gd name="connsiteY2" fmla="*/ 286120 h 286981"/>
                <a:gd name="connsiteX3" fmla="*/ 459109 w 459630"/>
                <a:gd name="connsiteY3" fmla="*/ 262015 h 286981"/>
                <a:gd name="connsiteX4" fmla="*/ 352 w 459630"/>
                <a:gd name="connsiteY4" fmla="*/ -862 h 286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9630" h="286981">
                  <a:moveTo>
                    <a:pt x="352" y="-862"/>
                  </a:moveTo>
                  <a:lnTo>
                    <a:pt x="-521" y="23230"/>
                  </a:lnTo>
                  <a:lnTo>
                    <a:pt x="458242" y="286120"/>
                  </a:lnTo>
                  <a:lnTo>
                    <a:pt x="459109" y="262015"/>
                  </a:lnTo>
                  <a:lnTo>
                    <a:pt x="352" y="-862"/>
                  </a:lnTo>
                </a:path>
              </a:pathLst>
            </a:custGeom>
            <a:solidFill>
              <a:srgbClr val="50525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5" name="자유형: 도형 114">
              <a:extLst>
                <a:ext uri="{FF2B5EF4-FFF2-40B4-BE49-F238E27FC236}">
                  <a16:creationId xmlns:a16="http://schemas.microsoft.com/office/drawing/2014/main" id="{EDE848DF-0D42-4017-A333-6CE608FBCD3D}"/>
                </a:ext>
              </a:extLst>
            </p:cNvPr>
            <p:cNvSpPr/>
            <p:nvPr/>
          </p:nvSpPr>
          <p:spPr>
            <a:xfrm flipV="1">
              <a:off x="3817108" y="4149619"/>
              <a:ext cx="614280" cy="357337"/>
            </a:xfrm>
            <a:custGeom>
              <a:avLst/>
              <a:gdLst>
                <a:gd name="connsiteX0" fmla="*/ 5430 w 614280"/>
                <a:gd name="connsiteY0" fmla="*/ 93857 h 357337"/>
                <a:gd name="connsiteX1" fmla="*/ 166031 w 614280"/>
                <a:gd name="connsiteY1" fmla="*/ 2315 h 357337"/>
                <a:gd name="connsiteX2" fmla="*/ 189739 w 614280"/>
                <a:gd name="connsiteY2" fmla="*/ 2099 h 357337"/>
                <a:gd name="connsiteX3" fmla="*/ 608011 w 614280"/>
                <a:gd name="connsiteY3" fmla="*/ 240262 h 357337"/>
                <a:gd name="connsiteX4" fmla="*/ 613953 w 614280"/>
                <a:gd name="connsiteY4" fmla="*/ 250283 h 357337"/>
                <a:gd name="connsiteX5" fmla="*/ 608383 w 614280"/>
                <a:gd name="connsiteY5" fmla="*/ 260519 h 357337"/>
                <a:gd name="connsiteX6" fmla="*/ 448150 w 614280"/>
                <a:gd name="connsiteY6" fmla="*/ 352797 h 357337"/>
                <a:gd name="connsiteX7" fmla="*/ 424069 w 614280"/>
                <a:gd name="connsiteY7" fmla="*/ 353216 h 357337"/>
                <a:gd name="connsiteX8" fmla="*/ 5609 w 614280"/>
                <a:gd name="connsiteY8" fmla="*/ 114215 h 357337"/>
                <a:gd name="connsiteX9" fmla="*/ -324 w 614280"/>
                <a:gd name="connsiteY9" fmla="*/ 104093 h 357337"/>
                <a:gd name="connsiteX10" fmla="*/ 5430 w 614280"/>
                <a:gd name="connsiteY10" fmla="*/ 93857 h 35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4280" h="357337">
                  <a:moveTo>
                    <a:pt x="5430" y="93857"/>
                  </a:moveTo>
                  <a:lnTo>
                    <a:pt x="166031" y="2315"/>
                  </a:lnTo>
                  <a:cubicBezTo>
                    <a:pt x="173591" y="-1977"/>
                    <a:pt x="182179" y="-2206"/>
                    <a:pt x="189739" y="2099"/>
                  </a:cubicBezTo>
                  <a:lnTo>
                    <a:pt x="608011" y="240262"/>
                  </a:lnTo>
                  <a:cubicBezTo>
                    <a:pt x="611717" y="242383"/>
                    <a:pt x="613880" y="246015"/>
                    <a:pt x="613953" y="250283"/>
                  </a:cubicBezTo>
                  <a:cubicBezTo>
                    <a:pt x="614038" y="254563"/>
                    <a:pt x="612079" y="258385"/>
                    <a:pt x="608383" y="260519"/>
                  </a:cubicBezTo>
                  <a:lnTo>
                    <a:pt x="448150" y="352797"/>
                  </a:lnTo>
                  <a:cubicBezTo>
                    <a:pt x="440480" y="357217"/>
                    <a:pt x="431763" y="357610"/>
                    <a:pt x="424069" y="353216"/>
                  </a:cubicBezTo>
                  <a:lnTo>
                    <a:pt x="5609" y="114215"/>
                  </a:lnTo>
                  <a:cubicBezTo>
                    <a:pt x="1868" y="112081"/>
                    <a:pt x="-290" y="108398"/>
                    <a:pt x="-324" y="104093"/>
                  </a:cubicBezTo>
                  <a:cubicBezTo>
                    <a:pt x="-369" y="99788"/>
                    <a:pt x="1695" y="95990"/>
                    <a:pt x="5430" y="93857"/>
                  </a:cubicBezTo>
                </a:path>
              </a:pathLst>
            </a:custGeom>
            <a:solidFill>
              <a:srgbClr val="50525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6" name="자유형: 도형 115">
              <a:extLst>
                <a:ext uri="{FF2B5EF4-FFF2-40B4-BE49-F238E27FC236}">
                  <a16:creationId xmlns:a16="http://schemas.microsoft.com/office/drawing/2014/main" id="{5E893750-3C72-4AC6-823B-C84EB5E4359C}"/>
                </a:ext>
              </a:extLst>
            </p:cNvPr>
            <p:cNvSpPr/>
            <p:nvPr/>
          </p:nvSpPr>
          <p:spPr>
            <a:xfrm flipV="1">
              <a:off x="4199577" y="4349642"/>
              <a:ext cx="265618" cy="154578"/>
            </a:xfrm>
            <a:custGeom>
              <a:avLst/>
              <a:gdLst>
                <a:gd name="connsiteX0" fmla="*/ 1672 w 265618"/>
                <a:gd name="connsiteY0" fmla="*/ 69504 h 154578"/>
                <a:gd name="connsiteX1" fmla="*/ 121805 w 265618"/>
                <a:gd name="connsiteY1" fmla="*/ 314 h 154578"/>
                <a:gd name="connsiteX2" fmla="*/ 130601 w 265618"/>
                <a:gd name="connsiteY2" fmla="*/ 225 h 154578"/>
                <a:gd name="connsiteX3" fmla="*/ 262944 w 265618"/>
                <a:gd name="connsiteY3" fmla="*/ 75397 h 154578"/>
                <a:gd name="connsiteX4" fmla="*/ 265151 w 265618"/>
                <a:gd name="connsiteY4" fmla="*/ 79118 h 154578"/>
                <a:gd name="connsiteX5" fmla="*/ 263082 w 265618"/>
                <a:gd name="connsiteY5" fmla="*/ 82915 h 154578"/>
                <a:gd name="connsiteX6" fmla="*/ 143004 w 265618"/>
                <a:gd name="connsiteY6" fmla="*/ 152333 h 154578"/>
                <a:gd name="connsiteX7" fmla="*/ 134069 w 265618"/>
                <a:gd name="connsiteY7" fmla="*/ 152498 h 154578"/>
                <a:gd name="connsiteX8" fmla="*/ 1735 w 265618"/>
                <a:gd name="connsiteY8" fmla="*/ 77047 h 154578"/>
                <a:gd name="connsiteX9" fmla="*/ -467 w 265618"/>
                <a:gd name="connsiteY9" fmla="*/ 73301 h 154578"/>
                <a:gd name="connsiteX10" fmla="*/ 1672 w 265618"/>
                <a:gd name="connsiteY10" fmla="*/ 69504 h 154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5618" h="154578">
                  <a:moveTo>
                    <a:pt x="1672" y="69504"/>
                  </a:moveTo>
                  <a:lnTo>
                    <a:pt x="121805" y="314"/>
                  </a:lnTo>
                  <a:cubicBezTo>
                    <a:pt x="124598" y="-1299"/>
                    <a:pt x="127798" y="-1362"/>
                    <a:pt x="130601" y="225"/>
                  </a:cubicBezTo>
                  <a:lnTo>
                    <a:pt x="262944" y="75397"/>
                  </a:lnTo>
                  <a:cubicBezTo>
                    <a:pt x="264328" y="76184"/>
                    <a:pt x="265127" y="77530"/>
                    <a:pt x="265151" y="79118"/>
                  </a:cubicBezTo>
                  <a:cubicBezTo>
                    <a:pt x="265177" y="80692"/>
                    <a:pt x="264453" y="82127"/>
                    <a:pt x="263082" y="82915"/>
                  </a:cubicBezTo>
                  <a:lnTo>
                    <a:pt x="143004" y="152333"/>
                  </a:lnTo>
                  <a:cubicBezTo>
                    <a:pt x="140151" y="153984"/>
                    <a:pt x="136922" y="154124"/>
                    <a:pt x="134069" y="152498"/>
                  </a:cubicBezTo>
                  <a:lnTo>
                    <a:pt x="1735" y="77047"/>
                  </a:lnTo>
                  <a:cubicBezTo>
                    <a:pt x="351" y="76273"/>
                    <a:pt x="-457" y="74889"/>
                    <a:pt x="-467" y="73301"/>
                  </a:cubicBezTo>
                  <a:cubicBezTo>
                    <a:pt x="-482" y="71701"/>
                    <a:pt x="288" y="70304"/>
                    <a:pt x="1672" y="69504"/>
                  </a:cubicBezTo>
                </a:path>
              </a:pathLst>
            </a:custGeom>
            <a:solidFill>
              <a:srgbClr val="50525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7" name="자유형: 도형 116">
              <a:extLst>
                <a:ext uri="{FF2B5EF4-FFF2-40B4-BE49-F238E27FC236}">
                  <a16:creationId xmlns:a16="http://schemas.microsoft.com/office/drawing/2014/main" id="{5D96E400-929F-4154-9AA6-2058EA9E6C0F}"/>
                </a:ext>
              </a:extLst>
            </p:cNvPr>
            <p:cNvSpPr/>
            <p:nvPr/>
          </p:nvSpPr>
          <p:spPr>
            <a:xfrm flipV="1">
              <a:off x="4205526" y="4353140"/>
              <a:ext cx="219560" cy="125552"/>
            </a:xfrm>
            <a:custGeom>
              <a:avLst/>
              <a:gdLst>
                <a:gd name="connsiteX0" fmla="*/ -455 w 219560"/>
                <a:gd name="connsiteY0" fmla="*/ 48373 h 125552"/>
                <a:gd name="connsiteX1" fmla="*/ 85453 w 219560"/>
                <a:gd name="connsiteY1" fmla="*/ -941 h 125552"/>
                <a:gd name="connsiteX2" fmla="*/ 219105 w 219560"/>
                <a:gd name="connsiteY2" fmla="*/ 74802 h 125552"/>
                <a:gd name="connsiteX3" fmla="*/ 133271 w 219560"/>
                <a:gd name="connsiteY3" fmla="*/ 124611 h 125552"/>
                <a:gd name="connsiteX4" fmla="*/ -455 w 219560"/>
                <a:gd name="connsiteY4" fmla="*/ 48373 h 125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560" h="125552">
                  <a:moveTo>
                    <a:pt x="-455" y="48373"/>
                  </a:moveTo>
                  <a:lnTo>
                    <a:pt x="85453" y="-941"/>
                  </a:lnTo>
                  <a:lnTo>
                    <a:pt x="219105" y="74802"/>
                  </a:lnTo>
                  <a:lnTo>
                    <a:pt x="133271" y="124611"/>
                  </a:lnTo>
                  <a:lnTo>
                    <a:pt x="-455" y="48373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8" name="자유형: 도형 117">
              <a:extLst>
                <a:ext uri="{FF2B5EF4-FFF2-40B4-BE49-F238E27FC236}">
                  <a16:creationId xmlns:a16="http://schemas.microsoft.com/office/drawing/2014/main" id="{6431724D-7218-4E1E-9C2A-1356B61D8BA7}"/>
                </a:ext>
              </a:extLst>
            </p:cNvPr>
            <p:cNvSpPr/>
            <p:nvPr/>
          </p:nvSpPr>
          <p:spPr>
            <a:xfrm flipV="1">
              <a:off x="4367980" y="4407433"/>
              <a:ext cx="91078" cy="52387"/>
            </a:xfrm>
            <a:custGeom>
              <a:avLst/>
              <a:gdLst>
                <a:gd name="connsiteX0" fmla="*/ 44 w 91078"/>
                <a:gd name="connsiteY0" fmla="*/ 14137 h 52387"/>
                <a:gd name="connsiteX1" fmla="*/ 25692 w 91078"/>
                <a:gd name="connsiteY1" fmla="*/ -912 h 52387"/>
                <a:gd name="connsiteX2" fmla="*/ 28008 w 91078"/>
                <a:gd name="connsiteY2" fmla="*/ -925 h 52387"/>
                <a:gd name="connsiteX3" fmla="*/ 89970 w 91078"/>
                <a:gd name="connsiteY3" fmla="*/ 34508 h 52387"/>
                <a:gd name="connsiteX4" fmla="*/ 90556 w 91078"/>
                <a:gd name="connsiteY4" fmla="*/ 35498 h 52387"/>
                <a:gd name="connsiteX5" fmla="*/ 90011 w 91078"/>
                <a:gd name="connsiteY5" fmla="*/ 36489 h 52387"/>
                <a:gd name="connsiteX6" fmla="*/ 64050 w 91078"/>
                <a:gd name="connsiteY6" fmla="*/ 51424 h 52387"/>
                <a:gd name="connsiteX7" fmla="*/ 61689 w 91078"/>
                <a:gd name="connsiteY7" fmla="*/ 51462 h 52387"/>
                <a:gd name="connsiteX8" fmla="*/ 54 w 91078"/>
                <a:gd name="connsiteY8" fmla="*/ 16131 h 52387"/>
                <a:gd name="connsiteX9" fmla="*/ -522 w 91078"/>
                <a:gd name="connsiteY9" fmla="*/ 15140 h 52387"/>
                <a:gd name="connsiteX10" fmla="*/ 44 w 91078"/>
                <a:gd name="connsiteY10" fmla="*/ 14137 h 5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078" h="52387">
                  <a:moveTo>
                    <a:pt x="44" y="14137"/>
                  </a:moveTo>
                  <a:lnTo>
                    <a:pt x="25692" y="-912"/>
                  </a:lnTo>
                  <a:lnTo>
                    <a:pt x="28008" y="-925"/>
                  </a:lnTo>
                  <a:lnTo>
                    <a:pt x="89970" y="34508"/>
                  </a:lnTo>
                  <a:lnTo>
                    <a:pt x="90556" y="35498"/>
                  </a:lnTo>
                  <a:lnTo>
                    <a:pt x="90011" y="36489"/>
                  </a:lnTo>
                  <a:lnTo>
                    <a:pt x="64050" y="51424"/>
                  </a:lnTo>
                  <a:lnTo>
                    <a:pt x="61689" y="51462"/>
                  </a:lnTo>
                  <a:lnTo>
                    <a:pt x="54" y="16131"/>
                  </a:lnTo>
                  <a:lnTo>
                    <a:pt x="-522" y="15140"/>
                  </a:lnTo>
                  <a:lnTo>
                    <a:pt x="44" y="14137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9" name="자유형: 도형 118">
              <a:extLst>
                <a:ext uri="{FF2B5EF4-FFF2-40B4-BE49-F238E27FC236}">
                  <a16:creationId xmlns:a16="http://schemas.microsoft.com/office/drawing/2014/main" id="{C249E8E6-8F85-4FE9-AA65-2D487B81D4BD}"/>
                </a:ext>
              </a:extLst>
            </p:cNvPr>
            <p:cNvSpPr/>
            <p:nvPr/>
          </p:nvSpPr>
          <p:spPr>
            <a:xfrm flipV="1">
              <a:off x="4300105" y="4445914"/>
              <a:ext cx="91067" cy="52781"/>
            </a:xfrm>
            <a:custGeom>
              <a:avLst/>
              <a:gdLst>
                <a:gd name="connsiteX0" fmla="*/ 85 w 91067"/>
                <a:gd name="connsiteY0" fmla="*/ 14184 h 52781"/>
                <a:gd name="connsiteX1" fmla="*/ 25728 w 91067"/>
                <a:gd name="connsiteY1" fmla="*/ -878 h 52781"/>
                <a:gd name="connsiteX2" fmla="*/ 28055 w 91067"/>
                <a:gd name="connsiteY2" fmla="*/ -891 h 52781"/>
                <a:gd name="connsiteX3" fmla="*/ 90011 w 91067"/>
                <a:gd name="connsiteY3" fmla="*/ 34542 h 52781"/>
                <a:gd name="connsiteX4" fmla="*/ 90592 w 91067"/>
                <a:gd name="connsiteY4" fmla="*/ 35533 h 52781"/>
                <a:gd name="connsiteX5" fmla="*/ 90047 w 91067"/>
                <a:gd name="connsiteY5" fmla="*/ 36536 h 52781"/>
                <a:gd name="connsiteX6" fmla="*/ 64775 w 91067"/>
                <a:gd name="connsiteY6" fmla="*/ 51852 h 52781"/>
                <a:gd name="connsiteX7" fmla="*/ 62420 w 91067"/>
                <a:gd name="connsiteY7" fmla="*/ 51890 h 52781"/>
                <a:gd name="connsiteX8" fmla="*/ 99 w 91067"/>
                <a:gd name="connsiteY8" fmla="*/ 16178 h 52781"/>
                <a:gd name="connsiteX9" fmla="*/ -476 w 91067"/>
                <a:gd name="connsiteY9" fmla="*/ 15187 h 52781"/>
                <a:gd name="connsiteX10" fmla="*/ 85 w 91067"/>
                <a:gd name="connsiteY10" fmla="*/ 14184 h 5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067" h="52781">
                  <a:moveTo>
                    <a:pt x="85" y="14184"/>
                  </a:moveTo>
                  <a:lnTo>
                    <a:pt x="25728" y="-878"/>
                  </a:lnTo>
                  <a:lnTo>
                    <a:pt x="28055" y="-891"/>
                  </a:lnTo>
                  <a:lnTo>
                    <a:pt x="90011" y="34542"/>
                  </a:lnTo>
                  <a:lnTo>
                    <a:pt x="90592" y="35533"/>
                  </a:lnTo>
                  <a:lnTo>
                    <a:pt x="90047" y="36536"/>
                  </a:lnTo>
                  <a:lnTo>
                    <a:pt x="64775" y="51852"/>
                  </a:lnTo>
                  <a:lnTo>
                    <a:pt x="62420" y="51890"/>
                  </a:lnTo>
                  <a:lnTo>
                    <a:pt x="99" y="16178"/>
                  </a:lnTo>
                  <a:lnTo>
                    <a:pt x="-476" y="15187"/>
                  </a:lnTo>
                  <a:lnTo>
                    <a:pt x="85" y="14184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0" name="자유형: 도형 119">
              <a:extLst>
                <a:ext uri="{FF2B5EF4-FFF2-40B4-BE49-F238E27FC236}">
                  <a16:creationId xmlns:a16="http://schemas.microsoft.com/office/drawing/2014/main" id="{7D2FAE39-2349-4FEA-A5CB-9268350BF130}"/>
                </a:ext>
              </a:extLst>
            </p:cNvPr>
            <p:cNvSpPr/>
            <p:nvPr/>
          </p:nvSpPr>
          <p:spPr>
            <a:xfrm flipV="1">
              <a:off x="4237662" y="4158467"/>
              <a:ext cx="47694" cy="28544"/>
            </a:xfrm>
            <a:custGeom>
              <a:avLst/>
              <a:gdLst>
                <a:gd name="connsiteX0" fmla="*/ 20627 w 47694"/>
                <a:gd name="connsiteY0" fmla="*/ 26591 h 28544"/>
                <a:gd name="connsiteX1" fmla="*/ 787 w 47694"/>
                <a:gd name="connsiteY1" fmla="*/ 15339 h 28544"/>
                <a:gd name="connsiteX2" fmla="*/ -419 w 47694"/>
                <a:gd name="connsiteY2" fmla="*/ 13320 h 28544"/>
                <a:gd name="connsiteX3" fmla="*/ 732 w 47694"/>
                <a:gd name="connsiteY3" fmla="*/ 11301 h 28544"/>
                <a:gd name="connsiteX4" fmla="*/ 20477 w 47694"/>
                <a:gd name="connsiteY4" fmla="*/ -345 h 28544"/>
                <a:gd name="connsiteX5" fmla="*/ 26282 w 47694"/>
                <a:gd name="connsiteY5" fmla="*/ -371 h 28544"/>
                <a:gd name="connsiteX6" fmla="*/ 46085 w 47694"/>
                <a:gd name="connsiteY6" fmla="*/ 10894 h 28544"/>
                <a:gd name="connsiteX7" fmla="*/ 47276 w 47694"/>
                <a:gd name="connsiteY7" fmla="*/ 12901 h 28544"/>
                <a:gd name="connsiteX8" fmla="*/ 46150 w 47694"/>
                <a:gd name="connsiteY8" fmla="*/ 14933 h 28544"/>
                <a:gd name="connsiteX9" fmla="*/ 26415 w 47694"/>
                <a:gd name="connsiteY9" fmla="*/ 26591 h 28544"/>
                <a:gd name="connsiteX10" fmla="*/ 20627 w 47694"/>
                <a:gd name="connsiteY10" fmla="*/ 26591 h 2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44">
                  <a:moveTo>
                    <a:pt x="20627" y="26591"/>
                  </a:moveTo>
                  <a:cubicBezTo>
                    <a:pt x="14043" y="22845"/>
                    <a:pt x="7435" y="19086"/>
                    <a:pt x="787" y="15339"/>
                  </a:cubicBezTo>
                  <a:lnTo>
                    <a:pt x="-419" y="13320"/>
                  </a:lnTo>
                  <a:lnTo>
                    <a:pt x="732" y="11301"/>
                  </a:lnTo>
                  <a:cubicBezTo>
                    <a:pt x="9985" y="5954"/>
                    <a:pt x="10938" y="5217"/>
                    <a:pt x="20477" y="-345"/>
                  </a:cubicBezTo>
                  <a:cubicBezTo>
                    <a:pt x="22303" y="-1425"/>
                    <a:pt x="24421" y="-1425"/>
                    <a:pt x="26282" y="-371"/>
                  </a:cubicBezTo>
                  <a:cubicBezTo>
                    <a:pt x="32890" y="3376"/>
                    <a:pt x="39477" y="7135"/>
                    <a:pt x="46085" y="10894"/>
                  </a:cubicBezTo>
                  <a:lnTo>
                    <a:pt x="47276" y="12901"/>
                  </a:lnTo>
                  <a:lnTo>
                    <a:pt x="46150" y="14933"/>
                  </a:lnTo>
                  <a:cubicBezTo>
                    <a:pt x="36952" y="20305"/>
                    <a:pt x="36015" y="21029"/>
                    <a:pt x="26415" y="26591"/>
                  </a:cubicBezTo>
                  <a:cubicBezTo>
                    <a:pt x="24585" y="27646"/>
                    <a:pt x="22477" y="27658"/>
                    <a:pt x="20627" y="2659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1" name="자유형: 도형 120">
              <a:extLst>
                <a:ext uri="{FF2B5EF4-FFF2-40B4-BE49-F238E27FC236}">
                  <a16:creationId xmlns:a16="http://schemas.microsoft.com/office/drawing/2014/main" id="{6B96494A-FFFD-4787-A791-C3E7C730B903}"/>
                </a:ext>
              </a:extLst>
            </p:cNvPr>
            <p:cNvSpPr/>
            <p:nvPr/>
          </p:nvSpPr>
          <p:spPr>
            <a:xfrm flipV="1">
              <a:off x="4237662" y="4155640"/>
              <a:ext cx="47947" cy="28317"/>
            </a:xfrm>
            <a:custGeom>
              <a:avLst/>
              <a:gdLst>
                <a:gd name="connsiteX0" fmla="*/ 20616 w 47947"/>
                <a:gd name="connsiteY0" fmla="*/ 26367 h 28317"/>
                <a:gd name="connsiteX1" fmla="*/ 787 w 47947"/>
                <a:gd name="connsiteY1" fmla="*/ 15127 h 28317"/>
                <a:gd name="connsiteX2" fmla="*/ -419 w 47947"/>
                <a:gd name="connsiteY2" fmla="*/ 13095 h 28317"/>
                <a:gd name="connsiteX3" fmla="*/ 723 w 47947"/>
                <a:gd name="connsiteY3" fmla="*/ 11076 h 28317"/>
                <a:gd name="connsiteX4" fmla="*/ 20734 w 47947"/>
                <a:gd name="connsiteY4" fmla="*/ -354 h 28317"/>
                <a:gd name="connsiteX5" fmla="*/ 26540 w 47947"/>
                <a:gd name="connsiteY5" fmla="*/ -367 h 28317"/>
                <a:gd name="connsiteX6" fmla="*/ 46334 w 47947"/>
                <a:gd name="connsiteY6" fmla="*/ 10847 h 28317"/>
                <a:gd name="connsiteX7" fmla="*/ 47529 w 47947"/>
                <a:gd name="connsiteY7" fmla="*/ 12854 h 28317"/>
                <a:gd name="connsiteX8" fmla="*/ 46397 w 47947"/>
                <a:gd name="connsiteY8" fmla="*/ 14873 h 28317"/>
                <a:gd name="connsiteX9" fmla="*/ 26415 w 47947"/>
                <a:gd name="connsiteY9" fmla="*/ 26367 h 28317"/>
                <a:gd name="connsiteX10" fmla="*/ 20616 w 47947"/>
                <a:gd name="connsiteY10" fmla="*/ 26367 h 2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17">
                  <a:moveTo>
                    <a:pt x="20616" y="26367"/>
                  </a:moveTo>
                  <a:cubicBezTo>
                    <a:pt x="14043" y="22607"/>
                    <a:pt x="7430" y="18861"/>
                    <a:pt x="787" y="15127"/>
                  </a:cubicBezTo>
                  <a:lnTo>
                    <a:pt x="-419" y="13095"/>
                  </a:lnTo>
                  <a:lnTo>
                    <a:pt x="723" y="11076"/>
                  </a:lnTo>
                  <a:cubicBezTo>
                    <a:pt x="9985" y="5729"/>
                    <a:pt x="11201" y="5208"/>
                    <a:pt x="20734" y="-354"/>
                  </a:cubicBezTo>
                  <a:cubicBezTo>
                    <a:pt x="22571" y="-1421"/>
                    <a:pt x="24679" y="-1434"/>
                    <a:pt x="26540" y="-367"/>
                  </a:cubicBezTo>
                  <a:cubicBezTo>
                    <a:pt x="33152" y="3380"/>
                    <a:pt x="39726" y="7088"/>
                    <a:pt x="46334" y="10847"/>
                  </a:cubicBezTo>
                  <a:lnTo>
                    <a:pt x="47529" y="12854"/>
                  </a:lnTo>
                  <a:lnTo>
                    <a:pt x="46397" y="14873"/>
                  </a:lnTo>
                  <a:cubicBezTo>
                    <a:pt x="37205" y="20245"/>
                    <a:pt x="36010" y="20817"/>
                    <a:pt x="26415" y="26367"/>
                  </a:cubicBezTo>
                  <a:cubicBezTo>
                    <a:pt x="24580" y="27421"/>
                    <a:pt x="22477" y="27421"/>
                    <a:pt x="20616" y="2636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2" name="자유형: 도형 121">
              <a:extLst>
                <a:ext uri="{FF2B5EF4-FFF2-40B4-BE49-F238E27FC236}">
                  <a16:creationId xmlns:a16="http://schemas.microsoft.com/office/drawing/2014/main" id="{9769B9ED-F689-4DF1-824E-4CB27C9887FF}"/>
                </a:ext>
              </a:extLst>
            </p:cNvPr>
            <p:cNvSpPr/>
            <p:nvPr/>
          </p:nvSpPr>
          <p:spPr>
            <a:xfrm flipV="1">
              <a:off x="4210044" y="4174147"/>
              <a:ext cx="47699" cy="28549"/>
            </a:xfrm>
            <a:custGeom>
              <a:avLst/>
              <a:gdLst>
                <a:gd name="connsiteX0" fmla="*/ 20640 w 47699"/>
                <a:gd name="connsiteY0" fmla="*/ 26605 h 28549"/>
                <a:gd name="connsiteX1" fmla="*/ 800 w 47699"/>
                <a:gd name="connsiteY1" fmla="*/ 15366 h 28549"/>
                <a:gd name="connsiteX2" fmla="*/ -400 w 47699"/>
                <a:gd name="connsiteY2" fmla="*/ 13334 h 28549"/>
                <a:gd name="connsiteX3" fmla="*/ 746 w 47699"/>
                <a:gd name="connsiteY3" fmla="*/ 11315 h 28549"/>
                <a:gd name="connsiteX4" fmla="*/ 20490 w 47699"/>
                <a:gd name="connsiteY4" fmla="*/ -331 h 28549"/>
                <a:gd name="connsiteX5" fmla="*/ 26296 w 47699"/>
                <a:gd name="connsiteY5" fmla="*/ -357 h 28549"/>
                <a:gd name="connsiteX6" fmla="*/ 46104 w 47699"/>
                <a:gd name="connsiteY6" fmla="*/ 10921 h 28549"/>
                <a:gd name="connsiteX7" fmla="*/ 47300 w 47699"/>
                <a:gd name="connsiteY7" fmla="*/ 12928 h 28549"/>
                <a:gd name="connsiteX8" fmla="*/ 46164 w 47699"/>
                <a:gd name="connsiteY8" fmla="*/ 14947 h 28549"/>
                <a:gd name="connsiteX9" fmla="*/ 26429 w 47699"/>
                <a:gd name="connsiteY9" fmla="*/ 26605 h 28549"/>
                <a:gd name="connsiteX10" fmla="*/ 20640 w 47699"/>
                <a:gd name="connsiteY10" fmla="*/ 26605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9">
                  <a:moveTo>
                    <a:pt x="20640" y="26605"/>
                  </a:moveTo>
                  <a:cubicBezTo>
                    <a:pt x="14062" y="22859"/>
                    <a:pt x="7449" y="19100"/>
                    <a:pt x="800" y="15366"/>
                  </a:cubicBezTo>
                  <a:lnTo>
                    <a:pt x="-400" y="13334"/>
                  </a:lnTo>
                  <a:lnTo>
                    <a:pt x="746" y="11315"/>
                  </a:lnTo>
                  <a:cubicBezTo>
                    <a:pt x="9999" y="5968"/>
                    <a:pt x="10957" y="5244"/>
                    <a:pt x="20490" y="-331"/>
                  </a:cubicBezTo>
                  <a:cubicBezTo>
                    <a:pt x="22322" y="-1411"/>
                    <a:pt x="24435" y="-1411"/>
                    <a:pt x="26296" y="-357"/>
                  </a:cubicBezTo>
                  <a:cubicBezTo>
                    <a:pt x="32909" y="3403"/>
                    <a:pt x="39491" y="7162"/>
                    <a:pt x="46104" y="10921"/>
                  </a:cubicBezTo>
                  <a:lnTo>
                    <a:pt x="47300" y="12928"/>
                  </a:lnTo>
                  <a:lnTo>
                    <a:pt x="46164" y="14947"/>
                  </a:lnTo>
                  <a:cubicBezTo>
                    <a:pt x="36976" y="20319"/>
                    <a:pt x="36034" y="21056"/>
                    <a:pt x="26429" y="26605"/>
                  </a:cubicBezTo>
                  <a:cubicBezTo>
                    <a:pt x="24604" y="27672"/>
                    <a:pt x="22495" y="27672"/>
                    <a:pt x="20640" y="2660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3" name="자유형: 도형 122">
              <a:extLst>
                <a:ext uri="{FF2B5EF4-FFF2-40B4-BE49-F238E27FC236}">
                  <a16:creationId xmlns:a16="http://schemas.microsoft.com/office/drawing/2014/main" id="{EBB1E818-A8B4-4820-B352-AF9B6A669A4E}"/>
                </a:ext>
              </a:extLst>
            </p:cNvPr>
            <p:cNvSpPr/>
            <p:nvPr/>
          </p:nvSpPr>
          <p:spPr>
            <a:xfrm flipV="1">
              <a:off x="4210044" y="4171311"/>
              <a:ext cx="47947" cy="28336"/>
            </a:xfrm>
            <a:custGeom>
              <a:avLst/>
              <a:gdLst>
                <a:gd name="connsiteX0" fmla="*/ 20640 w 47947"/>
                <a:gd name="connsiteY0" fmla="*/ 26400 h 28336"/>
                <a:gd name="connsiteX1" fmla="*/ 796 w 47947"/>
                <a:gd name="connsiteY1" fmla="*/ 15135 h 28336"/>
                <a:gd name="connsiteX2" fmla="*/ -400 w 47947"/>
                <a:gd name="connsiteY2" fmla="*/ 13128 h 28336"/>
                <a:gd name="connsiteX3" fmla="*/ 742 w 47947"/>
                <a:gd name="connsiteY3" fmla="*/ 11109 h 28336"/>
                <a:gd name="connsiteX4" fmla="*/ 20753 w 47947"/>
                <a:gd name="connsiteY4" fmla="*/ -334 h 28336"/>
                <a:gd name="connsiteX5" fmla="*/ 26558 w 47947"/>
                <a:gd name="connsiteY5" fmla="*/ -359 h 28336"/>
                <a:gd name="connsiteX6" fmla="*/ 46358 w 47947"/>
                <a:gd name="connsiteY6" fmla="*/ 10868 h 28336"/>
                <a:gd name="connsiteX7" fmla="*/ 47548 w 47947"/>
                <a:gd name="connsiteY7" fmla="*/ 12874 h 28336"/>
                <a:gd name="connsiteX8" fmla="*/ 46411 w 47947"/>
                <a:gd name="connsiteY8" fmla="*/ 14906 h 28336"/>
                <a:gd name="connsiteX9" fmla="*/ 26424 w 47947"/>
                <a:gd name="connsiteY9" fmla="*/ 26400 h 28336"/>
                <a:gd name="connsiteX10" fmla="*/ 20640 w 47947"/>
                <a:gd name="connsiteY10" fmla="*/ 26400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36">
                  <a:moveTo>
                    <a:pt x="20640" y="26400"/>
                  </a:moveTo>
                  <a:cubicBezTo>
                    <a:pt x="14062" y="22640"/>
                    <a:pt x="7444" y="18894"/>
                    <a:pt x="796" y="15135"/>
                  </a:cubicBezTo>
                  <a:lnTo>
                    <a:pt x="-400" y="13128"/>
                  </a:lnTo>
                  <a:lnTo>
                    <a:pt x="742" y="11109"/>
                  </a:lnTo>
                  <a:cubicBezTo>
                    <a:pt x="9999" y="5762"/>
                    <a:pt x="11214" y="5242"/>
                    <a:pt x="20753" y="-334"/>
                  </a:cubicBezTo>
                  <a:cubicBezTo>
                    <a:pt x="22590" y="-1413"/>
                    <a:pt x="24698" y="-1413"/>
                    <a:pt x="26558" y="-359"/>
                  </a:cubicBezTo>
                  <a:cubicBezTo>
                    <a:pt x="33166" y="3400"/>
                    <a:pt x="39740" y="7108"/>
                    <a:pt x="46358" y="10868"/>
                  </a:cubicBezTo>
                  <a:lnTo>
                    <a:pt x="47548" y="12874"/>
                  </a:lnTo>
                  <a:lnTo>
                    <a:pt x="46411" y="14906"/>
                  </a:lnTo>
                  <a:cubicBezTo>
                    <a:pt x="37224" y="20266"/>
                    <a:pt x="36024" y="20837"/>
                    <a:pt x="26424" y="26400"/>
                  </a:cubicBezTo>
                  <a:cubicBezTo>
                    <a:pt x="24599" y="27454"/>
                    <a:pt x="22494" y="27454"/>
                    <a:pt x="20640" y="2640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4" name="자유형: 도형 123">
              <a:extLst>
                <a:ext uri="{FF2B5EF4-FFF2-40B4-BE49-F238E27FC236}">
                  <a16:creationId xmlns:a16="http://schemas.microsoft.com/office/drawing/2014/main" id="{476DD599-55DE-4A15-967A-E780AEB65F1D}"/>
                </a:ext>
              </a:extLst>
            </p:cNvPr>
            <p:cNvSpPr/>
            <p:nvPr/>
          </p:nvSpPr>
          <p:spPr>
            <a:xfrm flipV="1">
              <a:off x="4182422" y="4189819"/>
              <a:ext cx="47699" cy="28549"/>
            </a:xfrm>
            <a:custGeom>
              <a:avLst/>
              <a:gdLst>
                <a:gd name="connsiteX0" fmla="*/ 20663 w 47699"/>
                <a:gd name="connsiteY0" fmla="*/ 26620 h 28549"/>
                <a:gd name="connsiteX1" fmla="*/ 824 w 47699"/>
                <a:gd name="connsiteY1" fmla="*/ 15367 h 28549"/>
                <a:gd name="connsiteX2" fmla="*/ -381 w 47699"/>
                <a:gd name="connsiteY2" fmla="*/ 13348 h 28549"/>
                <a:gd name="connsiteX3" fmla="*/ 770 w 47699"/>
                <a:gd name="connsiteY3" fmla="*/ 11329 h 28549"/>
                <a:gd name="connsiteX4" fmla="*/ 20514 w 47699"/>
                <a:gd name="connsiteY4" fmla="*/ -317 h 28549"/>
                <a:gd name="connsiteX5" fmla="*/ 26320 w 47699"/>
                <a:gd name="connsiteY5" fmla="*/ -343 h 28549"/>
                <a:gd name="connsiteX6" fmla="*/ 46123 w 47699"/>
                <a:gd name="connsiteY6" fmla="*/ 10935 h 28549"/>
                <a:gd name="connsiteX7" fmla="*/ 47319 w 47699"/>
                <a:gd name="connsiteY7" fmla="*/ 12942 h 28549"/>
                <a:gd name="connsiteX8" fmla="*/ 46187 w 47699"/>
                <a:gd name="connsiteY8" fmla="*/ 14961 h 28549"/>
                <a:gd name="connsiteX9" fmla="*/ 26453 w 47699"/>
                <a:gd name="connsiteY9" fmla="*/ 26620 h 28549"/>
                <a:gd name="connsiteX10" fmla="*/ 20663 w 47699"/>
                <a:gd name="connsiteY10" fmla="*/ 26620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9">
                  <a:moveTo>
                    <a:pt x="20663" y="26620"/>
                  </a:moveTo>
                  <a:cubicBezTo>
                    <a:pt x="14091" y="22860"/>
                    <a:pt x="7473" y="19114"/>
                    <a:pt x="824" y="15367"/>
                  </a:cubicBezTo>
                  <a:lnTo>
                    <a:pt x="-381" y="13348"/>
                  </a:lnTo>
                  <a:lnTo>
                    <a:pt x="770" y="11329"/>
                  </a:lnTo>
                  <a:cubicBezTo>
                    <a:pt x="10027" y="5982"/>
                    <a:pt x="10975" y="5246"/>
                    <a:pt x="20514" y="-317"/>
                  </a:cubicBezTo>
                  <a:cubicBezTo>
                    <a:pt x="22341" y="-1397"/>
                    <a:pt x="24459" y="-1397"/>
                    <a:pt x="26320" y="-343"/>
                  </a:cubicBezTo>
                  <a:cubicBezTo>
                    <a:pt x="32927" y="3417"/>
                    <a:pt x="39515" y="7176"/>
                    <a:pt x="46123" y="10935"/>
                  </a:cubicBezTo>
                  <a:lnTo>
                    <a:pt x="47319" y="12942"/>
                  </a:lnTo>
                  <a:lnTo>
                    <a:pt x="46187" y="14961"/>
                  </a:lnTo>
                  <a:cubicBezTo>
                    <a:pt x="36995" y="20333"/>
                    <a:pt x="36053" y="21057"/>
                    <a:pt x="26453" y="26620"/>
                  </a:cubicBezTo>
                  <a:cubicBezTo>
                    <a:pt x="24623" y="27686"/>
                    <a:pt x="22513" y="27686"/>
                    <a:pt x="20663" y="2662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5" name="자유형: 도형 124">
              <a:extLst>
                <a:ext uri="{FF2B5EF4-FFF2-40B4-BE49-F238E27FC236}">
                  <a16:creationId xmlns:a16="http://schemas.microsoft.com/office/drawing/2014/main" id="{30A18A76-3EB7-4CA1-9A09-1630871C14E9}"/>
                </a:ext>
              </a:extLst>
            </p:cNvPr>
            <p:cNvSpPr/>
            <p:nvPr/>
          </p:nvSpPr>
          <p:spPr>
            <a:xfrm flipV="1">
              <a:off x="4182422" y="4186983"/>
              <a:ext cx="47957" cy="28332"/>
            </a:xfrm>
            <a:custGeom>
              <a:avLst/>
              <a:gdLst>
                <a:gd name="connsiteX0" fmla="*/ 20663 w 47957"/>
                <a:gd name="connsiteY0" fmla="*/ 26409 h 28332"/>
                <a:gd name="connsiteX1" fmla="*/ 819 w 47957"/>
                <a:gd name="connsiteY1" fmla="*/ 15144 h 28332"/>
                <a:gd name="connsiteX2" fmla="*/ -381 w 47957"/>
                <a:gd name="connsiteY2" fmla="*/ 13138 h 28332"/>
                <a:gd name="connsiteX3" fmla="*/ 761 w 47957"/>
                <a:gd name="connsiteY3" fmla="*/ 11105 h 28332"/>
                <a:gd name="connsiteX4" fmla="*/ 20777 w 47957"/>
                <a:gd name="connsiteY4" fmla="*/ -325 h 28332"/>
                <a:gd name="connsiteX5" fmla="*/ 26577 w 47957"/>
                <a:gd name="connsiteY5" fmla="*/ -350 h 28332"/>
                <a:gd name="connsiteX6" fmla="*/ 46377 w 47957"/>
                <a:gd name="connsiteY6" fmla="*/ 10877 h 28332"/>
                <a:gd name="connsiteX7" fmla="*/ 47577 w 47957"/>
                <a:gd name="connsiteY7" fmla="*/ 12883 h 28332"/>
                <a:gd name="connsiteX8" fmla="*/ 46435 w 47957"/>
                <a:gd name="connsiteY8" fmla="*/ 14903 h 28332"/>
                <a:gd name="connsiteX9" fmla="*/ 26453 w 47957"/>
                <a:gd name="connsiteY9" fmla="*/ 26409 h 28332"/>
                <a:gd name="connsiteX10" fmla="*/ 20663 w 47957"/>
                <a:gd name="connsiteY10" fmla="*/ 26409 h 2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32">
                  <a:moveTo>
                    <a:pt x="20663" y="26409"/>
                  </a:moveTo>
                  <a:cubicBezTo>
                    <a:pt x="14080" y="22650"/>
                    <a:pt x="7473" y="18903"/>
                    <a:pt x="819" y="15144"/>
                  </a:cubicBezTo>
                  <a:lnTo>
                    <a:pt x="-381" y="13138"/>
                  </a:lnTo>
                  <a:lnTo>
                    <a:pt x="761" y="11105"/>
                  </a:lnTo>
                  <a:cubicBezTo>
                    <a:pt x="10023" y="5771"/>
                    <a:pt x="11242" y="5251"/>
                    <a:pt x="20777" y="-325"/>
                  </a:cubicBezTo>
                  <a:cubicBezTo>
                    <a:pt x="22609" y="-1391"/>
                    <a:pt x="24717" y="-1404"/>
                    <a:pt x="26577" y="-350"/>
                  </a:cubicBezTo>
                  <a:cubicBezTo>
                    <a:pt x="33190" y="3409"/>
                    <a:pt x="39762" y="7118"/>
                    <a:pt x="46377" y="10877"/>
                  </a:cubicBezTo>
                  <a:lnTo>
                    <a:pt x="47577" y="12883"/>
                  </a:lnTo>
                  <a:lnTo>
                    <a:pt x="46435" y="14903"/>
                  </a:lnTo>
                  <a:cubicBezTo>
                    <a:pt x="37243" y="20275"/>
                    <a:pt x="36048" y="20859"/>
                    <a:pt x="26453" y="26409"/>
                  </a:cubicBezTo>
                  <a:cubicBezTo>
                    <a:pt x="24618" y="27463"/>
                    <a:pt x="22513" y="27463"/>
                    <a:pt x="20663" y="2640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6" name="자유형: 도형 125">
              <a:extLst>
                <a:ext uri="{FF2B5EF4-FFF2-40B4-BE49-F238E27FC236}">
                  <a16:creationId xmlns:a16="http://schemas.microsoft.com/office/drawing/2014/main" id="{ABF854A6-3A4A-46FB-A3B8-E739BE168268}"/>
                </a:ext>
              </a:extLst>
            </p:cNvPr>
            <p:cNvSpPr/>
            <p:nvPr/>
          </p:nvSpPr>
          <p:spPr>
            <a:xfrm flipV="1">
              <a:off x="4154810" y="4205500"/>
              <a:ext cx="47699" cy="28552"/>
            </a:xfrm>
            <a:custGeom>
              <a:avLst/>
              <a:gdLst>
                <a:gd name="connsiteX0" fmla="*/ 20677 w 47699"/>
                <a:gd name="connsiteY0" fmla="*/ 26646 h 28552"/>
                <a:gd name="connsiteX1" fmla="*/ 833 w 47699"/>
                <a:gd name="connsiteY1" fmla="*/ 15394 h 28552"/>
                <a:gd name="connsiteX2" fmla="*/ -362 w 47699"/>
                <a:gd name="connsiteY2" fmla="*/ 13375 h 28552"/>
                <a:gd name="connsiteX3" fmla="*/ 778 w 47699"/>
                <a:gd name="connsiteY3" fmla="*/ 11343 h 28552"/>
                <a:gd name="connsiteX4" fmla="*/ 20528 w 47699"/>
                <a:gd name="connsiteY4" fmla="*/ -303 h 28552"/>
                <a:gd name="connsiteX5" fmla="*/ 26332 w 47699"/>
                <a:gd name="connsiteY5" fmla="*/ -329 h 28552"/>
                <a:gd name="connsiteX6" fmla="*/ 46136 w 47699"/>
                <a:gd name="connsiteY6" fmla="*/ 10949 h 28552"/>
                <a:gd name="connsiteX7" fmla="*/ 47338 w 47699"/>
                <a:gd name="connsiteY7" fmla="*/ 12956 h 28552"/>
                <a:gd name="connsiteX8" fmla="*/ 46196 w 47699"/>
                <a:gd name="connsiteY8" fmla="*/ 14988 h 28552"/>
                <a:gd name="connsiteX9" fmla="*/ 26472 w 47699"/>
                <a:gd name="connsiteY9" fmla="*/ 26646 h 28552"/>
                <a:gd name="connsiteX10" fmla="*/ 20677 w 47699"/>
                <a:gd name="connsiteY10" fmla="*/ 26646 h 28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52">
                  <a:moveTo>
                    <a:pt x="20677" y="26646"/>
                  </a:moveTo>
                  <a:cubicBezTo>
                    <a:pt x="14099" y="22900"/>
                    <a:pt x="7492" y="19141"/>
                    <a:pt x="833" y="15394"/>
                  </a:cubicBezTo>
                  <a:lnTo>
                    <a:pt x="-362" y="13375"/>
                  </a:lnTo>
                  <a:lnTo>
                    <a:pt x="778" y="11343"/>
                  </a:lnTo>
                  <a:cubicBezTo>
                    <a:pt x="10035" y="6009"/>
                    <a:pt x="10993" y="5272"/>
                    <a:pt x="20528" y="-303"/>
                  </a:cubicBezTo>
                  <a:cubicBezTo>
                    <a:pt x="22359" y="-1383"/>
                    <a:pt x="24468" y="-1383"/>
                    <a:pt x="26332" y="-329"/>
                  </a:cubicBezTo>
                  <a:cubicBezTo>
                    <a:pt x="32945" y="3431"/>
                    <a:pt x="39524" y="7190"/>
                    <a:pt x="46136" y="10949"/>
                  </a:cubicBezTo>
                  <a:lnTo>
                    <a:pt x="47338" y="12956"/>
                  </a:lnTo>
                  <a:lnTo>
                    <a:pt x="46196" y="14988"/>
                  </a:lnTo>
                  <a:cubicBezTo>
                    <a:pt x="37009" y="20347"/>
                    <a:pt x="36070" y="21084"/>
                    <a:pt x="26472" y="26646"/>
                  </a:cubicBezTo>
                  <a:cubicBezTo>
                    <a:pt x="24637" y="27700"/>
                    <a:pt x="22532" y="27700"/>
                    <a:pt x="20677" y="2664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7" name="자유형: 도형 126">
              <a:extLst>
                <a:ext uri="{FF2B5EF4-FFF2-40B4-BE49-F238E27FC236}">
                  <a16:creationId xmlns:a16="http://schemas.microsoft.com/office/drawing/2014/main" id="{DD9DC663-835C-49D3-B2A6-DC54B1491B1D}"/>
                </a:ext>
              </a:extLst>
            </p:cNvPr>
            <p:cNvSpPr/>
            <p:nvPr/>
          </p:nvSpPr>
          <p:spPr>
            <a:xfrm flipV="1">
              <a:off x="4154804" y="4202668"/>
              <a:ext cx="47952" cy="28324"/>
            </a:xfrm>
            <a:custGeom>
              <a:avLst/>
              <a:gdLst>
                <a:gd name="connsiteX0" fmla="*/ 20677 w 47952"/>
                <a:gd name="connsiteY0" fmla="*/ 26415 h 28324"/>
                <a:gd name="connsiteX1" fmla="*/ 838 w 47952"/>
                <a:gd name="connsiteY1" fmla="*/ 15150 h 28324"/>
                <a:gd name="connsiteX2" fmla="*/ -362 w 47952"/>
                <a:gd name="connsiteY2" fmla="*/ 13143 h 28324"/>
                <a:gd name="connsiteX3" fmla="*/ 783 w 47952"/>
                <a:gd name="connsiteY3" fmla="*/ 11111 h 28324"/>
                <a:gd name="connsiteX4" fmla="*/ 20801 w 47952"/>
                <a:gd name="connsiteY4" fmla="*/ -306 h 28324"/>
                <a:gd name="connsiteX5" fmla="*/ 26600 w 47952"/>
                <a:gd name="connsiteY5" fmla="*/ -331 h 28324"/>
                <a:gd name="connsiteX6" fmla="*/ 46394 w 47952"/>
                <a:gd name="connsiteY6" fmla="*/ 10883 h 28324"/>
                <a:gd name="connsiteX7" fmla="*/ 47590 w 47952"/>
                <a:gd name="connsiteY7" fmla="*/ 12902 h 28324"/>
                <a:gd name="connsiteX8" fmla="*/ 46454 w 47952"/>
                <a:gd name="connsiteY8" fmla="*/ 14921 h 28324"/>
                <a:gd name="connsiteX9" fmla="*/ 26472 w 47952"/>
                <a:gd name="connsiteY9" fmla="*/ 26415 h 28324"/>
                <a:gd name="connsiteX10" fmla="*/ 20677 w 47952"/>
                <a:gd name="connsiteY10" fmla="*/ 26415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4">
                  <a:moveTo>
                    <a:pt x="20677" y="26415"/>
                  </a:moveTo>
                  <a:cubicBezTo>
                    <a:pt x="14104" y="22656"/>
                    <a:pt x="7486" y="18909"/>
                    <a:pt x="838" y="15150"/>
                  </a:cubicBezTo>
                  <a:lnTo>
                    <a:pt x="-362" y="13143"/>
                  </a:lnTo>
                  <a:lnTo>
                    <a:pt x="783" y="11111"/>
                  </a:lnTo>
                  <a:cubicBezTo>
                    <a:pt x="10040" y="5778"/>
                    <a:pt x="11256" y="5257"/>
                    <a:pt x="20801" y="-306"/>
                  </a:cubicBezTo>
                  <a:cubicBezTo>
                    <a:pt x="22627" y="-1385"/>
                    <a:pt x="24741" y="-1385"/>
                    <a:pt x="26600" y="-331"/>
                  </a:cubicBezTo>
                  <a:cubicBezTo>
                    <a:pt x="33209" y="3428"/>
                    <a:pt x="39781" y="7136"/>
                    <a:pt x="46394" y="10883"/>
                  </a:cubicBezTo>
                  <a:lnTo>
                    <a:pt x="47590" y="12902"/>
                  </a:lnTo>
                  <a:lnTo>
                    <a:pt x="46454" y="14921"/>
                  </a:lnTo>
                  <a:cubicBezTo>
                    <a:pt x="37257" y="20294"/>
                    <a:pt x="36072" y="20865"/>
                    <a:pt x="26472" y="26415"/>
                  </a:cubicBezTo>
                  <a:cubicBezTo>
                    <a:pt x="24642" y="27469"/>
                    <a:pt x="22537" y="27469"/>
                    <a:pt x="20677" y="2641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8" name="자유형: 도형 127">
              <a:extLst>
                <a:ext uri="{FF2B5EF4-FFF2-40B4-BE49-F238E27FC236}">
                  <a16:creationId xmlns:a16="http://schemas.microsoft.com/office/drawing/2014/main" id="{6BBC50A8-809C-4A64-BAE6-E476B9FAF2A9}"/>
                </a:ext>
              </a:extLst>
            </p:cNvPr>
            <p:cNvSpPr/>
            <p:nvPr/>
          </p:nvSpPr>
          <p:spPr>
            <a:xfrm flipV="1">
              <a:off x="4127192" y="4221175"/>
              <a:ext cx="47698" cy="28551"/>
            </a:xfrm>
            <a:custGeom>
              <a:avLst/>
              <a:gdLst>
                <a:gd name="connsiteX0" fmla="*/ 20696 w 47698"/>
                <a:gd name="connsiteY0" fmla="*/ 26649 h 28551"/>
                <a:gd name="connsiteX1" fmla="*/ 857 w 47698"/>
                <a:gd name="connsiteY1" fmla="*/ 15384 h 28551"/>
                <a:gd name="connsiteX2" fmla="*/ -343 w 47698"/>
                <a:gd name="connsiteY2" fmla="*/ 13378 h 28551"/>
                <a:gd name="connsiteX3" fmla="*/ 802 w 47698"/>
                <a:gd name="connsiteY3" fmla="*/ 11358 h 28551"/>
                <a:gd name="connsiteX4" fmla="*/ 20547 w 47698"/>
                <a:gd name="connsiteY4" fmla="*/ -300 h 28551"/>
                <a:gd name="connsiteX5" fmla="*/ 26351 w 47698"/>
                <a:gd name="connsiteY5" fmla="*/ -313 h 28551"/>
                <a:gd name="connsiteX6" fmla="*/ 46150 w 47698"/>
                <a:gd name="connsiteY6" fmla="*/ 10952 h 28551"/>
                <a:gd name="connsiteX7" fmla="*/ 47355 w 47698"/>
                <a:gd name="connsiteY7" fmla="*/ 12971 h 28551"/>
                <a:gd name="connsiteX8" fmla="*/ 46220 w 47698"/>
                <a:gd name="connsiteY8" fmla="*/ 14990 h 28551"/>
                <a:gd name="connsiteX9" fmla="*/ 26486 w 47698"/>
                <a:gd name="connsiteY9" fmla="*/ 26649 h 28551"/>
                <a:gd name="connsiteX10" fmla="*/ 20696 w 47698"/>
                <a:gd name="connsiteY10" fmla="*/ 26649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51">
                  <a:moveTo>
                    <a:pt x="20696" y="26649"/>
                  </a:moveTo>
                  <a:cubicBezTo>
                    <a:pt x="14118" y="22890"/>
                    <a:pt x="7505" y="19143"/>
                    <a:pt x="857" y="15384"/>
                  </a:cubicBezTo>
                  <a:lnTo>
                    <a:pt x="-343" y="13378"/>
                  </a:lnTo>
                  <a:lnTo>
                    <a:pt x="802" y="11358"/>
                  </a:lnTo>
                  <a:cubicBezTo>
                    <a:pt x="10054" y="6012"/>
                    <a:pt x="11007" y="5288"/>
                    <a:pt x="20547" y="-300"/>
                  </a:cubicBezTo>
                  <a:cubicBezTo>
                    <a:pt x="22377" y="-1367"/>
                    <a:pt x="24492" y="-1367"/>
                    <a:pt x="26351" y="-313"/>
                  </a:cubicBezTo>
                  <a:cubicBezTo>
                    <a:pt x="32959" y="3446"/>
                    <a:pt x="39547" y="7193"/>
                    <a:pt x="46150" y="10952"/>
                  </a:cubicBezTo>
                  <a:lnTo>
                    <a:pt x="47355" y="12971"/>
                  </a:lnTo>
                  <a:lnTo>
                    <a:pt x="46220" y="14990"/>
                  </a:lnTo>
                  <a:cubicBezTo>
                    <a:pt x="37023" y="20363"/>
                    <a:pt x="36084" y="21099"/>
                    <a:pt x="26486" y="26649"/>
                  </a:cubicBezTo>
                  <a:cubicBezTo>
                    <a:pt x="24650" y="27716"/>
                    <a:pt x="22551" y="27716"/>
                    <a:pt x="20696" y="2664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9" name="자유형: 도형 128">
              <a:extLst>
                <a:ext uri="{FF2B5EF4-FFF2-40B4-BE49-F238E27FC236}">
                  <a16:creationId xmlns:a16="http://schemas.microsoft.com/office/drawing/2014/main" id="{8C6830E3-22B5-4C4F-9309-203F5F14FC2F}"/>
                </a:ext>
              </a:extLst>
            </p:cNvPr>
            <p:cNvSpPr/>
            <p:nvPr/>
          </p:nvSpPr>
          <p:spPr>
            <a:xfrm flipV="1">
              <a:off x="4127182" y="4218339"/>
              <a:ext cx="47957" cy="28336"/>
            </a:xfrm>
            <a:custGeom>
              <a:avLst/>
              <a:gdLst>
                <a:gd name="connsiteX0" fmla="*/ 20706 w 47957"/>
                <a:gd name="connsiteY0" fmla="*/ 26442 h 28336"/>
                <a:gd name="connsiteX1" fmla="*/ 862 w 47957"/>
                <a:gd name="connsiteY1" fmla="*/ 15177 h 28336"/>
                <a:gd name="connsiteX2" fmla="*/ -343 w 47957"/>
                <a:gd name="connsiteY2" fmla="*/ 13170 h 28336"/>
                <a:gd name="connsiteX3" fmla="*/ 807 w 47957"/>
                <a:gd name="connsiteY3" fmla="*/ 11138 h 28336"/>
                <a:gd name="connsiteX4" fmla="*/ 20825 w 47957"/>
                <a:gd name="connsiteY4" fmla="*/ -292 h 28336"/>
                <a:gd name="connsiteX5" fmla="*/ 26619 w 47957"/>
                <a:gd name="connsiteY5" fmla="*/ -317 h 28336"/>
                <a:gd name="connsiteX6" fmla="*/ 46413 w 47957"/>
                <a:gd name="connsiteY6" fmla="*/ 10909 h 28336"/>
                <a:gd name="connsiteX7" fmla="*/ 47614 w 47957"/>
                <a:gd name="connsiteY7" fmla="*/ 12916 h 28336"/>
                <a:gd name="connsiteX8" fmla="*/ 46483 w 47957"/>
                <a:gd name="connsiteY8" fmla="*/ 14935 h 28336"/>
                <a:gd name="connsiteX9" fmla="*/ 26496 w 47957"/>
                <a:gd name="connsiteY9" fmla="*/ 26442 h 28336"/>
                <a:gd name="connsiteX10" fmla="*/ 20706 w 47957"/>
                <a:gd name="connsiteY10" fmla="*/ 26442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36">
                  <a:moveTo>
                    <a:pt x="20706" y="26442"/>
                  </a:moveTo>
                  <a:cubicBezTo>
                    <a:pt x="14128" y="22682"/>
                    <a:pt x="7510" y="18923"/>
                    <a:pt x="862" y="15177"/>
                  </a:cubicBezTo>
                  <a:lnTo>
                    <a:pt x="-343" y="13170"/>
                  </a:lnTo>
                  <a:lnTo>
                    <a:pt x="807" y="11138"/>
                  </a:lnTo>
                  <a:cubicBezTo>
                    <a:pt x="10064" y="5804"/>
                    <a:pt x="11280" y="5283"/>
                    <a:pt x="20825" y="-292"/>
                  </a:cubicBezTo>
                  <a:cubicBezTo>
                    <a:pt x="22650" y="-1371"/>
                    <a:pt x="24759" y="-1371"/>
                    <a:pt x="26619" y="-317"/>
                  </a:cubicBezTo>
                  <a:cubicBezTo>
                    <a:pt x="33233" y="3442"/>
                    <a:pt x="39810" y="7150"/>
                    <a:pt x="46413" y="10909"/>
                  </a:cubicBezTo>
                  <a:lnTo>
                    <a:pt x="47614" y="12916"/>
                  </a:lnTo>
                  <a:lnTo>
                    <a:pt x="46483" y="14935"/>
                  </a:lnTo>
                  <a:cubicBezTo>
                    <a:pt x="37286" y="20308"/>
                    <a:pt x="36090" y="20879"/>
                    <a:pt x="26496" y="26442"/>
                  </a:cubicBezTo>
                  <a:cubicBezTo>
                    <a:pt x="24660" y="27496"/>
                    <a:pt x="22561" y="27496"/>
                    <a:pt x="20706" y="2644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0" name="자유형: 도형 129">
              <a:extLst>
                <a:ext uri="{FF2B5EF4-FFF2-40B4-BE49-F238E27FC236}">
                  <a16:creationId xmlns:a16="http://schemas.microsoft.com/office/drawing/2014/main" id="{14406C34-A0A8-4A05-9BF8-1574F6D2428B}"/>
                </a:ext>
              </a:extLst>
            </p:cNvPr>
            <p:cNvSpPr/>
            <p:nvPr/>
          </p:nvSpPr>
          <p:spPr>
            <a:xfrm flipV="1">
              <a:off x="4099570" y="4236856"/>
              <a:ext cx="47698" cy="28541"/>
            </a:xfrm>
            <a:custGeom>
              <a:avLst/>
              <a:gdLst>
                <a:gd name="connsiteX0" fmla="*/ 20714 w 47698"/>
                <a:gd name="connsiteY0" fmla="*/ 26663 h 28541"/>
                <a:gd name="connsiteX1" fmla="*/ 881 w 47698"/>
                <a:gd name="connsiteY1" fmla="*/ 15411 h 28541"/>
                <a:gd name="connsiteX2" fmla="*/ -324 w 47698"/>
                <a:gd name="connsiteY2" fmla="*/ 13392 h 28541"/>
                <a:gd name="connsiteX3" fmla="*/ 821 w 47698"/>
                <a:gd name="connsiteY3" fmla="*/ 11372 h 28541"/>
                <a:gd name="connsiteX4" fmla="*/ 20576 w 47698"/>
                <a:gd name="connsiteY4" fmla="*/ -286 h 28541"/>
                <a:gd name="connsiteX5" fmla="*/ 26380 w 47698"/>
                <a:gd name="connsiteY5" fmla="*/ -299 h 28541"/>
                <a:gd name="connsiteX6" fmla="*/ 46179 w 47698"/>
                <a:gd name="connsiteY6" fmla="*/ 10953 h 28541"/>
                <a:gd name="connsiteX7" fmla="*/ 47374 w 47698"/>
                <a:gd name="connsiteY7" fmla="*/ 12985 h 28541"/>
                <a:gd name="connsiteX8" fmla="*/ 46239 w 47698"/>
                <a:gd name="connsiteY8" fmla="*/ 14992 h 28541"/>
                <a:gd name="connsiteX9" fmla="*/ 26509 w 47698"/>
                <a:gd name="connsiteY9" fmla="*/ 26663 h 28541"/>
                <a:gd name="connsiteX10" fmla="*/ 20714 w 47698"/>
                <a:gd name="connsiteY10" fmla="*/ 26663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1">
                  <a:moveTo>
                    <a:pt x="20714" y="26663"/>
                  </a:moveTo>
                  <a:cubicBezTo>
                    <a:pt x="14137" y="22904"/>
                    <a:pt x="7528" y="19157"/>
                    <a:pt x="881" y="15411"/>
                  </a:cubicBezTo>
                  <a:lnTo>
                    <a:pt x="-324" y="13392"/>
                  </a:lnTo>
                  <a:lnTo>
                    <a:pt x="821" y="11372"/>
                  </a:lnTo>
                  <a:cubicBezTo>
                    <a:pt x="10073" y="6025"/>
                    <a:pt x="11031" y="5276"/>
                    <a:pt x="20576" y="-286"/>
                  </a:cubicBezTo>
                  <a:cubicBezTo>
                    <a:pt x="22396" y="-1353"/>
                    <a:pt x="24510" y="-1353"/>
                    <a:pt x="26380" y="-299"/>
                  </a:cubicBezTo>
                  <a:cubicBezTo>
                    <a:pt x="32983" y="3447"/>
                    <a:pt x="39566" y="7219"/>
                    <a:pt x="46179" y="10953"/>
                  </a:cubicBezTo>
                  <a:lnTo>
                    <a:pt x="47374" y="12985"/>
                  </a:lnTo>
                  <a:lnTo>
                    <a:pt x="46239" y="14992"/>
                  </a:lnTo>
                  <a:cubicBezTo>
                    <a:pt x="37052" y="20377"/>
                    <a:pt x="36108" y="21100"/>
                    <a:pt x="26509" y="26663"/>
                  </a:cubicBezTo>
                  <a:cubicBezTo>
                    <a:pt x="24678" y="27717"/>
                    <a:pt x="22570" y="27717"/>
                    <a:pt x="20714" y="2666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1" name="자유형: 도형 130">
              <a:extLst>
                <a:ext uri="{FF2B5EF4-FFF2-40B4-BE49-F238E27FC236}">
                  <a16:creationId xmlns:a16="http://schemas.microsoft.com/office/drawing/2014/main" id="{2E8F2917-F166-4387-B220-5E79606D7B88}"/>
                </a:ext>
              </a:extLst>
            </p:cNvPr>
            <p:cNvSpPr/>
            <p:nvPr/>
          </p:nvSpPr>
          <p:spPr>
            <a:xfrm flipV="1">
              <a:off x="4099570" y="4234024"/>
              <a:ext cx="47952" cy="28325"/>
            </a:xfrm>
            <a:custGeom>
              <a:avLst/>
              <a:gdLst>
                <a:gd name="connsiteX0" fmla="*/ 20714 w 47952"/>
                <a:gd name="connsiteY0" fmla="*/ 26444 h 28325"/>
                <a:gd name="connsiteX1" fmla="*/ 881 w 47952"/>
                <a:gd name="connsiteY1" fmla="*/ 15192 h 28325"/>
                <a:gd name="connsiteX2" fmla="*/ -324 w 47952"/>
                <a:gd name="connsiteY2" fmla="*/ 13160 h 28325"/>
                <a:gd name="connsiteX3" fmla="*/ 821 w 47952"/>
                <a:gd name="connsiteY3" fmla="*/ 11141 h 28325"/>
                <a:gd name="connsiteX4" fmla="*/ 20834 w 47952"/>
                <a:gd name="connsiteY4" fmla="*/ -289 h 28325"/>
                <a:gd name="connsiteX5" fmla="*/ 26638 w 47952"/>
                <a:gd name="connsiteY5" fmla="*/ -302 h 28325"/>
                <a:gd name="connsiteX6" fmla="*/ 46432 w 47952"/>
                <a:gd name="connsiteY6" fmla="*/ 10912 h 28325"/>
                <a:gd name="connsiteX7" fmla="*/ 47628 w 47952"/>
                <a:gd name="connsiteY7" fmla="*/ 12932 h 28325"/>
                <a:gd name="connsiteX8" fmla="*/ 46492 w 47952"/>
                <a:gd name="connsiteY8" fmla="*/ 14938 h 28325"/>
                <a:gd name="connsiteX9" fmla="*/ 26509 w 47952"/>
                <a:gd name="connsiteY9" fmla="*/ 26444 h 28325"/>
                <a:gd name="connsiteX10" fmla="*/ 20714 w 47952"/>
                <a:gd name="connsiteY10" fmla="*/ 26444 h 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5">
                  <a:moveTo>
                    <a:pt x="20714" y="26444"/>
                  </a:moveTo>
                  <a:cubicBezTo>
                    <a:pt x="14137" y="22685"/>
                    <a:pt x="7519" y="18939"/>
                    <a:pt x="881" y="15192"/>
                  </a:cubicBezTo>
                  <a:lnTo>
                    <a:pt x="-324" y="13160"/>
                  </a:lnTo>
                  <a:lnTo>
                    <a:pt x="821" y="11141"/>
                  </a:lnTo>
                  <a:cubicBezTo>
                    <a:pt x="10073" y="5807"/>
                    <a:pt x="11299" y="5274"/>
                    <a:pt x="20834" y="-289"/>
                  </a:cubicBezTo>
                  <a:cubicBezTo>
                    <a:pt x="22664" y="-1356"/>
                    <a:pt x="24773" y="-1356"/>
                    <a:pt x="26638" y="-302"/>
                  </a:cubicBezTo>
                  <a:cubicBezTo>
                    <a:pt x="33242" y="3457"/>
                    <a:pt x="39824" y="7166"/>
                    <a:pt x="46432" y="10912"/>
                  </a:cubicBezTo>
                  <a:lnTo>
                    <a:pt x="47628" y="12932"/>
                  </a:lnTo>
                  <a:lnTo>
                    <a:pt x="46492" y="14938"/>
                  </a:lnTo>
                  <a:cubicBezTo>
                    <a:pt x="37299" y="20323"/>
                    <a:pt x="36103" y="20895"/>
                    <a:pt x="26509" y="26444"/>
                  </a:cubicBezTo>
                  <a:cubicBezTo>
                    <a:pt x="24678" y="27499"/>
                    <a:pt x="22570" y="27499"/>
                    <a:pt x="20714" y="2644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2" name="자유형: 도형 131">
              <a:extLst>
                <a:ext uri="{FF2B5EF4-FFF2-40B4-BE49-F238E27FC236}">
                  <a16:creationId xmlns:a16="http://schemas.microsoft.com/office/drawing/2014/main" id="{F36535BE-D442-4A57-A284-1B1569191A07}"/>
                </a:ext>
              </a:extLst>
            </p:cNvPr>
            <p:cNvSpPr/>
            <p:nvPr/>
          </p:nvSpPr>
          <p:spPr>
            <a:xfrm flipV="1">
              <a:off x="4071957" y="4252541"/>
              <a:ext cx="47693" cy="28541"/>
            </a:xfrm>
            <a:custGeom>
              <a:avLst/>
              <a:gdLst>
                <a:gd name="connsiteX0" fmla="*/ 20728 w 47693"/>
                <a:gd name="connsiteY0" fmla="*/ 26677 h 28541"/>
                <a:gd name="connsiteX1" fmla="*/ 890 w 47693"/>
                <a:gd name="connsiteY1" fmla="*/ 15425 h 28541"/>
                <a:gd name="connsiteX2" fmla="*/ -306 w 47693"/>
                <a:gd name="connsiteY2" fmla="*/ 13406 h 28541"/>
                <a:gd name="connsiteX3" fmla="*/ 835 w 47693"/>
                <a:gd name="connsiteY3" fmla="*/ 11386 h 28541"/>
                <a:gd name="connsiteX4" fmla="*/ 20585 w 47693"/>
                <a:gd name="connsiteY4" fmla="*/ -272 h 28541"/>
                <a:gd name="connsiteX5" fmla="*/ 26389 w 47693"/>
                <a:gd name="connsiteY5" fmla="*/ -285 h 28541"/>
                <a:gd name="connsiteX6" fmla="*/ 46188 w 47693"/>
                <a:gd name="connsiteY6" fmla="*/ 10980 h 28541"/>
                <a:gd name="connsiteX7" fmla="*/ 47388 w 47693"/>
                <a:gd name="connsiteY7" fmla="*/ 12999 h 28541"/>
                <a:gd name="connsiteX8" fmla="*/ 46253 w 47693"/>
                <a:gd name="connsiteY8" fmla="*/ 15018 h 28541"/>
                <a:gd name="connsiteX9" fmla="*/ 26528 w 47693"/>
                <a:gd name="connsiteY9" fmla="*/ 26677 h 28541"/>
                <a:gd name="connsiteX10" fmla="*/ 20728 w 47693"/>
                <a:gd name="connsiteY10" fmla="*/ 26677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3" h="28541">
                  <a:moveTo>
                    <a:pt x="20728" y="26677"/>
                  </a:moveTo>
                  <a:cubicBezTo>
                    <a:pt x="14155" y="22918"/>
                    <a:pt x="7537" y="19184"/>
                    <a:pt x="890" y="15425"/>
                  </a:cubicBezTo>
                  <a:lnTo>
                    <a:pt x="-306" y="13406"/>
                  </a:lnTo>
                  <a:lnTo>
                    <a:pt x="835" y="11386"/>
                  </a:lnTo>
                  <a:cubicBezTo>
                    <a:pt x="10092" y="6039"/>
                    <a:pt x="11039" y="5303"/>
                    <a:pt x="20585" y="-272"/>
                  </a:cubicBezTo>
                  <a:cubicBezTo>
                    <a:pt x="22410" y="-1339"/>
                    <a:pt x="24523" y="-1339"/>
                    <a:pt x="26389" y="-285"/>
                  </a:cubicBezTo>
                  <a:cubicBezTo>
                    <a:pt x="32991" y="3461"/>
                    <a:pt x="39580" y="7221"/>
                    <a:pt x="46188" y="10980"/>
                  </a:cubicBezTo>
                  <a:lnTo>
                    <a:pt x="47388" y="12999"/>
                  </a:lnTo>
                  <a:lnTo>
                    <a:pt x="46253" y="15018"/>
                  </a:lnTo>
                  <a:cubicBezTo>
                    <a:pt x="37060" y="20391"/>
                    <a:pt x="36117" y="21127"/>
                    <a:pt x="26528" y="26677"/>
                  </a:cubicBezTo>
                  <a:cubicBezTo>
                    <a:pt x="24692" y="27731"/>
                    <a:pt x="22584" y="27731"/>
                    <a:pt x="20728" y="2667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3" name="자유형: 도형 132">
              <a:extLst>
                <a:ext uri="{FF2B5EF4-FFF2-40B4-BE49-F238E27FC236}">
                  <a16:creationId xmlns:a16="http://schemas.microsoft.com/office/drawing/2014/main" id="{311CA7B9-3263-445A-8478-6471D00B511C}"/>
                </a:ext>
              </a:extLst>
            </p:cNvPr>
            <p:cNvSpPr/>
            <p:nvPr/>
          </p:nvSpPr>
          <p:spPr>
            <a:xfrm flipV="1">
              <a:off x="4071952" y="4249696"/>
              <a:ext cx="47952" cy="28324"/>
            </a:xfrm>
            <a:custGeom>
              <a:avLst/>
              <a:gdLst>
                <a:gd name="connsiteX0" fmla="*/ 20733 w 47952"/>
                <a:gd name="connsiteY0" fmla="*/ 26457 h 28324"/>
                <a:gd name="connsiteX1" fmla="*/ 895 w 47952"/>
                <a:gd name="connsiteY1" fmla="*/ 15192 h 28324"/>
                <a:gd name="connsiteX2" fmla="*/ -306 w 47952"/>
                <a:gd name="connsiteY2" fmla="*/ 13173 h 28324"/>
                <a:gd name="connsiteX3" fmla="*/ 840 w 47952"/>
                <a:gd name="connsiteY3" fmla="*/ 11154 h 28324"/>
                <a:gd name="connsiteX4" fmla="*/ 20853 w 47952"/>
                <a:gd name="connsiteY4" fmla="*/ -264 h 28324"/>
                <a:gd name="connsiteX5" fmla="*/ 26656 w 47952"/>
                <a:gd name="connsiteY5" fmla="*/ -289 h 28324"/>
                <a:gd name="connsiteX6" fmla="*/ 46451 w 47952"/>
                <a:gd name="connsiteY6" fmla="*/ 10925 h 28324"/>
                <a:gd name="connsiteX7" fmla="*/ 47647 w 47952"/>
                <a:gd name="connsiteY7" fmla="*/ 12944 h 28324"/>
                <a:gd name="connsiteX8" fmla="*/ 46510 w 47952"/>
                <a:gd name="connsiteY8" fmla="*/ 14951 h 28324"/>
                <a:gd name="connsiteX9" fmla="*/ 26523 w 47952"/>
                <a:gd name="connsiteY9" fmla="*/ 26457 h 28324"/>
                <a:gd name="connsiteX10" fmla="*/ 20733 w 47952"/>
                <a:gd name="connsiteY10" fmla="*/ 26457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4">
                  <a:moveTo>
                    <a:pt x="20733" y="26457"/>
                  </a:moveTo>
                  <a:cubicBezTo>
                    <a:pt x="14155" y="22698"/>
                    <a:pt x="7542" y="18939"/>
                    <a:pt x="895" y="15192"/>
                  </a:cubicBezTo>
                  <a:lnTo>
                    <a:pt x="-306" y="13173"/>
                  </a:lnTo>
                  <a:lnTo>
                    <a:pt x="840" y="11154"/>
                  </a:lnTo>
                  <a:cubicBezTo>
                    <a:pt x="10092" y="5819"/>
                    <a:pt x="11312" y="5299"/>
                    <a:pt x="20853" y="-264"/>
                  </a:cubicBezTo>
                  <a:cubicBezTo>
                    <a:pt x="22678" y="-1343"/>
                    <a:pt x="24787" y="-1343"/>
                    <a:pt x="26656" y="-289"/>
                  </a:cubicBezTo>
                  <a:cubicBezTo>
                    <a:pt x="33264" y="3457"/>
                    <a:pt x="39838" y="7166"/>
                    <a:pt x="46451" y="10925"/>
                  </a:cubicBezTo>
                  <a:lnTo>
                    <a:pt x="47647" y="12944"/>
                  </a:lnTo>
                  <a:lnTo>
                    <a:pt x="46510" y="14951"/>
                  </a:lnTo>
                  <a:cubicBezTo>
                    <a:pt x="37313" y="20336"/>
                    <a:pt x="36117" y="20907"/>
                    <a:pt x="26523" y="26457"/>
                  </a:cubicBezTo>
                  <a:cubicBezTo>
                    <a:pt x="24697" y="27511"/>
                    <a:pt x="22589" y="27511"/>
                    <a:pt x="20733" y="2645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4" name="자유형: 도형 133">
              <a:extLst>
                <a:ext uri="{FF2B5EF4-FFF2-40B4-BE49-F238E27FC236}">
                  <a16:creationId xmlns:a16="http://schemas.microsoft.com/office/drawing/2014/main" id="{BE6FFC32-07EE-4109-A804-ED994BCB737F}"/>
                </a:ext>
              </a:extLst>
            </p:cNvPr>
            <p:cNvSpPr/>
            <p:nvPr/>
          </p:nvSpPr>
          <p:spPr>
            <a:xfrm flipV="1">
              <a:off x="4044335" y="4268212"/>
              <a:ext cx="47698" cy="28546"/>
            </a:xfrm>
            <a:custGeom>
              <a:avLst/>
              <a:gdLst>
                <a:gd name="connsiteX0" fmla="*/ 20757 w 47698"/>
                <a:gd name="connsiteY0" fmla="*/ 26696 h 28546"/>
                <a:gd name="connsiteX1" fmla="*/ 913 w 47698"/>
                <a:gd name="connsiteY1" fmla="*/ 15431 h 28546"/>
                <a:gd name="connsiteX2" fmla="*/ -287 w 47698"/>
                <a:gd name="connsiteY2" fmla="*/ 13424 h 28546"/>
                <a:gd name="connsiteX3" fmla="*/ 864 w 47698"/>
                <a:gd name="connsiteY3" fmla="*/ 11405 h 28546"/>
                <a:gd name="connsiteX4" fmla="*/ 20609 w 47698"/>
                <a:gd name="connsiteY4" fmla="*/ -253 h 28546"/>
                <a:gd name="connsiteX5" fmla="*/ 26413 w 47698"/>
                <a:gd name="connsiteY5" fmla="*/ -266 h 28546"/>
                <a:gd name="connsiteX6" fmla="*/ 46212 w 47698"/>
                <a:gd name="connsiteY6" fmla="*/ 10999 h 28546"/>
                <a:gd name="connsiteX7" fmla="*/ 47412 w 47698"/>
                <a:gd name="connsiteY7" fmla="*/ 13018 h 28546"/>
                <a:gd name="connsiteX8" fmla="*/ 46272 w 47698"/>
                <a:gd name="connsiteY8" fmla="*/ 15024 h 28546"/>
                <a:gd name="connsiteX9" fmla="*/ 26547 w 47698"/>
                <a:gd name="connsiteY9" fmla="*/ 26696 h 28546"/>
                <a:gd name="connsiteX10" fmla="*/ 20757 w 47698"/>
                <a:gd name="connsiteY10" fmla="*/ 26696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757" y="26696"/>
                  </a:moveTo>
                  <a:cubicBezTo>
                    <a:pt x="14174" y="22937"/>
                    <a:pt x="7566" y="19190"/>
                    <a:pt x="913" y="15431"/>
                  </a:cubicBezTo>
                  <a:lnTo>
                    <a:pt x="-287" y="13424"/>
                  </a:lnTo>
                  <a:lnTo>
                    <a:pt x="864" y="11405"/>
                  </a:lnTo>
                  <a:cubicBezTo>
                    <a:pt x="10116" y="6058"/>
                    <a:pt x="11068" y="5309"/>
                    <a:pt x="20609" y="-253"/>
                  </a:cubicBezTo>
                  <a:cubicBezTo>
                    <a:pt x="22434" y="-1320"/>
                    <a:pt x="24542" y="-1333"/>
                    <a:pt x="26413" y="-266"/>
                  </a:cubicBezTo>
                  <a:cubicBezTo>
                    <a:pt x="33020" y="3480"/>
                    <a:pt x="39609" y="7239"/>
                    <a:pt x="46212" y="10999"/>
                  </a:cubicBezTo>
                  <a:lnTo>
                    <a:pt x="47412" y="13018"/>
                  </a:lnTo>
                  <a:lnTo>
                    <a:pt x="46272" y="15024"/>
                  </a:lnTo>
                  <a:cubicBezTo>
                    <a:pt x="37083" y="20409"/>
                    <a:pt x="36141" y="21146"/>
                    <a:pt x="26547" y="26696"/>
                  </a:cubicBezTo>
                  <a:cubicBezTo>
                    <a:pt x="24711" y="27750"/>
                    <a:pt x="22608" y="27750"/>
                    <a:pt x="20757" y="2669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5" name="자유형: 도형 134">
              <a:extLst>
                <a:ext uri="{FF2B5EF4-FFF2-40B4-BE49-F238E27FC236}">
                  <a16:creationId xmlns:a16="http://schemas.microsoft.com/office/drawing/2014/main" id="{4998C1C7-4FF1-42C5-8338-62BE92FBA753}"/>
                </a:ext>
              </a:extLst>
            </p:cNvPr>
            <p:cNvSpPr/>
            <p:nvPr/>
          </p:nvSpPr>
          <p:spPr>
            <a:xfrm flipV="1">
              <a:off x="4044330" y="4265369"/>
              <a:ext cx="47952" cy="28336"/>
            </a:xfrm>
            <a:custGeom>
              <a:avLst/>
              <a:gdLst>
                <a:gd name="connsiteX0" fmla="*/ 20762 w 47952"/>
                <a:gd name="connsiteY0" fmla="*/ 26473 h 28336"/>
                <a:gd name="connsiteX1" fmla="*/ 918 w 47952"/>
                <a:gd name="connsiteY1" fmla="*/ 15220 h 28336"/>
                <a:gd name="connsiteX2" fmla="*/ -287 w 47952"/>
                <a:gd name="connsiteY2" fmla="*/ 13214 h 28336"/>
                <a:gd name="connsiteX3" fmla="*/ 859 w 47952"/>
                <a:gd name="connsiteY3" fmla="*/ 11182 h 28336"/>
                <a:gd name="connsiteX4" fmla="*/ 20871 w 47952"/>
                <a:gd name="connsiteY4" fmla="*/ -261 h 28336"/>
                <a:gd name="connsiteX5" fmla="*/ 26675 w 47952"/>
                <a:gd name="connsiteY5" fmla="*/ -274 h 28336"/>
                <a:gd name="connsiteX6" fmla="*/ 46470 w 47952"/>
                <a:gd name="connsiteY6" fmla="*/ 10953 h 28336"/>
                <a:gd name="connsiteX7" fmla="*/ 47666 w 47952"/>
                <a:gd name="connsiteY7" fmla="*/ 12960 h 28336"/>
                <a:gd name="connsiteX8" fmla="*/ 46534 w 47952"/>
                <a:gd name="connsiteY8" fmla="*/ 14966 h 28336"/>
                <a:gd name="connsiteX9" fmla="*/ 26547 w 47952"/>
                <a:gd name="connsiteY9" fmla="*/ 26485 h 28336"/>
                <a:gd name="connsiteX10" fmla="*/ 20762 w 47952"/>
                <a:gd name="connsiteY10" fmla="*/ 26473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6">
                  <a:moveTo>
                    <a:pt x="20762" y="26473"/>
                  </a:moveTo>
                  <a:cubicBezTo>
                    <a:pt x="14179" y="22726"/>
                    <a:pt x="7566" y="18967"/>
                    <a:pt x="918" y="15220"/>
                  </a:cubicBezTo>
                  <a:lnTo>
                    <a:pt x="-287" y="13214"/>
                  </a:lnTo>
                  <a:lnTo>
                    <a:pt x="859" y="11182"/>
                  </a:lnTo>
                  <a:cubicBezTo>
                    <a:pt x="10121" y="5848"/>
                    <a:pt x="11336" y="5314"/>
                    <a:pt x="20871" y="-261"/>
                  </a:cubicBezTo>
                  <a:cubicBezTo>
                    <a:pt x="22707" y="-1328"/>
                    <a:pt x="24815" y="-1328"/>
                    <a:pt x="26675" y="-274"/>
                  </a:cubicBezTo>
                  <a:cubicBezTo>
                    <a:pt x="33288" y="3486"/>
                    <a:pt x="39857" y="7194"/>
                    <a:pt x="46470" y="10953"/>
                  </a:cubicBezTo>
                  <a:lnTo>
                    <a:pt x="47666" y="12960"/>
                  </a:lnTo>
                  <a:lnTo>
                    <a:pt x="46534" y="14966"/>
                  </a:lnTo>
                  <a:cubicBezTo>
                    <a:pt x="37342" y="20351"/>
                    <a:pt x="36146" y="20923"/>
                    <a:pt x="26547" y="26485"/>
                  </a:cubicBezTo>
                  <a:cubicBezTo>
                    <a:pt x="24716" y="27539"/>
                    <a:pt x="22613" y="27539"/>
                    <a:pt x="20762" y="2647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6" name="자유형: 도형 135">
              <a:extLst>
                <a:ext uri="{FF2B5EF4-FFF2-40B4-BE49-F238E27FC236}">
                  <a16:creationId xmlns:a16="http://schemas.microsoft.com/office/drawing/2014/main" id="{17EB95FF-C12F-4236-BED1-54972115F255}"/>
                </a:ext>
              </a:extLst>
            </p:cNvPr>
            <p:cNvSpPr/>
            <p:nvPr/>
          </p:nvSpPr>
          <p:spPr>
            <a:xfrm flipV="1">
              <a:off x="4016717" y="4283884"/>
              <a:ext cx="47698" cy="28546"/>
            </a:xfrm>
            <a:custGeom>
              <a:avLst/>
              <a:gdLst>
                <a:gd name="connsiteX0" fmla="*/ 20771 w 47698"/>
                <a:gd name="connsiteY0" fmla="*/ 26710 h 28546"/>
                <a:gd name="connsiteX1" fmla="*/ 942 w 47698"/>
                <a:gd name="connsiteY1" fmla="*/ 15445 h 28546"/>
                <a:gd name="connsiteX2" fmla="*/ -268 w 47698"/>
                <a:gd name="connsiteY2" fmla="*/ 13438 h 28546"/>
                <a:gd name="connsiteX3" fmla="*/ 878 w 47698"/>
                <a:gd name="connsiteY3" fmla="*/ 11406 h 28546"/>
                <a:gd name="connsiteX4" fmla="*/ 20627 w 47698"/>
                <a:gd name="connsiteY4" fmla="*/ -240 h 28546"/>
                <a:gd name="connsiteX5" fmla="*/ 26426 w 47698"/>
                <a:gd name="connsiteY5" fmla="*/ -252 h 28546"/>
                <a:gd name="connsiteX6" fmla="*/ 46236 w 47698"/>
                <a:gd name="connsiteY6" fmla="*/ 11000 h 28546"/>
                <a:gd name="connsiteX7" fmla="*/ 47431 w 47698"/>
                <a:gd name="connsiteY7" fmla="*/ 13019 h 28546"/>
                <a:gd name="connsiteX8" fmla="*/ 46295 w 47698"/>
                <a:gd name="connsiteY8" fmla="*/ 15039 h 28546"/>
                <a:gd name="connsiteX9" fmla="*/ 26565 w 47698"/>
                <a:gd name="connsiteY9" fmla="*/ 26710 h 28546"/>
                <a:gd name="connsiteX10" fmla="*/ 20771 w 47698"/>
                <a:gd name="connsiteY10" fmla="*/ 26710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771" y="26710"/>
                  </a:moveTo>
                  <a:cubicBezTo>
                    <a:pt x="14197" y="22951"/>
                    <a:pt x="7590" y="19204"/>
                    <a:pt x="942" y="15445"/>
                  </a:cubicBezTo>
                  <a:lnTo>
                    <a:pt x="-268" y="13438"/>
                  </a:lnTo>
                  <a:lnTo>
                    <a:pt x="878" y="11406"/>
                  </a:lnTo>
                  <a:cubicBezTo>
                    <a:pt x="10135" y="6072"/>
                    <a:pt x="11087" y="5323"/>
                    <a:pt x="20627" y="-240"/>
                  </a:cubicBezTo>
                  <a:cubicBezTo>
                    <a:pt x="22458" y="-1306"/>
                    <a:pt x="24566" y="-1319"/>
                    <a:pt x="26426" y="-252"/>
                  </a:cubicBezTo>
                  <a:cubicBezTo>
                    <a:pt x="33039" y="3494"/>
                    <a:pt x="39623" y="7241"/>
                    <a:pt x="46236" y="11000"/>
                  </a:cubicBezTo>
                  <a:lnTo>
                    <a:pt x="47431" y="13019"/>
                  </a:lnTo>
                  <a:lnTo>
                    <a:pt x="46295" y="15039"/>
                  </a:lnTo>
                  <a:cubicBezTo>
                    <a:pt x="37107" y="20423"/>
                    <a:pt x="36165" y="21147"/>
                    <a:pt x="26565" y="26710"/>
                  </a:cubicBezTo>
                  <a:cubicBezTo>
                    <a:pt x="24735" y="27764"/>
                    <a:pt x="22632" y="27764"/>
                    <a:pt x="20771" y="2671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7" name="자유형: 도형 136">
              <a:extLst>
                <a:ext uri="{FF2B5EF4-FFF2-40B4-BE49-F238E27FC236}">
                  <a16:creationId xmlns:a16="http://schemas.microsoft.com/office/drawing/2014/main" id="{C9A625A3-D91C-4C21-8745-C30C8024938B}"/>
                </a:ext>
              </a:extLst>
            </p:cNvPr>
            <p:cNvSpPr/>
            <p:nvPr/>
          </p:nvSpPr>
          <p:spPr>
            <a:xfrm flipV="1">
              <a:off x="4016717" y="4281054"/>
              <a:ext cx="47951" cy="28324"/>
            </a:xfrm>
            <a:custGeom>
              <a:avLst/>
              <a:gdLst>
                <a:gd name="connsiteX0" fmla="*/ 20771 w 47951"/>
                <a:gd name="connsiteY0" fmla="*/ 26474 h 28324"/>
                <a:gd name="connsiteX1" fmla="*/ 932 w 47951"/>
                <a:gd name="connsiteY1" fmla="*/ 15234 h 28324"/>
                <a:gd name="connsiteX2" fmla="*/ -268 w 47951"/>
                <a:gd name="connsiteY2" fmla="*/ 13202 h 28324"/>
                <a:gd name="connsiteX3" fmla="*/ 878 w 47951"/>
                <a:gd name="connsiteY3" fmla="*/ 11183 h 28324"/>
                <a:gd name="connsiteX4" fmla="*/ 20890 w 47951"/>
                <a:gd name="connsiteY4" fmla="*/ -247 h 28324"/>
                <a:gd name="connsiteX5" fmla="*/ 26694 w 47951"/>
                <a:gd name="connsiteY5" fmla="*/ -260 h 28324"/>
                <a:gd name="connsiteX6" fmla="*/ 46488 w 47951"/>
                <a:gd name="connsiteY6" fmla="*/ 10954 h 28324"/>
                <a:gd name="connsiteX7" fmla="*/ 47683 w 47951"/>
                <a:gd name="connsiteY7" fmla="*/ 12961 h 28324"/>
                <a:gd name="connsiteX8" fmla="*/ 46548 w 47951"/>
                <a:gd name="connsiteY8" fmla="*/ 14980 h 28324"/>
                <a:gd name="connsiteX9" fmla="*/ 26565 w 47951"/>
                <a:gd name="connsiteY9" fmla="*/ 26487 h 28324"/>
                <a:gd name="connsiteX10" fmla="*/ 20771 w 47951"/>
                <a:gd name="connsiteY10" fmla="*/ 26474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24">
                  <a:moveTo>
                    <a:pt x="20771" y="26474"/>
                  </a:moveTo>
                  <a:cubicBezTo>
                    <a:pt x="14192" y="22727"/>
                    <a:pt x="7579" y="18968"/>
                    <a:pt x="932" y="15234"/>
                  </a:cubicBezTo>
                  <a:lnTo>
                    <a:pt x="-268" y="13202"/>
                  </a:lnTo>
                  <a:lnTo>
                    <a:pt x="878" y="11183"/>
                  </a:lnTo>
                  <a:cubicBezTo>
                    <a:pt x="10130" y="5849"/>
                    <a:pt x="11350" y="5316"/>
                    <a:pt x="20890" y="-247"/>
                  </a:cubicBezTo>
                  <a:cubicBezTo>
                    <a:pt x="22720" y="-1314"/>
                    <a:pt x="24829" y="-1314"/>
                    <a:pt x="26694" y="-260"/>
                  </a:cubicBezTo>
                  <a:cubicBezTo>
                    <a:pt x="33297" y="3487"/>
                    <a:pt x="39876" y="7208"/>
                    <a:pt x="46488" y="10954"/>
                  </a:cubicBezTo>
                  <a:lnTo>
                    <a:pt x="47683" y="12961"/>
                  </a:lnTo>
                  <a:lnTo>
                    <a:pt x="46548" y="14980"/>
                  </a:lnTo>
                  <a:cubicBezTo>
                    <a:pt x="37356" y="20352"/>
                    <a:pt x="36165" y="20937"/>
                    <a:pt x="26565" y="26487"/>
                  </a:cubicBezTo>
                  <a:cubicBezTo>
                    <a:pt x="24735" y="27541"/>
                    <a:pt x="22626" y="27541"/>
                    <a:pt x="20771" y="2647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8" name="자유형: 도형 137">
              <a:extLst>
                <a:ext uri="{FF2B5EF4-FFF2-40B4-BE49-F238E27FC236}">
                  <a16:creationId xmlns:a16="http://schemas.microsoft.com/office/drawing/2014/main" id="{D9FD6858-8600-42EC-B246-40A3503C0AF4}"/>
                </a:ext>
              </a:extLst>
            </p:cNvPr>
            <p:cNvSpPr/>
            <p:nvPr/>
          </p:nvSpPr>
          <p:spPr>
            <a:xfrm flipV="1">
              <a:off x="3989104" y="4299570"/>
              <a:ext cx="47699" cy="28544"/>
            </a:xfrm>
            <a:custGeom>
              <a:avLst/>
              <a:gdLst>
                <a:gd name="connsiteX0" fmla="*/ 20791 w 47699"/>
                <a:gd name="connsiteY0" fmla="*/ 26711 h 28544"/>
                <a:gd name="connsiteX1" fmla="*/ 952 w 47699"/>
                <a:gd name="connsiteY1" fmla="*/ 15472 h 28544"/>
                <a:gd name="connsiteX2" fmla="*/ -249 w 47699"/>
                <a:gd name="connsiteY2" fmla="*/ 13452 h 28544"/>
                <a:gd name="connsiteX3" fmla="*/ 893 w 47699"/>
                <a:gd name="connsiteY3" fmla="*/ 11420 h 28544"/>
                <a:gd name="connsiteX4" fmla="*/ 20642 w 47699"/>
                <a:gd name="connsiteY4" fmla="*/ -226 h 28544"/>
                <a:gd name="connsiteX5" fmla="*/ 26446 w 47699"/>
                <a:gd name="connsiteY5" fmla="*/ -238 h 28544"/>
                <a:gd name="connsiteX6" fmla="*/ 46251 w 47699"/>
                <a:gd name="connsiteY6" fmla="*/ 11027 h 28544"/>
                <a:gd name="connsiteX7" fmla="*/ 47451 w 47699"/>
                <a:gd name="connsiteY7" fmla="*/ 13033 h 28544"/>
                <a:gd name="connsiteX8" fmla="*/ 46314 w 47699"/>
                <a:gd name="connsiteY8" fmla="*/ 15053 h 28544"/>
                <a:gd name="connsiteX9" fmla="*/ 26575 w 47699"/>
                <a:gd name="connsiteY9" fmla="*/ 26724 h 28544"/>
                <a:gd name="connsiteX10" fmla="*/ 20791 w 47699"/>
                <a:gd name="connsiteY10" fmla="*/ 26711 h 2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4">
                  <a:moveTo>
                    <a:pt x="20791" y="26711"/>
                  </a:moveTo>
                  <a:cubicBezTo>
                    <a:pt x="14212" y="22965"/>
                    <a:pt x="7600" y="19205"/>
                    <a:pt x="952" y="15472"/>
                  </a:cubicBezTo>
                  <a:lnTo>
                    <a:pt x="-249" y="13452"/>
                  </a:lnTo>
                  <a:lnTo>
                    <a:pt x="893" y="11420"/>
                  </a:lnTo>
                  <a:cubicBezTo>
                    <a:pt x="10150" y="6086"/>
                    <a:pt x="11097" y="5350"/>
                    <a:pt x="20642" y="-226"/>
                  </a:cubicBezTo>
                  <a:cubicBezTo>
                    <a:pt x="22467" y="-1292"/>
                    <a:pt x="24581" y="-1305"/>
                    <a:pt x="26446" y="-238"/>
                  </a:cubicBezTo>
                  <a:cubicBezTo>
                    <a:pt x="33049" y="3508"/>
                    <a:pt x="39638" y="7267"/>
                    <a:pt x="46251" y="11027"/>
                  </a:cubicBezTo>
                  <a:lnTo>
                    <a:pt x="47451" y="13033"/>
                  </a:lnTo>
                  <a:lnTo>
                    <a:pt x="46314" y="15053"/>
                  </a:lnTo>
                  <a:cubicBezTo>
                    <a:pt x="37117" y="20437"/>
                    <a:pt x="36180" y="21174"/>
                    <a:pt x="26575" y="26724"/>
                  </a:cubicBezTo>
                  <a:cubicBezTo>
                    <a:pt x="24755" y="27778"/>
                    <a:pt x="22647" y="27778"/>
                    <a:pt x="20791" y="2671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9" name="자유형: 도형 138">
              <a:extLst>
                <a:ext uri="{FF2B5EF4-FFF2-40B4-BE49-F238E27FC236}">
                  <a16:creationId xmlns:a16="http://schemas.microsoft.com/office/drawing/2014/main" id="{3C81940A-D9B9-4D07-9970-8645647A5F45}"/>
                </a:ext>
              </a:extLst>
            </p:cNvPr>
            <p:cNvSpPr/>
            <p:nvPr/>
          </p:nvSpPr>
          <p:spPr>
            <a:xfrm flipV="1">
              <a:off x="3989095" y="4296727"/>
              <a:ext cx="47956" cy="28335"/>
            </a:xfrm>
            <a:custGeom>
              <a:avLst/>
              <a:gdLst>
                <a:gd name="connsiteX0" fmla="*/ 20795 w 47956"/>
                <a:gd name="connsiteY0" fmla="*/ 26500 h 28335"/>
                <a:gd name="connsiteX1" fmla="*/ 956 w 47956"/>
                <a:gd name="connsiteY1" fmla="*/ 15248 h 28335"/>
                <a:gd name="connsiteX2" fmla="*/ -249 w 47956"/>
                <a:gd name="connsiteY2" fmla="*/ 13229 h 28335"/>
                <a:gd name="connsiteX3" fmla="*/ 902 w 47956"/>
                <a:gd name="connsiteY3" fmla="*/ 11210 h 28335"/>
                <a:gd name="connsiteX4" fmla="*/ 20909 w 47956"/>
                <a:gd name="connsiteY4" fmla="*/ -233 h 28335"/>
                <a:gd name="connsiteX5" fmla="*/ 26713 w 47956"/>
                <a:gd name="connsiteY5" fmla="*/ -246 h 28335"/>
                <a:gd name="connsiteX6" fmla="*/ 46507 w 47956"/>
                <a:gd name="connsiteY6" fmla="*/ 10968 h 28335"/>
                <a:gd name="connsiteX7" fmla="*/ 47707 w 47956"/>
                <a:gd name="connsiteY7" fmla="*/ 12975 h 28335"/>
                <a:gd name="connsiteX8" fmla="*/ 46572 w 47956"/>
                <a:gd name="connsiteY8" fmla="*/ 15007 h 28335"/>
                <a:gd name="connsiteX9" fmla="*/ 26584 w 47956"/>
                <a:gd name="connsiteY9" fmla="*/ 26500 h 28335"/>
                <a:gd name="connsiteX10" fmla="*/ 20795 w 47956"/>
                <a:gd name="connsiteY10" fmla="*/ 26500 h 28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6" h="28335">
                  <a:moveTo>
                    <a:pt x="20795" y="26500"/>
                  </a:moveTo>
                  <a:cubicBezTo>
                    <a:pt x="14221" y="22754"/>
                    <a:pt x="7603" y="18995"/>
                    <a:pt x="956" y="15248"/>
                  </a:cubicBezTo>
                  <a:lnTo>
                    <a:pt x="-249" y="13229"/>
                  </a:lnTo>
                  <a:lnTo>
                    <a:pt x="902" y="11210"/>
                  </a:lnTo>
                  <a:cubicBezTo>
                    <a:pt x="10159" y="5876"/>
                    <a:pt x="11374" y="5342"/>
                    <a:pt x="20909" y="-233"/>
                  </a:cubicBezTo>
                  <a:cubicBezTo>
                    <a:pt x="22739" y="-1300"/>
                    <a:pt x="24852" y="-1300"/>
                    <a:pt x="26713" y="-246"/>
                  </a:cubicBezTo>
                  <a:cubicBezTo>
                    <a:pt x="33326" y="3501"/>
                    <a:pt x="39899" y="7222"/>
                    <a:pt x="46507" y="10968"/>
                  </a:cubicBezTo>
                  <a:lnTo>
                    <a:pt x="47707" y="12975"/>
                  </a:lnTo>
                  <a:lnTo>
                    <a:pt x="46572" y="15007"/>
                  </a:lnTo>
                  <a:cubicBezTo>
                    <a:pt x="37379" y="20366"/>
                    <a:pt x="36183" y="20950"/>
                    <a:pt x="26584" y="26500"/>
                  </a:cubicBezTo>
                  <a:cubicBezTo>
                    <a:pt x="24753" y="27567"/>
                    <a:pt x="22645" y="27567"/>
                    <a:pt x="20795" y="2650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0" name="자유형: 도형 139">
              <a:extLst>
                <a:ext uri="{FF2B5EF4-FFF2-40B4-BE49-F238E27FC236}">
                  <a16:creationId xmlns:a16="http://schemas.microsoft.com/office/drawing/2014/main" id="{75B4E77C-6C4C-4FE5-B761-7AFC653079EA}"/>
                </a:ext>
              </a:extLst>
            </p:cNvPr>
            <p:cNvSpPr/>
            <p:nvPr/>
          </p:nvSpPr>
          <p:spPr>
            <a:xfrm flipV="1">
              <a:off x="3961481" y="4315241"/>
              <a:ext cx="47699" cy="28546"/>
            </a:xfrm>
            <a:custGeom>
              <a:avLst/>
              <a:gdLst>
                <a:gd name="connsiteX0" fmla="*/ 20810 w 47699"/>
                <a:gd name="connsiteY0" fmla="*/ 26738 h 28546"/>
                <a:gd name="connsiteX1" fmla="*/ 976 w 47699"/>
                <a:gd name="connsiteY1" fmla="*/ 15473 h 28546"/>
                <a:gd name="connsiteX2" fmla="*/ -230 w 47699"/>
                <a:gd name="connsiteY2" fmla="*/ 13466 h 28546"/>
                <a:gd name="connsiteX3" fmla="*/ 912 w 47699"/>
                <a:gd name="connsiteY3" fmla="*/ 11434 h 28546"/>
                <a:gd name="connsiteX4" fmla="*/ 20661 w 47699"/>
                <a:gd name="connsiteY4" fmla="*/ -212 h 28546"/>
                <a:gd name="connsiteX5" fmla="*/ 26465 w 47699"/>
                <a:gd name="connsiteY5" fmla="*/ -224 h 28546"/>
                <a:gd name="connsiteX6" fmla="*/ 46275 w 47699"/>
                <a:gd name="connsiteY6" fmla="*/ 11041 h 28546"/>
                <a:gd name="connsiteX7" fmla="*/ 47470 w 47699"/>
                <a:gd name="connsiteY7" fmla="*/ 13047 h 28546"/>
                <a:gd name="connsiteX8" fmla="*/ 46333 w 47699"/>
                <a:gd name="connsiteY8" fmla="*/ 15067 h 28546"/>
                <a:gd name="connsiteX9" fmla="*/ 26604 w 47699"/>
                <a:gd name="connsiteY9" fmla="*/ 26738 h 28546"/>
                <a:gd name="connsiteX10" fmla="*/ 20810 w 47699"/>
                <a:gd name="connsiteY10" fmla="*/ 26738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810" y="26738"/>
                  </a:moveTo>
                  <a:cubicBezTo>
                    <a:pt x="14231" y="22979"/>
                    <a:pt x="7624" y="19232"/>
                    <a:pt x="976" y="15473"/>
                  </a:cubicBezTo>
                  <a:lnTo>
                    <a:pt x="-230" y="13466"/>
                  </a:lnTo>
                  <a:lnTo>
                    <a:pt x="912" y="11434"/>
                  </a:lnTo>
                  <a:cubicBezTo>
                    <a:pt x="10169" y="6100"/>
                    <a:pt x="11126" y="5351"/>
                    <a:pt x="20661" y="-212"/>
                  </a:cubicBezTo>
                  <a:cubicBezTo>
                    <a:pt x="22491" y="-1278"/>
                    <a:pt x="24605" y="-1291"/>
                    <a:pt x="26465" y="-224"/>
                  </a:cubicBezTo>
                  <a:cubicBezTo>
                    <a:pt x="33078" y="3522"/>
                    <a:pt x="39662" y="7281"/>
                    <a:pt x="46275" y="11041"/>
                  </a:cubicBezTo>
                  <a:lnTo>
                    <a:pt x="47470" y="13047"/>
                  </a:lnTo>
                  <a:lnTo>
                    <a:pt x="46333" y="15067"/>
                  </a:lnTo>
                  <a:cubicBezTo>
                    <a:pt x="37141" y="20451"/>
                    <a:pt x="36204" y="21175"/>
                    <a:pt x="26604" y="26738"/>
                  </a:cubicBezTo>
                  <a:cubicBezTo>
                    <a:pt x="24774" y="27792"/>
                    <a:pt x="22665" y="27792"/>
                    <a:pt x="20810" y="2673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1" name="자유형: 도형 140">
              <a:extLst>
                <a:ext uri="{FF2B5EF4-FFF2-40B4-BE49-F238E27FC236}">
                  <a16:creationId xmlns:a16="http://schemas.microsoft.com/office/drawing/2014/main" id="{B61F35B2-946D-468D-AC7D-3F30E800E351}"/>
                </a:ext>
              </a:extLst>
            </p:cNvPr>
            <p:cNvSpPr/>
            <p:nvPr/>
          </p:nvSpPr>
          <p:spPr>
            <a:xfrm flipV="1">
              <a:off x="3961476" y="4312397"/>
              <a:ext cx="47952" cy="28336"/>
            </a:xfrm>
            <a:custGeom>
              <a:avLst/>
              <a:gdLst>
                <a:gd name="connsiteX0" fmla="*/ 20810 w 47952"/>
                <a:gd name="connsiteY0" fmla="*/ 26514 h 28336"/>
                <a:gd name="connsiteX1" fmla="*/ 971 w 47952"/>
                <a:gd name="connsiteY1" fmla="*/ 15262 h 28336"/>
                <a:gd name="connsiteX2" fmla="*/ -230 w 47952"/>
                <a:gd name="connsiteY2" fmla="*/ 13243 h 28336"/>
                <a:gd name="connsiteX3" fmla="*/ 917 w 47952"/>
                <a:gd name="connsiteY3" fmla="*/ 11211 h 28336"/>
                <a:gd name="connsiteX4" fmla="*/ 20934 w 47952"/>
                <a:gd name="connsiteY4" fmla="*/ -219 h 28336"/>
                <a:gd name="connsiteX5" fmla="*/ 26733 w 47952"/>
                <a:gd name="connsiteY5" fmla="*/ -232 h 28336"/>
                <a:gd name="connsiteX6" fmla="*/ 46532 w 47952"/>
                <a:gd name="connsiteY6" fmla="*/ 10982 h 28336"/>
                <a:gd name="connsiteX7" fmla="*/ 47722 w 47952"/>
                <a:gd name="connsiteY7" fmla="*/ 12989 h 28336"/>
                <a:gd name="connsiteX8" fmla="*/ 46587 w 47952"/>
                <a:gd name="connsiteY8" fmla="*/ 15008 h 28336"/>
                <a:gd name="connsiteX9" fmla="*/ 26609 w 47952"/>
                <a:gd name="connsiteY9" fmla="*/ 26527 h 28336"/>
                <a:gd name="connsiteX10" fmla="*/ 20810 w 47952"/>
                <a:gd name="connsiteY10" fmla="*/ 26514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6">
                  <a:moveTo>
                    <a:pt x="20810" y="26514"/>
                  </a:moveTo>
                  <a:cubicBezTo>
                    <a:pt x="14236" y="22768"/>
                    <a:pt x="7618" y="19009"/>
                    <a:pt x="971" y="15262"/>
                  </a:cubicBezTo>
                  <a:lnTo>
                    <a:pt x="-230" y="13243"/>
                  </a:lnTo>
                  <a:lnTo>
                    <a:pt x="917" y="11211"/>
                  </a:lnTo>
                  <a:cubicBezTo>
                    <a:pt x="10174" y="5890"/>
                    <a:pt x="11389" y="5356"/>
                    <a:pt x="20934" y="-219"/>
                  </a:cubicBezTo>
                  <a:cubicBezTo>
                    <a:pt x="22754" y="-1286"/>
                    <a:pt x="24873" y="-1286"/>
                    <a:pt x="26733" y="-232"/>
                  </a:cubicBezTo>
                  <a:cubicBezTo>
                    <a:pt x="33341" y="3515"/>
                    <a:pt x="39914" y="7236"/>
                    <a:pt x="46532" y="10982"/>
                  </a:cubicBezTo>
                  <a:lnTo>
                    <a:pt x="47722" y="12989"/>
                  </a:lnTo>
                  <a:lnTo>
                    <a:pt x="46587" y="15008"/>
                  </a:lnTo>
                  <a:cubicBezTo>
                    <a:pt x="37399" y="20380"/>
                    <a:pt x="36204" y="20965"/>
                    <a:pt x="26609" y="26527"/>
                  </a:cubicBezTo>
                  <a:cubicBezTo>
                    <a:pt x="24774" y="27581"/>
                    <a:pt x="22670" y="27581"/>
                    <a:pt x="20810" y="2651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2" name="자유형: 도형 141">
              <a:extLst>
                <a:ext uri="{FF2B5EF4-FFF2-40B4-BE49-F238E27FC236}">
                  <a16:creationId xmlns:a16="http://schemas.microsoft.com/office/drawing/2014/main" id="{BF686B02-CDBA-4F79-9970-6CEA6739A83D}"/>
                </a:ext>
              </a:extLst>
            </p:cNvPr>
            <p:cNvSpPr/>
            <p:nvPr/>
          </p:nvSpPr>
          <p:spPr>
            <a:xfrm flipV="1">
              <a:off x="3933864" y="4330914"/>
              <a:ext cx="47699" cy="28559"/>
            </a:xfrm>
            <a:custGeom>
              <a:avLst/>
              <a:gdLst>
                <a:gd name="connsiteX0" fmla="*/ 20829 w 47699"/>
                <a:gd name="connsiteY0" fmla="*/ 26753 h 28559"/>
                <a:gd name="connsiteX1" fmla="*/ 990 w 47699"/>
                <a:gd name="connsiteY1" fmla="*/ 15501 h 28559"/>
                <a:gd name="connsiteX2" fmla="*/ -211 w 47699"/>
                <a:gd name="connsiteY2" fmla="*/ 13482 h 28559"/>
                <a:gd name="connsiteX3" fmla="*/ 936 w 47699"/>
                <a:gd name="connsiteY3" fmla="*/ 11450 h 28559"/>
                <a:gd name="connsiteX4" fmla="*/ 20684 w 47699"/>
                <a:gd name="connsiteY4" fmla="*/ -196 h 28559"/>
                <a:gd name="connsiteX5" fmla="*/ 26484 w 47699"/>
                <a:gd name="connsiteY5" fmla="*/ -221 h 28559"/>
                <a:gd name="connsiteX6" fmla="*/ 46288 w 47699"/>
                <a:gd name="connsiteY6" fmla="*/ 11056 h 28559"/>
                <a:gd name="connsiteX7" fmla="*/ 47489 w 47699"/>
                <a:gd name="connsiteY7" fmla="*/ 13063 h 28559"/>
                <a:gd name="connsiteX8" fmla="*/ 46352 w 47699"/>
                <a:gd name="connsiteY8" fmla="*/ 15095 h 28559"/>
                <a:gd name="connsiteX9" fmla="*/ 26617 w 47699"/>
                <a:gd name="connsiteY9" fmla="*/ 26766 h 28559"/>
                <a:gd name="connsiteX10" fmla="*/ 20829 w 47699"/>
                <a:gd name="connsiteY10" fmla="*/ 26753 h 28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59">
                  <a:moveTo>
                    <a:pt x="20829" y="26753"/>
                  </a:moveTo>
                  <a:cubicBezTo>
                    <a:pt x="14245" y="23007"/>
                    <a:pt x="7637" y="19260"/>
                    <a:pt x="990" y="15501"/>
                  </a:cubicBezTo>
                  <a:lnTo>
                    <a:pt x="-211" y="13482"/>
                  </a:lnTo>
                  <a:lnTo>
                    <a:pt x="936" y="11450"/>
                  </a:lnTo>
                  <a:cubicBezTo>
                    <a:pt x="10193" y="6129"/>
                    <a:pt x="11140" y="5379"/>
                    <a:pt x="20684" y="-196"/>
                  </a:cubicBezTo>
                  <a:cubicBezTo>
                    <a:pt x="22510" y="-1263"/>
                    <a:pt x="24624" y="-1276"/>
                    <a:pt x="26484" y="-221"/>
                  </a:cubicBezTo>
                  <a:cubicBezTo>
                    <a:pt x="33092" y="3538"/>
                    <a:pt x="39679" y="7297"/>
                    <a:pt x="46288" y="11056"/>
                  </a:cubicBezTo>
                  <a:lnTo>
                    <a:pt x="47489" y="13063"/>
                  </a:lnTo>
                  <a:lnTo>
                    <a:pt x="46352" y="15095"/>
                  </a:lnTo>
                  <a:cubicBezTo>
                    <a:pt x="37155" y="20454"/>
                    <a:pt x="36217" y="21204"/>
                    <a:pt x="26617" y="26766"/>
                  </a:cubicBezTo>
                  <a:cubicBezTo>
                    <a:pt x="24792" y="27820"/>
                    <a:pt x="22684" y="27820"/>
                    <a:pt x="20829" y="2675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3" name="자유형: 도형 142">
              <a:extLst>
                <a:ext uri="{FF2B5EF4-FFF2-40B4-BE49-F238E27FC236}">
                  <a16:creationId xmlns:a16="http://schemas.microsoft.com/office/drawing/2014/main" id="{A1383E56-DE97-453B-81C3-B2B72E03433B}"/>
                </a:ext>
              </a:extLst>
            </p:cNvPr>
            <p:cNvSpPr/>
            <p:nvPr/>
          </p:nvSpPr>
          <p:spPr>
            <a:xfrm flipV="1">
              <a:off x="3933864" y="4328083"/>
              <a:ext cx="47947" cy="28322"/>
            </a:xfrm>
            <a:custGeom>
              <a:avLst/>
              <a:gdLst>
                <a:gd name="connsiteX0" fmla="*/ 20829 w 47947"/>
                <a:gd name="connsiteY0" fmla="*/ 26516 h 28322"/>
                <a:gd name="connsiteX1" fmla="*/ 990 w 47947"/>
                <a:gd name="connsiteY1" fmla="*/ 15264 h 28322"/>
                <a:gd name="connsiteX2" fmla="*/ -211 w 47947"/>
                <a:gd name="connsiteY2" fmla="*/ 13244 h 28322"/>
                <a:gd name="connsiteX3" fmla="*/ 935 w 47947"/>
                <a:gd name="connsiteY3" fmla="*/ 11225 h 28322"/>
                <a:gd name="connsiteX4" fmla="*/ 20947 w 47947"/>
                <a:gd name="connsiteY4" fmla="*/ -205 h 28322"/>
                <a:gd name="connsiteX5" fmla="*/ 26752 w 47947"/>
                <a:gd name="connsiteY5" fmla="*/ -218 h 28322"/>
                <a:gd name="connsiteX6" fmla="*/ 46546 w 47947"/>
                <a:gd name="connsiteY6" fmla="*/ 10996 h 28322"/>
                <a:gd name="connsiteX7" fmla="*/ 47736 w 47947"/>
                <a:gd name="connsiteY7" fmla="*/ 13003 h 28322"/>
                <a:gd name="connsiteX8" fmla="*/ 46606 w 47947"/>
                <a:gd name="connsiteY8" fmla="*/ 15022 h 28322"/>
                <a:gd name="connsiteX9" fmla="*/ 26617 w 47947"/>
                <a:gd name="connsiteY9" fmla="*/ 26516 h 28322"/>
                <a:gd name="connsiteX10" fmla="*/ 20829 w 47947"/>
                <a:gd name="connsiteY10" fmla="*/ 26516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22">
                  <a:moveTo>
                    <a:pt x="20829" y="26516"/>
                  </a:moveTo>
                  <a:cubicBezTo>
                    <a:pt x="14245" y="22757"/>
                    <a:pt x="7632" y="19010"/>
                    <a:pt x="990" y="15264"/>
                  </a:cubicBezTo>
                  <a:lnTo>
                    <a:pt x="-211" y="13244"/>
                  </a:lnTo>
                  <a:lnTo>
                    <a:pt x="935" y="11225"/>
                  </a:lnTo>
                  <a:cubicBezTo>
                    <a:pt x="10187" y="5878"/>
                    <a:pt x="11408" y="5358"/>
                    <a:pt x="20947" y="-205"/>
                  </a:cubicBezTo>
                  <a:cubicBezTo>
                    <a:pt x="22773" y="-1272"/>
                    <a:pt x="24881" y="-1272"/>
                    <a:pt x="26752" y="-218"/>
                  </a:cubicBezTo>
                  <a:cubicBezTo>
                    <a:pt x="33355" y="3529"/>
                    <a:pt x="39933" y="7250"/>
                    <a:pt x="46546" y="10996"/>
                  </a:cubicBezTo>
                  <a:lnTo>
                    <a:pt x="47736" y="13003"/>
                  </a:lnTo>
                  <a:lnTo>
                    <a:pt x="46606" y="15022"/>
                  </a:lnTo>
                  <a:cubicBezTo>
                    <a:pt x="37407" y="20394"/>
                    <a:pt x="36217" y="20979"/>
                    <a:pt x="26617" y="26516"/>
                  </a:cubicBezTo>
                  <a:cubicBezTo>
                    <a:pt x="24792" y="27583"/>
                    <a:pt x="22684" y="27583"/>
                    <a:pt x="20829" y="2651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4" name="자유형: 도형 143">
              <a:extLst>
                <a:ext uri="{FF2B5EF4-FFF2-40B4-BE49-F238E27FC236}">
                  <a16:creationId xmlns:a16="http://schemas.microsoft.com/office/drawing/2014/main" id="{A20A6005-C55A-41C8-90C8-E6F8562367A7}"/>
                </a:ext>
              </a:extLst>
            </p:cNvPr>
            <p:cNvSpPr/>
            <p:nvPr/>
          </p:nvSpPr>
          <p:spPr>
            <a:xfrm flipV="1">
              <a:off x="3906241" y="4346598"/>
              <a:ext cx="47699" cy="28546"/>
            </a:xfrm>
            <a:custGeom>
              <a:avLst/>
              <a:gdLst>
                <a:gd name="connsiteX0" fmla="*/ 20848 w 47699"/>
                <a:gd name="connsiteY0" fmla="*/ 26755 h 28546"/>
                <a:gd name="connsiteX1" fmla="*/ 1013 w 47699"/>
                <a:gd name="connsiteY1" fmla="*/ 15502 h 28546"/>
                <a:gd name="connsiteX2" fmla="*/ -192 w 47699"/>
                <a:gd name="connsiteY2" fmla="*/ 13483 h 28546"/>
                <a:gd name="connsiteX3" fmla="*/ 954 w 47699"/>
                <a:gd name="connsiteY3" fmla="*/ 11464 h 28546"/>
                <a:gd name="connsiteX4" fmla="*/ 20708 w 47699"/>
                <a:gd name="connsiteY4" fmla="*/ -182 h 28546"/>
                <a:gd name="connsiteX5" fmla="*/ 26513 w 47699"/>
                <a:gd name="connsiteY5" fmla="*/ -207 h 28546"/>
                <a:gd name="connsiteX6" fmla="*/ 46311 w 47699"/>
                <a:gd name="connsiteY6" fmla="*/ 11070 h 28546"/>
                <a:gd name="connsiteX7" fmla="*/ 47507 w 47699"/>
                <a:gd name="connsiteY7" fmla="*/ 13077 h 28546"/>
                <a:gd name="connsiteX8" fmla="*/ 46371 w 47699"/>
                <a:gd name="connsiteY8" fmla="*/ 15096 h 28546"/>
                <a:gd name="connsiteX9" fmla="*/ 26641 w 47699"/>
                <a:gd name="connsiteY9" fmla="*/ 26767 h 28546"/>
                <a:gd name="connsiteX10" fmla="*/ 20848 w 47699"/>
                <a:gd name="connsiteY10" fmla="*/ 26755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848" y="26755"/>
                  </a:moveTo>
                  <a:cubicBezTo>
                    <a:pt x="14269" y="23008"/>
                    <a:pt x="7661" y="19249"/>
                    <a:pt x="1013" y="15502"/>
                  </a:cubicBezTo>
                  <a:lnTo>
                    <a:pt x="-192" y="13483"/>
                  </a:lnTo>
                  <a:lnTo>
                    <a:pt x="954" y="11464"/>
                  </a:lnTo>
                  <a:cubicBezTo>
                    <a:pt x="10216" y="6130"/>
                    <a:pt x="11164" y="5393"/>
                    <a:pt x="20708" y="-182"/>
                  </a:cubicBezTo>
                  <a:cubicBezTo>
                    <a:pt x="22534" y="-1249"/>
                    <a:pt x="24642" y="-1262"/>
                    <a:pt x="26513" y="-207"/>
                  </a:cubicBezTo>
                  <a:cubicBezTo>
                    <a:pt x="33116" y="3552"/>
                    <a:pt x="39698" y="7311"/>
                    <a:pt x="46311" y="11070"/>
                  </a:cubicBezTo>
                  <a:lnTo>
                    <a:pt x="47507" y="13077"/>
                  </a:lnTo>
                  <a:lnTo>
                    <a:pt x="46371" y="15096"/>
                  </a:lnTo>
                  <a:cubicBezTo>
                    <a:pt x="37184" y="20468"/>
                    <a:pt x="36246" y="21217"/>
                    <a:pt x="26641" y="26767"/>
                  </a:cubicBezTo>
                  <a:cubicBezTo>
                    <a:pt x="24811" y="27822"/>
                    <a:pt x="22703" y="27822"/>
                    <a:pt x="20848" y="2675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5" name="자유형: 도형 144">
              <a:extLst>
                <a:ext uri="{FF2B5EF4-FFF2-40B4-BE49-F238E27FC236}">
                  <a16:creationId xmlns:a16="http://schemas.microsoft.com/office/drawing/2014/main" id="{E1325148-F207-42CC-9351-4D8731DF8BAC}"/>
                </a:ext>
              </a:extLst>
            </p:cNvPr>
            <p:cNvSpPr/>
            <p:nvPr/>
          </p:nvSpPr>
          <p:spPr>
            <a:xfrm flipV="1">
              <a:off x="3906241" y="4343765"/>
              <a:ext cx="47952" cy="28325"/>
            </a:xfrm>
            <a:custGeom>
              <a:avLst/>
              <a:gdLst>
                <a:gd name="connsiteX0" fmla="*/ 20848 w 47952"/>
                <a:gd name="connsiteY0" fmla="*/ 26542 h 28325"/>
                <a:gd name="connsiteX1" fmla="*/ 1013 w 47952"/>
                <a:gd name="connsiteY1" fmla="*/ 15290 h 28325"/>
                <a:gd name="connsiteX2" fmla="*/ -193 w 47952"/>
                <a:gd name="connsiteY2" fmla="*/ 13271 h 28325"/>
                <a:gd name="connsiteX3" fmla="*/ 954 w 47952"/>
                <a:gd name="connsiteY3" fmla="*/ 11252 h 28325"/>
                <a:gd name="connsiteX4" fmla="*/ 20966 w 47952"/>
                <a:gd name="connsiteY4" fmla="*/ -191 h 28325"/>
                <a:gd name="connsiteX5" fmla="*/ 26771 w 47952"/>
                <a:gd name="connsiteY5" fmla="*/ -204 h 28325"/>
                <a:gd name="connsiteX6" fmla="*/ 46565 w 47952"/>
                <a:gd name="connsiteY6" fmla="*/ 11010 h 28325"/>
                <a:gd name="connsiteX7" fmla="*/ 47760 w 47952"/>
                <a:gd name="connsiteY7" fmla="*/ 13017 h 28325"/>
                <a:gd name="connsiteX8" fmla="*/ 46629 w 47952"/>
                <a:gd name="connsiteY8" fmla="*/ 15049 h 28325"/>
                <a:gd name="connsiteX9" fmla="*/ 26641 w 47952"/>
                <a:gd name="connsiteY9" fmla="*/ 26542 h 28325"/>
                <a:gd name="connsiteX10" fmla="*/ 20848 w 47952"/>
                <a:gd name="connsiteY10" fmla="*/ 26542 h 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5">
                  <a:moveTo>
                    <a:pt x="20848" y="26542"/>
                  </a:moveTo>
                  <a:cubicBezTo>
                    <a:pt x="14269" y="22783"/>
                    <a:pt x="7661" y="19037"/>
                    <a:pt x="1013" y="15290"/>
                  </a:cubicBezTo>
                  <a:lnTo>
                    <a:pt x="-193" y="13271"/>
                  </a:lnTo>
                  <a:lnTo>
                    <a:pt x="954" y="11252"/>
                  </a:lnTo>
                  <a:cubicBezTo>
                    <a:pt x="10216" y="5905"/>
                    <a:pt x="11432" y="5384"/>
                    <a:pt x="20966" y="-191"/>
                  </a:cubicBezTo>
                  <a:cubicBezTo>
                    <a:pt x="22797" y="-1258"/>
                    <a:pt x="24905" y="-1258"/>
                    <a:pt x="26771" y="-204"/>
                  </a:cubicBezTo>
                  <a:cubicBezTo>
                    <a:pt x="33384" y="3543"/>
                    <a:pt x="39957" y="7251"/>
                    <a:pt x="46565" y="11010"/>
                  </a:cubicBezTo>
                  <a:lnTo>
                    <a:pt x="47760" y="13017"/>
                  </a:lnTo>
                  <a:lnTo>
                    <a:pt x="46629" y="15049"/>
                  </a:lnTo>
                  <a:cubicBezTo>
                    <a:pt x="37436" y="20408"/>
                    <a:pt x="36241" y="20993"/>
                    <a:pt x="26641" y="26542"/>
                  </a:cubicBezTo>
                  <a:cubicBezTo>
                    <a:pt x="24811" y="27597"/>
                    <a:pt x="22703" y="27597"/>
                    <a:pt x="20848" y="2654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6" name="자유형: 도형 145">
              <a:extLst>
                <a:ext uri="{FF2B5EF4-FFF2-40B4-BE49-F238E27FC236}">
                  <a16:creationId xmlns:a16="http://schemas.microsoft.com/office/drawing/2014/main" id="{7D9ED97E-9F65-4EE3-B672-577395A423B2}"/>
                </a:ext>
              </a:extLst>
            </p:cNvPr>
            <p:cNvSpPr/>
            <p:nvPr/>
          </p:nvSpPr>
          <p:spPr>
            <a:xfrm flipV="1">
              <a:off x="3878629" y="4362272"/>
              <a:ext cx="47699" cy="28549"/>
            </a:xfrm>
            <a:custGeom>
              <a:avLst/>
              <a:gdLst>
                <a:gd name="connsiteX0" fmla="*/ 20865 w 47699"/>
                <a:gd name="connsiteY0" fmla="*/ 26773 h 28549"/>
                <a:gd name="connsiteX1" fmla="*/ 1027 w 47699"/>
                <a:gd name="connsiteY1" fmla="*/ 15521 h 28549"/>
                <a:gd name="connsiteX2" fmla="*/ -174 w 47699"/>
                <a:gd name="connsiteY2" fmla="*/ 13502 h 28549"/>
                <a:gd name="connsiteX3" fmla="*/ 972 w 47699"/>
                <a:gd name="connsiteY3" fmla="*/ 11483 h 28549"/>
                <a:gd name="connsiteX4" fmla="*/ 20717 w 47699"/>
                <a:gd name="connsiteY4" fmla="*/ -163 h 28549"/>
                <a:gd name="connsiteX5" fmla="*/ 26522 w 47699"/>
                <a:gd name="connsiteY5" fmla="*/ -189 h 28549"/>
                <a:gd name="connsiteX6" fmla="*/ 46330 w 47699"/>
                <a:gd name="connsiteY6" fmla="*/ 11076 h 28549"/>
                <a:gd name="connsiteX7" fmla="*/ 47526 w 47699"/>
                <a:gd name="connsiteY7" fmla="*/ 13095 h 28549"/>
                <a:gd name="connsiteX8" fmla="*/ 46390 w 47699"/>
                <a:gd name="connsiteY8" fmla="*/ 15115 h 28549"/>
                <a:gd name="connsiteX9" fmla="*/ 26655 w 47699"/>
                <a:gd name="connsiteY9" fmla="*/ 26773 h 28549"/>
                <a:gd name="connsiteX10" fmla="*/ 20865 w 47699"/>
                <a:gd name="connsiteY10" fmla="*/ 26773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9">
                  <a:moveTo>
                    <a:pt x="20865" y="26773"/>
                  </a:moveTo>
                  <a:cubicBezTo>
                    <a:pt x="14288" y="23027"/>
                    <a:pt x="7675" y="19268"/>
                    <a:pt x="1027" y="15521"/>
                  </a:cubicBezTo>
                  <a:lnTo>
                    <a:pt x="-174" y="13502"/>
                  </a:lnTo>
                  <a:lnTo>
                    <a:pt x="972" y="11483"/>
                  </a:lnTo>
                  <a:cubicBezTo>
                    <a:pt x="10225" y="6136"/>
                    <a:pt x="11181" y="5399"/>
                    <a:pt x="20717" y="-163"/>
                  </a:cubicBezTo>
                  <a:cubicBezTo>
                    <a:pt x="22548" y="-1243"/>
                    <a:pt x="24661" y="-1243"/>
                    <a:pt x="26522" y="-189"/>
                  </a:cubicBezTo>
                  <a:cubicBezTo>
                    <a:pt x="33135" y="3570"/>
                    <a:pt x="39717" y="7330"/>
                    <a:pt x="46330" y="11076"/>
                  </a:cubicBezTo>
                  <a:lnTo>
                    <a:pt x="47526" y="13095"/>
                  </a:lnTo>
                  <a:lnTo>
                    <a:pt x="46390" y="15115"/>
                  </a:lnTo>
                  <a:cubicBezTo>
                    <a:pt x="37202" y="20487"/>
                    <a:pt x="36260" y="21211"/>
                    <a:pt x="26655" y="26773"/>
                  </a:cubicBezTo>
                  <a:cubicBezTo>
                    <a:pt x="24830" y="27840"/>
                    <a:pt x="22721" y="27840"/>
                    <a:pt x="20865" y="2677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7" name="자유형: 도형 146">
              <a:extLst>
                <a:ext uri="{FF2B5EF4-FFF2-40B4-BE49-F238E27FC236}">
                  <a16:creationId xmlns:a16="http://schemas.microsoft.com/office/drawing/2014/main" id="{756F3B2A-DCED-4809-82E4-1D156CE22365}"/>
                </a:ext>
              </a:extLst>
            </p:cNvPr>
            <p:cNvSpPr/>
            <p:nvPr/>
          </p:nvSpPr>
          <p:spPr>
            <a:xfrm flipV="1">
              <a:off x="3878629" y="4359449"/>
              <a:ext cx="47947" cy="28319"/>
            </a:xfrm>
            <a:custGeom>
              <a:avLst/>
              <a:gdLst>
                <a:gd name="connsiteX0" fmla="*/ 20865 w 47947"/>
                <a:gd name="connsiteY0" fmla="*/ 26550 h 28319"/>
                <a:gd name="connsiteX1" fmla="*/ 1021 w 47947"/>
                <a:gd name="connsiteY1" fmla="*/ 15298 h 28319"/>
                <a:gd name="connsiteX2" fmla="*/ -174 w 47947"/>
                <a:gd name="connsiteY2" fmla="*/ 13279 h 28319"/>
                <a:gd name="connsiteX3" fmla="*/ 968 w 47947"/>
                <a:gd name="connsiteY3" fmla="*/ 11259 h 28319"/>
                <a:gd name="connsiteX4" fmla="*/ 20979 w 47947"/>
                <a:gd name="connsiteY4" fmla="*/ -171 h 28319"/>
                <a:gd name="connsiteX5" fmla="*/ 26785 w 47947"/>
                <a:gd name="connsiteY5" fmla="*/ -196 h 28319"/>
                <a:gd name="connsiteX6" fmla="*/ 46583 w 47947"/>
                <a:gd name="connsiteY6" fmla="*/ 11031 h 28319"/>
                <a:gd name="connsiteX7" fmla="*/ 47774 w 47947"/>
                <a:gd name="connsiteY7" fmla="*/ 13037 h 28319"/>
                <a:gd name="connsiteX8" fmla="*/ 46637 w 47947"/>
                <a:gd name="connsiteY8" fmla="*/ 15057 h 28319"/>
                <a:gd name="connsiteX9" fmla="*/ 26655 w 47947"/>
                <a:gd name="connsiteY9" fmla="*/ 26550 h 28319"/>
                <a:gd name="connsiteX10" fmla="*/ 20865 w 47947"/>
                <a:gd name="connsiteY10" fmla="*/ 26550 h 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19">
                  <a:moveTo>
                    <a:pt x="20865" y="26550"/>
                  </a:moveTo>
                  <a:cubicBezTo>
                    <a:pt x="14288" y="22804"/>
                    <a:pt x="7670" y="19057"/>
                    <a:pt x="1021" y="15298"/>
                  </a:cubicBezTo>
                  <a:lnTo>
                    <a:pt x="-174" y="13279"/>
                  </a:lnTo>
                  <a:lnTo>
                    <a:pt x="968" y="11259"/>
                  </a:lnTo>
                  <a:cubicBezTo>
                    <a:pt x="10225" y="5913"/>
                    <a:pt x="11446" y="5392"/>
                    <a:pt x="20979" y="-171"/>
                  </a:cubicBezTo>
                  <a:cubicBezTo>
                    <a:pt x="22816" y="-1237"/>
                    <a:pt x="24924" y="-1250"/>
                    <a:pt x="26785" y="-196"/>
                  </a:cubicBezTo>
                  <a:cubicBezTo>
                    <a:pt x="33392" y="3563"/>
                    <a:pt x="39970" y="7272"/>
                    <a:pt x="46583" y="11031"/>
                  </a:cubicBezTo>
                  <a:lnTo>
                    <a:pt x="47774" y="13037"/>
                  </a:lnTo>
                  <a:lnTo>
                    <a:pt x="46637" y="15057"/>
                  </a:lnTo>
                  <a:cubicBezTo>
                    <a:pt x="37450" y="20429"/>
                    <a:pt x="36250" y="21013"/>
                    <a:pt x="26655" y="26550"/>
                  </a:cubicBezTo>
                  <a:cubicBezTo>
                    <a:pt x="24825" y="27604"/>
                    <a:pt x="22721" y="27604"/>
                    <a:pt x="20865" y="2655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8" name="자유형: 도형 147">
              <a:extLst>
                <a:ext uri="{FF2B5EF4-FFF2-40B4-BE49-F238E27FC236}">
                  <a16:creationId xmlns:a16="http://schemas.microsoft.com/office/drawing/2014/main" id="{549E6974-DCA6-43FE-9A56-DB931C851F85}"/>
                </a:ext>
              </a:extLst>
            </p:cNvPr>
            <p:cNvSpPr/>
            <p:nvPr/>
          </p:nvSpPr>
          <p:spPr>
            <a:xfrm flipV="1">
              <a:off x="3851007" y="4377955"/>
              <a:ext cx="47699" cy="28551"/>
            </a:xfrm>
            <a:custGeom>
              <a:avLst/>
              <a:gdLst>
                <a:gd name="connsiteX0" fmla="*/ 20889 w 47699"/>
                <a:gd name="connsiteY0" fmla="*/ 26787 h 28551"/>
                <a:gd name="connsiteX1" fmla="*/ 1050 w 47699"/>
                <a:gd name="connsiteY1" fmla="*/ 15548 h 28551"/>
                <a:gd name="connsiteX2" fmla="*/ -155 w 47699"/>
                <a:gd name="connsiteY2" fmla="*/ 13516 h 28551"/>
                <a:gd name="connsiteX3" fmla="*/ 996 w 47699"/>
                <a:gd name="connsiteY3" fmla="*/ 11496 h 28551"/>
                <a:gd name="connsiteX4" fmla="*/ 20741 w 47699"/>
                <a:gd name="connsiteY4" fmla="*/ -149 h 28551"/>
                <a:gd name="connsiteX5" fmla="*/ 26546 w 47699"/>
                <a:gd name="connsiteY5" fmla="*/ -175 h 28551"/>
                <a:gd name="connsiteX6" fmla="*/ 46349 w 47699"/>
                <a:gd name="connsiteY6" fmla="*/ 11103 h 28551"/>
                <a:gd name="connsiteX7" fmla="*/ 47545 w 47699"/>
                <a:gd name="connsiteY7" fmla="*/ 13109 h 28551"/>
                <a:gd name="connsiteX8" fmla="*/ 46414 w 47699"/>
                <a:gd name="connsiteY8" fmla="*/ 15129 h 28551"/>
                <a:gd name="connsiteX9" fmla="*/ 26679 w 47699"/>
                <a:gd name="connsiteY9" fmla="*/ 26800 h 28551"/>
                <a:gd name="connsiteX10" fmla="*/ 20889 w 47699"/>
                <a:gd name="connsiteY10" fmla="*/ 26787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51">
                  <a:moveTo>
                    <a:pt x="20889" y="26787"/>
                  </a:moveTo>
                  <a:cubicBezTo>
                    <a:pt x="14317" y="23041"/>
                    <a:pt x="7699" y="19294"/>
                    <a:pt x="1050" y="15548"/>
                  </a:cubicBezTo>
                  <a:lnTo>
                    <a:pt x="-155" y="13516"/>
                  </a:lnTo>
                  <a:lnTo>
                    <a:pt x="996" y="11496"/>
                  </a:lnTo>
                  <a:cubicBezTo>
                    <a:pt x="10253" y="6163"/>
                    <a:pt x="11200" y="5426"/>
                    <a:pt x="20741" y="-149"/>
                  </a:cubicBezTo>
                  <a:cubicBezTo>
                    <a:pt x="22567" y="-1229"/>
                    <a:pt x="24685" y="-1229"/>
                    <a:pt x="26546" y="-175"/>
                  </a:cubicBezTo>
                  <a:cubicBezTo>
                    <a:pt x="33154" y="3584"/>
                    <a:pt x="39741" y="7344"/>
                    <a:pt x="46349" y="11103"/>
                  </a:cubicBezTo>
                  <a:lnTo>
                    <a:pt x="47545" y="13109"/>
                  </a:lnTo>
                  <a:lnTo>
                    <a:pt x="46414" y="15129"/>
                  </a:lnTo>
                  <a:cubicBezTo>
                    <a:pt x="37221" y="20501"/>
                    <a:pt x="36279" y="21250"/>
                    <a:pt x="26679" y="26800"/>
                  </a:cubicBezTo>
                  <a:cubicBezTo>
                    <a:pt x="24849" y="27854"/>
                    <a:pt x="22740" y="27854"/>
                    <a:pt x="20889" y="2678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9" name="자유형: 도형 148">
              <a:extLst>
                <a:ext uri="{FF2B5EF4-FFF2-40B4-BE49-F238E27FC236}">
                  <a16:creationId xmlns:a16="http://schemas.microsoft.com/office/drawing/2014/main" id="{3DEA2E91-608E-4E67-8516-7781B822C67C}"/>
                </a:ext>
              </a:extLst>
            </p:cNvPr>
            <p:cNvSpPr/>
            <p:nvPr/>
          </p:nvSpPr>
          <p:spPr>
            <a:xfrm flipV="1">
              <a:off x="3851007" y="4375121"/>
              <a:ext cx="47957" cy="28317"/>
            </a:xfrm>
            <a:custGeom>
              <a:avLst/>
              <a:gdLst>
                <a:gd name="connsiteX0" fmla="*/ 20889 w 47957"/>
                <a:gd name="connsiteY0" fmla="*/ 26563 h 28317"/>
                <a:gd name="connsiteX1" fmla="*/ 1050 w 47957"/>
                <a:gd name="connsiteY1" fmla="*/ 15310 h 28317"/>
                <a:gd name="connsiteX2" fmla="*/ -155 w 47957"/>
                <a:gd name="connsiteY2" fmla="*/ 13291 h 28317"/>
                <a:gd name="connsiteX3" fmla="*/ 996 w 47957"/>
                <a:gd name="connsiteY3" fmla="*/ 11272 h 28317"/>
                <a:gd name="connsiteX4" fmla="*/ 21003 w 47957"/>
                <a:gd name="connsiteY4" fmla="*/ -158 h 28317"/>
                <a:gd name="connsiteX5" fmla="*/ 26809 w 47957"/>
                <a:gd name="connsiteY5" fmla="*/ -171 h 28317"/>
                <a:gd name="connsiteX6" fmla="*/ 46601 w 47957"/>
                <a:gd name="connsiteY6" fmla="*/ 11030 h 28317"/>
                <a:gd name="connsiteX7" fmla="*/ 47803 w 47957"/>
                <a:gd name="connsiteY7" fmla="*/ 13050 h 28317"/>
                <a:gd name="connsiteX8" fmla="*/ 46666 w 47957"/>
                <a:gd name="connsiteY8" fmla="*/ 15069 h 28317"/>
                <a:gd name="connsiteX9" fmla="*/ 26679 w 47957"/>
                <a:gd name="connsiteY9" fmla="*/ 26563 h 28317"/>
                <a:gd name="connsiteX10" fmla="*/ 20889 w 47957"/>
                <a:gd name="connsiteY10" fmla="*/ 26563 h 2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17">
                  <a:moveTo>
                    <a:pt x="20889" y="26563"/>
                  </a:moveTo>
                  <a:cubicBezTo>
                    <a:pt x="14307" y="22803"/>
                    <a:pt x="7699" y="19057"/>
                    <a:pt x="1050" y="15310"/>
                  </a:cubicBezTo>
                  <a:lnTo>
                    <a:pt x="-155" y="13291"/>
                  </a:lnTo>
                  <a:lnTo>
                    <a:pt x="996" y="11272"/>
                  </a:lnTo>
                  <a:cubicBezTo>
                    <a:pt x="10248" y="5925"/>
                    <a:pt x="11468" y="5404"/>
                    <a:pt x="21003" y="-158"/>
                  </a:cubicBezTo>
                  <a:cubicBezTo>
                    <a:pt x="22835" y="-1225"/>
                    <a:pt x="24948" y="-1238"/>
                    <a:pt x="26809" y="-171"/>
                  </a:cubicBezTo>
                  <a:cubicBezTo>
                    <a:pt x="33421" y="3563"/>
                    <a:pt x="39994" y="7271"/>
                    <a:pt x="46601" y="11030"/>
                  </a:cubicBezTo>
                  <a:lnTo>
                    <a:pt x="47803" y="13050"/>
                  </a:lnTo>
                  <a:lnTo>
                    <a:pt x="46666" y="15069"/>
                  </a:lnTo>
                  <a:cubicBezTo>
                    <a:pt x="37469" y="20441"/>
                    <a:pt x="36274" y="21025"/>
                    <a:pt x="26679" y="26563"/>
                  </a:cubicBezTo>
                  <a:cubicBezTo>
                    <a:pt x="24849" y="27617"/>
                    <a:pt x="22739" y="27617"/>
                    <a:pt x="20889" y="2656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0" name="자유형: 도형 149">
              <a:extLst>
                <a:ext uri="{FF2B5EF4-FFF2-40B4-BE49-F238E27FC236}">
                  <a16:creationId xmlns:a16="http://schemas.microsoft.com/office/drawing/2014/main" id="{51FC2AF5-773F-471E-ADA6-3E69E632FAC4}"/>
                </a:ext>
              </a:extLst>
            </p:cNvPr>
            <p:cNvSpPr/>
            <p:nvPr/>
          </p:nvSpPr>
          <p:spPr>
            <a:xfrm flipV="1">
              <a:off x="3823394" y="4393628"/>
              <a:ext cx="47694" cy="28551"/>
            </a:xfrm>
            <a:custGeom>
              <a:avLst/>
              <a:gdLst>
                <a:gd name="connsiteX0" fmla="*/ 20903 w 47694"/>
                <a:gd name="connsiteY0" fmla="*/ 26803 h 28551"/>
                <a:gd name="connsiteX1" fmla="*/ 1069 w 47694"/>
                <a:gd name="connsiteY1" fmla="*/ 15551 h 28551"/>
                <a:gd name="connsiteX2" fmla="*/ -136 w 47694"/>
                <a:gd name="connsiteY2" fmla="*/ 13531 h 28551"/>
                <a:gd name="connsiteX3" fmla="*/ 1005 w 47694"/>
                <a:gd name="connsiteY3" fmla="*/ 11512 h 28551"/>
                <a:gd name="connsiteX4" fmla="*/ 20754 w 47694"/>
                <a:gd name="connsiteY4" fmla="*/ -146 h 28551"/>
                <a:gd name="connsiteX5" fmla="*/ 26558 w 47694"/>
                <a:gd name="connsiteY5" fmla="*/ -159 h 28551"/>
                <a:gd name="connsiteX6" fmla="*/ 46368 w 47694"/>
                <a:gd name="connsiteY6" fmla="*/ 11119 h 28551"/>
                <a:gd name="connsiteX7" fmla="*/ 47559 w 47694"/>
                <a:gd name="connsiteY7" fmla="*/ 13125 h 28551"/>
                <a:gd name="connsiteX8" fmla="*/ 46422 w 47694"/>
                <a:gd name="connsiteY8" fmla="*/ 15144 h 28551"/>
                <a:gd name="connsiteX9" fmla="*/ 26698 w 47694"/>
                <a:gd name="connsiteY9" fmla="*/ 26803 h 28551"/>
                <a:gd name="connsiteX10" fmla="*/ 20903 w 47694"/>
                <a:gd name="connsiteY10" fmla="*/ 26803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51">
                  <a:moveTo>
                    <a:pt x="20903" y="26803"/>
                  </a:moveTo>
                  <a:cubicBezTo>
                    <a:pt x="14326" y="23044"/>
                    <a:pt x="7716" y="19297"/>
                    <a:pt x="1069" y="15551"/>
                  </a:cubicBezTo>
                  <a:lnTo>
                    <a:pt x="-136" y="13531"/>
                  </a:lnTo>
                  <a:lnTo>
                    <a:pt x="1005" y="11512"/>
                  </a:lnTo>
                  <a:cubicBezTo>
                    <a:pt x="10262" y="6166"/>
                    <a:pt x="11219" y="5416"/>
                    <a:pt x="20754" y="-146"/>
                  </a:cubicBezTo>
                  <a:cubicBezTo>
                    <a:pt x="22586" y="-1213"/>
                    <a:pt x="24699" y="-1213"/>
                    <a:pt x="26558" y="-159"/>
                  </a:cubicBezTo>
                  <a:cubicBezTo>
                    <a:pt x="33171" y="3600"/>
                    <a:pt x="39750" y="7359"/>
                    <a:pt x="46368" y="11119"/>
                  </a:cubicBezTo>
                  <a:lnTo>
                    <a:pt x="47559" y="13125"/>
                  </a:lnTo>
                  <a:lnTo>
                    <a:pt x="46422" y="15144"/>
                  </a:lnTo>
                  <a:cubicBezTo>
                    <a:pt x="37235" y="20516"/>
                    <a:pt x="36297" y="21253"/>
                    <a:pt x="26698" y="26803"/>
                  </a:cubicBezTo>
                  <a:cubicBezTo>
                    <a:pt x="24867" y="27870"/>
                    <a:pt x="22758" y="27870"/>
                    <a:pt x="20903" y="2680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1" name="자유형: 도형 150">
              <a:extLst>
                <a:ext uri="{FF2B5EF4-FFF2-40B4-BE49-F238E27FC236}">
                  <a16:creationId xmlns:a16="http://schemas.microsoft.com/office/drawing/2014/main" id="{B75205FA-707C-49EF-A667-2F59F0C6ED72}"/>
                </a:ext>
              </a:extLst>
            </p:cNvPr>
            <p:cNvSpPr/>
            <p:nvPr/>
          </p:nvSpPr>
          <p:spPr>
            <a:xfrm flipV="1">
              <a:off x="3823394" y="4390793"/>
              <a:ext cx="47947" cy="28332"/>
            </a:xfrm>
            <a:custGeom>
              <a:avLst/>
              <a:gdLst>
                <a:gd name="connsiteX0" fmla="*/ 20898 w 47947"/>
                <a:gd name="connsiteY0" fmla="*/ 26591 h 28332"/>
                <a:gd name="connsiteX1" fmla="*/ 1069 w 47947"/>
                <a:gd name="connsiteY1" fmla="*/ 15339 h 28332"/>
                <a:gd name="connsiteX2" fmla="*/ -136 w 47947"/>
                <a:gd name="connsiteY2" fmla="*/ 13319 h 28332"/>
                <a:gd name="connsiteX3" fmla="*/ 1004 w 47947"/>
                <a:gd name="connsiteY3" fmla="*/ 11300 h 28332"/>
                <a:gd name="connsiteX4" fmla="*/ 21022 w 47947"/>
                <a:gd name="connsiteY4" fmla="*/ -143 h 28332"/>
                <a:gd name="connsiteX5" fmla="*/ 26821 w 47947"/>
                <a:gd name="connsiteY5" fmla="*/ -168 h 28332"/>
                <a:gd name="connsiteX6" fmla="*/ 46615 w 47947"/>
                <a:gd name="connsiteY6" fmla="*/ 11059 h 28332"/>
                <a:gd name="connsiteX7" fmla="*/ 47812 w 47947"/>
                <a:gd name="connsiteY7" fmla="*/ 13065 h 28332"/>
                <a:gd name="connsiteX8" fmla="*/ 46675 w 47947"/>
                <a:gd name="connsiteY8" fmla="*/ 15085 h 28332"/>
                <a:gd name="connsiteX9" fmla="*/ 26693 w 47947"/>
                <a:gd name="connsiteY9" fmla="*/ 26591 h 28332"/>
                <a:gd name="connsiteX10" fmla="*/ 20898 w 47947"/>
                <a:gd name="connsiteY10" fmla="*/ 26591 h 2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32">
                  <a:moveTo>
                    <a:pt x="20898" y="26591"/>
                  </a:moveTo>
                  <a:cubicBezTo>
                    <a:pt x="14326" y="22832"/>
                    <a:pt x="7708" y="19085"/>
                    <a:pt x="1069" y="15339"/>
                  </a:cubicBezTo>
                  <a:lnTo>
                    <a:pt x="-136" y="13319"/>
                  </a:lnTo>
                  <a:lnTo>
                    <a:pt x="1004" y="11300"/>
                  </a:lnTo>
                  <a:cubicBezTo>
                    <a:pt x="10261" y="5953"/>
                    <a:pt x="11477" y="5433"/>
                    <a:pt x="21022" y="-143"/>
                  </a:cubicBezTo>
                  <a:cubicBezTo>
                    <a:pt x="22848" y="-1209"/>
                    <a:pt x="24962" y="-1222"/>
                    <a:pt x="26821" y="-168"/>
                  </a:cubicBezTo>
                  <a:cubicBezTo>
                    <a:pt x="33430" y="3591"/>
                    <a:pt x="40002" y="7299"/>
                    <a:pt x="46615" y="11059"/>
                  </a:cubicBezTo>
                  <a:lnTo>
                    <a:pt x="47812" y="13065"/>
                  </a:lnTo>
                  <a:lnTo>
                    <a:pt x="46675" y="15085"/>
                  </a:lnTo>
                  <a:cubicBezTo>
                    <a:pt x="37488" y="20457"/>
                    <a:pt x="36291" y="21028"/>
                    <a:pt x="26693" y="26591"/>
                  </a:cubicBezTo>
                  <a:cubicBezTo>
                    <a:pt x="24861" y="27645"/>
                    <a:pt x="22758" y="27645"/>
                    <a:pt x="20898" y="2659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2" name="자유형: 도형 151">
              <a:extLst>
                <a:ext uri="{FF2B5EF4-FFF2-40B4-BE49-F238E27FC236}">
                  <a16:creationId xmlns:a16="http://schemas.microsoft.com/office/drawing/2014/main" id="{6EB23066-E460-4DC1-9225-209D6C999E50}"/>
                </a:ext>
              </a:extLst>
            </p:cNvPr>
            <p:cNvSpPr/>
            <p:nvPr/>
          </p:nvSpPr>
          <p:spPr>
            <a:xfrm flipV="1">
              <a:off x="4265294" y="4174474"/>
              <a:ext cx="47694" cy="28541"/>
            </a:xfrm>
            <a:custGeom>
              <a:avLst/>
              <a:gdLst>
                <a:gd name="connsiteX0" fmla="*/ 20598 w 47694"/>
                <a:gd name="connsiteY0" fmla="*/ 26607 h 28541"/>
                <a:gd name="connsiteX1" fmla="*/ 763 w 47694"/>
                <a:gd name="connsiteY1" fmla="*/ 15342 h 28541"/>
                <a:gd name="connsiteX2" fmla="*/ -437 w 47694"/>
                <a:gd name="connsiteY2" fmla="*/ 13323 h 28541"/>
                <a:gd name="connsiteX3" fmla="*/ 703 w 47694"/>
                <a:gd name="connsiteY3" fmla="*/ 11304 h 28541"/>
                <a:gd name="connsiteX4" fmla="*/ 20458 w 47694"/>
                <a:gd name="connsiteY4" fmla="*/ -342 h 28541"/>
                <a:gd name="connsiteX5" fmla="*/ 26253 w 47694"/>
                <a:gd name="connsiteY5" fmla="*/ -355 h 28541"/>
                <a:gd name="connsiteX6" fmla="*/ 46061 w 47694"/>
                <a:gd name="connsiteY6" fmla="*/ 10910 h 28541"/>
                <a:gd name="connsiteX7" fmla="*/ 47257 w 47694"/>
                <a:gd name="connsiteY7" fmla="*/ 12917 h 28541"/>
                <a:gd name="connsiteX8" fmla="*/ 46131 w 47694"/>
                <a:gd name="connsiteY8" fmla="*/ 14936 h 28541"/>
                <a:gd name="connsiteX9" fmla="*/ 26391 w 47694"/>
                <a:gd name="connsiteY9" fmla="*/ 26607 h 28541"/>
                <a:gd name="connsiteX10" fmla="*/ 20598 w 47694"/>
                <a:gd name="connsiteY10" fmla="*/ 26607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41">
                  <a:moveTo>
                    <a:pt x="20598" y="26607"/>
                  </a:moveTo>
                  <a:cubicBezTo>
                    <a:pt x="14024" y="22848"/>
                    <a:pt x="7411" y="19102"/>
                    <a:pt x="763" y="15342"/>
                  </a:cubicBezTo>
                  <a:lnTo>
                    <a:pt x="-437" y="13323"/>
                  </a:lnTo>
                  <a:lnTo>
                    <a:pt x="703" y="11304"/>
                  </a:lnTo>
                  <a:cubicBezTo>
                    <a:pt x="9965" y="5970"/>
                    <a:pt x="10914" y="5221"/>
                    <a:pt x="20458" y="-342"/>
                  </a:cubicBezTo>
                  <a:cubicBezTo>
                    <a:pt x="22284" y="-1409"/>
                    <a:pt x="24392" y="-1409"/>
                    <a:pt x="26253" y="-355"/>
                  </a:cubicBezTo>
                  <a:cubicBezTo>
                    <a:pt x="32871" y="3392"/>
                    <a:pt x="39448" y="7151"/>
                    <a:pt x="46061" y="10910"/>
                  </a:cubicBezTo>
                  <a:lnTo>
                    <a:pt x="47257" y="12917"/>
                  </a:lnTo>
                  <a:lnTo>
                    <a:pt x="46131" y="14936"/>
                  </a:lnTo>
                  <a:cubicBezTo>
                    <a:pt x="36934" y="20321"/>
                    <a:pt x="35991" y="21045"/>
                    <a:pt x="26391" y="26607"/>
                  </a:cubicBezTo>
                  <a:cubicBezTo>
                    <a:pt x="24561" y="27662"/>
                    <a:pt x="22457" y="27662"/>
                    <a:pt x="20598" y="2660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3" name="자유형: 도형 152">
              <a:extLst>
                <a:ext uri="{FF2B5EF4-FFF2-40B4-BE49-F238E27FC236}">
                  <a16:creationId xmlns:a16="http://schemas.microsoft.com/office/drawing/2014/main" id="{233805F8-29A5-4856-BCC1-2F1BBB7A720A}"/>
                </a:ext>
              </a:extLst>
            </p:cNvPr>
            <p:cNvSpPr/>
            <p:nvPr/>
          </p:nvSpPr>
          <p:spPr>
            <a:xfrm flipV="1">
              <a:off x="4265289" y="4171629"/>
              <a:ext cx="47952" cy="28338"/>
            </a:xfrm>
            <a:custGeom>
              <a:avLst/>
              <a:gdLst>
                <a:gd name="connsiteX0" fmla="*/ 20603 w 47952"/>
                <a:gd name="connsiteY0" fmla="*/ 26401 h 28338"/>
                <a:gd name="connsiteX1" fmla="*/ 768 w 47952"/>
                <a:gd name="connsiteY1" fmla="*/ 15137 h 28338"/>
                <a:gd name="connsiteX2" fmla="*/ -438 w 47952"/>
                <a:gd name="connsiteY2" fmla="*/ 13130 h 28338"/>
                <a:gd name="connsiteX3" fmla="*/ 708 w 47952"/>
                <a:gd name="connsiteY3" fmla="*/ 11085 h 28338"/>
                <a:gd name="connsiteX4" fmla="*/ 20721 w 47952"/>
                <a:gd name="connsiteY4" fmla="*/ -345 h 28338"/>
                <a:gd name="connsiteX5" fmla="*/ 26526 w 47952"/>
                <a:gd name="connsiteY5" fmla="*/ -357 h 28338"/>
                <a:gd name="connsiteX6" fmla="*/ 46320 w 47952"/>
                <a:gd name="connsiteY6" fmla="*/ 10857 h 28338"/>
                <a:gd name="connsiteX7" fmla="*/ 47515 w 47952"/>
                <a:gd name="connsiteY7" fmla="*/ 12876 h 28338"/>
                <a:gd name="connsiteX8" fmla="*/ 46383 w 47952"/>
                <a:gd name="connsiteY8" fmla="*/ 14883 h 28338"/>
                <a:gd name="connsiteX9" fmla="*/ 26396 w 47952"/>
                <a:gd name="connsiteY9" fmla="*/ 26401 h 28338"/>
                <a:gd name="connsiteX10" fmla="*/ 20603 w 47952"/>
                <a:gd name="connsiteY10" fmla="*/ 26401 h 2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8">
                  <a:moveTo>
                    <a:pt x="20603" y="26401"/>
                  </a:moveTo>
                  <a:cubicBezTo>
                    <a:pt x="14024" y="22642"/>
                    <a:pt x="7416" y="18896"/>
                    <a:pt x="768" y="15137"/>
                  </a:cubicBezTo>
                  <a:lnTo>
                    <a:pt x="-438" y="13130"/>
                  </a:lnTo>
                  <a:lnTo>
                    <a:pt x="708" y="11085"/>
                  </a:lnTo>
                  <a:cubicBezTo>
                    <a:pt x="9970" y="5764"/>
                    <a:pt x="11185" y="5231"/>
                    <a:pt x="20721" y="-345"/>
                  </a:cubicBezTo>
                  <a:cubicBezTo>
                    <a:pt x="22552" y="-1411"/>
                    <a:pt x="24660" y="-1411"/>
                    <a:pt x="26526" y="-357"/>
                  </a:cubicBezTo>
                  <a:cubicBezTo>
                    <a:pt x="33139" y="3402"/>
                    <a:pt x="39711" y="7110"/>
                    <a:pt x="46320" y="10857"/>
                  </a:cubicBezTo>
                  <a:lnTo>
                    <a:pt x="47515" y="12876"/>
                  </a:lnTo>
                  <a:lnTo>
                    <a:pt x="46383" y="14883"/>
                  </a:lnTo>
                  <a:cubicBezTo>
                    <a:pt x="37191" y="20267"/>
                    <a:pt x="35996" y="20839"/>
                    <a:pt x="26396" y="26401"/>
                  </a:cubicBezTo>
                  <a:cubicBezTo>
                    <a:pt x="24566" y="27456"/>
                    <a:pt x="22457" y="27456"/>
                    <a:pt x="20603" y="2640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4" name="자유형: 도형 153">
              <a:extLst>
                <a:ext uri="{FF2B5EF4-FFF2-40B4-BE49-F238E27FC236}">
                  <a16:creationId xmlns:a16="http://schemas.microsoft.com/office/drawing/2014/main" id="{DF1D0C7D-9995-4B6F-94BC-0ABDE080D023}"/>
                </a:ext>
              </a:extLst>
            </p:cNvPr>
            <p:cNvSpPr/>
            <p:nvPr/>
          </p:nvSpPr>
          <p:spPr>
            <a:xfrm flipV="1">
              <a:off x="4237667" y="4190149"/>
              <a:ext cx="47704" cy="28555"/>
            </a:xfrm>
            <a:custGeom>
              <a:avLst/>
              <a:gdLst>
                <a:gd name="connsiteX0" fmla="*/ 20625 w 47704"/>
                <a:gd name="connsiteY0" fmla="*/ 26626 h 28555"/>
                <a:gd name="connsiteX1" fmla="*/ 787 w 47704"/>
                <a:gd name="connsiteY1" fmla="*/ 15374 h 28555"/>
                <a:gd name="connsiteX2" fmla="*/ -419 w 47704"/>
                <a:gd name="connsiteY2" fmla="*/ 13367 h 28555"/>
                <a:gd name="connsiteX3" fmla="*/ 732 w 47704"/>
                <a:gd name="connsiteY3" fmla="*/ 11323 h 28555"/>
                <a:gd name="connsiteX4" fmla="*/ 20482 w 47704"/>
                <a:gd name="connsiteY4" fmla="*/ -323 h 28555"/>
                <a:gd name="connsiteX5" fmla="*/ 26282 w 47704"/>
                <a:gd name="connsiteY5" fmla="*/ -336 h 28555"/>
                <a:gd name="connsiteX6" fmla="*/ 46085 w 47704"/>
                <a:gd name="connsiteY6" fmla="*/ 10929 h 28555"/>
                <a:gd name="connsiteX7" fmla="*/ 47286 w 47704"/>
                <a:gd name="connsiteY7" fmla="*/ 12948 h 28555"/>
                <a:gd name="connsiteX8" fmla="*/ 46150 w 47704"/>
                <a:gd name="connsiteY8" fmla="*/ 14968 h 28555"/>
                <a:gd name="connsiteX9" fmla="*/ 26415 w 47704"/>
                <a:gd name="connsiteY9" fmla="*/ 26626 h 28555"/>
                <a:gd name="connsiteX10" fmla="*/ 20625 w 47704"/>
                <a:gd name="connsiteY10" fmla="*/ 26626 h 28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704" h="28555">
                  <a:moveTo>
                    <a:pt x="20625" y="26626"/>
                  </a:moveTo>
                  <a:cubicBezTo>
                    <a:pt x="14053" y="22880"/>
                    <a:pt x="7440" y="19133"/>
                    <a:pt x="787" y="15374"/>
                  </a:cubicBezTo>
                  <a:lnTo>
                    <a:pt x="-419" y="13367"/>
                  </a:lnTo>
                  <a:lnTo>
                    <a:pt x="732" y="11323"/>
                  </a:lnTo>
                  <a:cubicBezTo>
                    <a:pt x="9989" y="5989"/>
                    <a:pt x="10938" y="5252"/>
                    <a:pt x="20482" y="-323"/>
                  </a:cubicBezTo>
                  <a:cubicBezTo>
                    <a:pt x="22308" y="-1390"/>
                    <a:pt x="24426" y="-1403"/>
                    <a:pt x="26282" y="-336"/>
                  </a:cubicBezTo>
                  <a:cubicBezTo>
                    <a:pt x="32890" y="3410"/>
                    <a:pt x="39482" y="7170"/>
                    <a:pt x="46085" y="10929"/>
                  </a:cubicBezTo>
                  <a:lnTo>
                    <a:pt x="47286" y="12948"/>
                  </a:lnTo>
                  <a:lnTo>
                    <a:pt x="46150" y="14968"/>
                  </a:lnTo>
                  <a:cubicBezTo>
                    <a:pt x="36957" y="20340"/>
                    <a:pt x="36015" y="21076"/>
                    <a:pt x="26415" y="26626"/>
                  </a:cubicBezTo>
                  <a:cubicBezTo>
                    <a:pt x="24590" y="27693"/>
                    <a:pt x="22486" y="27693"/>
                    <a:pt x="20625" y="2662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5" name="자유형: 도형 154">
              <a:extLst>
                <a:ext uri="{FF2B5EF4-FFF2-40B4-BE49-F238E27FC236}">
                  <a16:creationId xmlns:a16="http://schemas.microsoft.com/office/drawing/2014/main" id="{F4D4C8C0-13DE-447C-8B21-093DBA9215F0}"/>
                </a:ext>
              </a:extLst>
            </p:cNvPr>
            <p:cNvSpPr/>
            <p:nvPr/>
          </p:nvSpPr>
          <p:spPr>
            <a:xfrm flipV="1">
              <a:off x="4237667" y="4187315"/>
              <a:ext cx="47952" cy="28324"/>
            </a:xfrm>
            <a:custGeom>
              <a:avLst/>
              <a:gdLst>
                <a:gd name="connsiteX0" fmla="*/ 20625 w 47952"/>
                <a:gd name="connsiteY0" fmla="*/ 26390 h 28324"/>
                <a:gd name="connsiteX1" fmla="*/ 787 w 47952"/>
                <a:gd name="connsiteY1" fmla="*/ 15138 h 28324"/>
                <a:gd name="connsiteX2" fmla="*/ -419 w 47952"/>
                <a:gd name="connsiteY2" fmla="*/ 13119 h 28324"/>
                <a:gd name="connsiteX3" fmla="*/ 732 w 47952"/>
                <a:gd name="connsiteY3" fmla="*/ 11099 h 28324"/>
                <a:gd name="connsiteX4" fmla="*/ 20745 w 47952"/>
                <a:gd name="connsiteY4" fmla="*/ -331 h 28324"/>
                <a:gd name="connsiteX5" fmla="*/ 26548 w 47952"/>
                <a:gd name="connsiteY5" fmla="*/ -343 h 28324"/>
                <a:gd name="connsiteX6" fmla="*/ 46343 w 47952"/>
                <a:gd name="connsiteY6" fmla="*/ 10858 h 28324"/>
                <a:gd name="connsiteX7" fmla="*/ 47534 w 47952"/>
                <a:gd name="connsiteY7" fmla="*/ 12877 h 28324"/>
                <a:gd name="connsiteX8" fmla="*/ 46402 w 47952"/>
                <a:gd name="connsiteY8" fmla="*/ 14897 h 28324"/>
                <a:gd name="connsiteX9" fmla="*/ 26415 w 47952"/>
                <a:gd name="connsiteY9" fmla="*/ 26403 h 28324"/>
                <a:gd name="connsiteX10" fmla="*/ 20625 w 47952"/>
                <a:gd name="connsiteY10" fmla="*/ 26390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4">
                  <a:moveTo>
                    <a:pt x="20625" y="26390"/>
                  </a:moveTo>
                  <a:cubicBezTo>
                    <a:pt x="14048" y="22644"/>
                    <a:pt x="7435" y="18885"/>
                    <a:pt x="787" y="15138"/>
                  </a:cubicBezTo>
                  <a:lnTo>
                    <a:pt x="-419" y="13119"/>
                  </a:lnTo>
                  <a:lnTo>
                    <a:pt x="732" y="11099"/>
                  </a:lnTo>
                  <a:cubicBezTo>
                    <a:pt x="9985" y="5765"/>
                    <a:pt x="11204" y="5245"/>
                    <a:pt x="20745" y="-331"/>
                  </a:cubicBezTo>
                  <a:cubicBezTo>
                    <a:pt x="22571" y="-1397"/>
                    <a:pt x="24689" y="-1397"/>
                    <a:pt x="26548" y="-343"/>
                  </a:cubicBezTo>
                  <a:cubicBezTo>
                    <a:pt x="33158" y="3416"/>
                    <a:pt x="39730" y="7124"/>
                    <a:pt x="46343" y="10858"/>
                  </a:cubicBezTo>
                  <a:lnTo>
                    <a:pt x="47534" y="12877"/>
                  </a:lnTo>
                  <a:lnTo>
                    <a:pt x="46402" y="14897"/>
                  </a:lnTo>
                  <a:cubicBezTo>
                    <a:pt x="37215" y="20269"/>
                    <a:pt x="36015" y="20853"/>
                    <a:pt x="26415" y="26403"/>
                  </a:cubicBezTo>
                  <a:cubicBezTo>
                    <a:pt x="24590" y="27457"/>
                    <a:pt x="22481" y="27457"/>
                    <a:pt x="20625" y="2639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6" name="자유형: 도형 155">
              <a:extLst>
                <a:ext uri="{FF2B5EF4-FFF2-40B4-BE49-F238E27FC236}">
                  <a16:creationId xmlns:a16="http://schemas.microsoft.com/office/drawing/2014/main" id="{7F2B75BC-856A-4B7A-842A-62F8F0915B9E}"/>
                </a:ext>
              </a:extLst>
            </p:cNvPr>
            <p:cNvSpPr/>
            <p:nvPr/>
          </p:nvSpPr>
          <p:spPr>
            <a:xfrm flipV="1">
              <a:off x="4210049" y="4205830"/>
              <a:ext cx="47699" cy="28546"/>
            </a:xfrm>
            <a:custGeom>
              <a:avLst/>
              <a:gdLst>
                <a:gd name="connsiteX0" fmla="*/ 20649 w 47699"/>
                <a:gd name="connsiteY0" fmla="*/ 26640 h 28546"/>
                <a:gd name="connsiteX1" fmla="*/ 811 w 47699"/>
                <a:gd name="connsiteY1" fmla="*/ 15388 h 28546"/>
                <a:gd name="connsiteX2" fmla="*/ -400 w 47699"/>
                <a:gd name="connsiteY2" fmla="*/ 13369 h 28546"/>
                <a:gd name="connsiteX3" fmla="*/ 746 w 47699"/>
                <a:gd name="connsiteY3" fmla="*/ 11349 h 28546"/>
                <a:gd name="connsiteX4" fmla="*/ 20501 w 47699"/>
                <a:gd name="connsiteY4" fmla="*/ -309 h 28546"/>
                <a:gd name="connsiteX5" fmla="*/ 26305 w 47699"/>
                <a:gd name="connsiteY5" fmla="*/ -322 h 28546"/>
                <a:gd name="connsiteX6" fmla="*/ 46109 w 47699"/>
                <a:gd name="connsiteY6" fmla="*/ 10943 h 28546"/>
                <a:gd name="connsiteX7" fmla="*/ 47300 w 47699"/>
                <a:gd name="connsiteY7" fmla="*/ 12962 h 28546"/>
                <a:gd name="connsiteX8" fmla="*/ 46174 w 47699"/>
                <a:gd name="connsiteY8" fmla="*/ 14969 h 28546"/>
                <a:gd name="connsiteX9" fmla="*/ 26439 w 47699"/>
                <a:gd name="connsiteY9" fmla="*/ 26640 h 28546"/>
                <a:gd name="connsiteX10" fmla="*/ 20649 w 47699"/>
                <a:gd name="connsiteY10" fmla="*/ 26640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649" y="26640"/>
                  </a:moveTo>
                  <a:cubicBezTo>
                    <a:pt x="14067" y="22881"/>
                    <a:pt x="7459" y="19134"/>
                    <a:pt x="811" y="15388"/>
                  </a:cubicBezTo>
                  <a:lnTo>
                    <a:pt x="-400" y="13369"/>
                  </a:lnTo>
                  <a:lnTo>
                    <a:pt x="746" y="11349"/>
                  </a:lnTo>
                  <a:cubicBezTo>
                    <a:pt x="10008" y="6003"/>
                    <a:pt x="10955" y="5279"/>
                    <a:pt x="20501" y="-309"/>
                  </a:cubicBezTo>
                  <a:cubicBezTo>
                    <a:pt x="22327" y="-1376"/>
                    <a:pt x="24445" y="-1389"/>
                    <a:pt x="26305" y="-322"/>
                  </a:cubicBezTo>
                  <a:cubicBezTo>
                    <a:pt x="32912" y="3437"/>
                    <a:pt x="39501" y="7196"/>
                    <a:pt x="46109" y="10943"/>
                  </a:cubicBezTo>
                  <a:lnTo>
                    <a:pt x="47300" y="12962"/>
                  </a:lnTo>
                  <a:lnTo>
                    <a:pt x="46174" y="14969"/>
                  </a:lnTo>
                  <a:cubicBezTo>
                    <a:pt x="36976" y="20354"/>
                    <a:pt x="36038" y="21090"/>
                    <a:pt x="26439" y="26640"/>
                  </a:cubicBezTo>
                  <a:cubicBezTo>
                    <a:pt x="24608" y="27694"/>
                    <a:pt x="22500" y="27694"/>
                    <a:pt x="20649" y="2664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7" name="자유형: 도형 156">
              <a:extLst>
                <a:ext uri="{FF2B5EF4-FFF2-40B4-BE49-F238E27FC236}">
                  <a16:creationId xmlns:a16="http://schemas.microsoft.com/office/drawing/2014/main" id="{BB69911B-60F8-45DE-9731-A9BC52DB82C8}"/>
                </a:ext>
              </a:extLst>
            </p:cNvPr>
            <p:cNvSpPr/>
            <p:nvPr/>
          </p:nvSpPr>
          <p:spPr>
            <a:xfrm flipV="1">
              <a:off x="4210049" y="4202987"/>
              <a:ext cx="47952" cy="28336"/>
            </a:xfrm>
            <a:custGeom>
              <a:avLst/>
              <a:gdLst>
                <a:gd name="connsiteX0" fmla="*/ 20639 w 47952"/>
                <a:gd name="connsiteY0" fmla="*/ 26417 h 28336"/>
                <a:gd name="connsiteX1" fmla="*/ 805 w 47952"/>
                <a:gd name="connsiteY1" fmla="*/ 15165 h 28336"/>
                <a:gd name="connsiteX2" fmla="*/ -400 w 47952"/>
                <a:gd name="connsiteY2" fmla="*/ 13145 h 28336"/>
                <a:gd name="connsiteX3" fmla="*/ 746 w 47952"/>
                <a:gd name="connsiteY3" fmla="*/ 11126 h 28336"/>
                <a:gd name="connsiteX4" fmla="*/ 20758 w 47952"/>
                <a:gd name="connsiteY4" fmla="*/ -317 h 28336"/>
                <a:gd name="connsiteX5" fmla="*/ 26562 w 47952"/>
                <a:gd name="connsiteY5" fmla="*/ -329 h 28336"/>
                <a:gd name="connsiteX6" fmla="*/ 46356 w 47952"/>
                <a:gd name="connsiteY6" fmla="*/ 10885 h 28336"/>
                <a:gd name="connsiteX7" fmla="*/ 47553 w 47952"/>
                <a:gd name="connsiteY7" fmla="*/ 12904 h 28336"/>
                <a:gd name="connsiteX8" fmla="*/ 46421 w 47952"/>
                <a:gd name="connsiteY8" fmla="*/ 14923 h 28336"/>
                <a:gd name="connsiteX9" fmla="*/ 26434 w 47952"/>
                <a:gd name="connsiteY9" fmla="*/ 26430 h 28336"/>
                <a:gd name="connsiteX10" fmla="*/ 20639 w 47952"/>
                <a:gd name="connsiteY10" fmla="*/ 26417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6">
                  <a:moveTo>
                    <a:pt x="20639" y="26417"/>
                  </a:moveTo>
                  <a:cubicBezTo>
                    <a:pt x="14067" y="22670"/>
                    <a:pt x="7454" y="18924"/>
                    <a:pt x="805" y="15165"/>
                  </a:cubicBezTo>
                  <a:lnTo>
                    <a:pt x="-400" y="13145"/>
                  </a:lnTo>
                  <a:lnTo>
                    <a:pt x="746" y="11126"/>
                  </a:lnTo>
                  <a:cubicBezTo>
                    <a:pt x="10008" y="5792"/>
                    <a:pt x="11223" y="5271"/>
                    <a:pt x="20758" y="-317"/>
                  </a:cubicBezTo>
                  <a:cubicBezTo>
                    <a:pt x="22594" y="-1383"/>
                    <a:pt x="24703" y="-1383"/>
                    <a:pt x="26562" y="-329"/>
                  </a:cubicBezTo>
                  <a:cubicBezTo>
                    <a:pt x="33176" y="3430"/>
                    <a:pt x="39749" y="7138"/>
                    <a:pt x="46356" y="10885"/>
                  </a:cubicBezTo>
                  <a:lnTo>
                    <a:pt x="47553" y="12904"/>
                  </a:lnTo>
                  <a:lnTo>
                    <a:pt x="46421" y="14923"/>
                  </a:lnTo>
                  <a:cubicBezTo>
                    <a:pt x="37229" y="20296"/>
                    <a:pt x="36034" y="20867"/>
                    <a:pt x="26434" y="26430"/>
                  </a:cubicBezTo>
                  <a:cubicBezTo>
                    <a:pt x="24604" y="27484"/>
                    <a:pt x="22494" y="27484"/>
                    <a:pt x="20639" y="2641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8" name="자유형: 도형 157">
              <a:extLst>
                <a:ext uri="{FF2B5EF4-FFF2-40B4-BE49-F238E27FC236}">
                  <a16:creationId xmlns:a16="http://schemas.microsoft.com/office/drawing/2014/main" id="{0089DD84-935E-4BF7-A771-79C012849A41}"/>
                </a:ext>
              </a:extLst>
            </p:cNvPr>
            <p:cNvSpPr/>
            <p:nvPr/>
          </p:nvSpPr>
          <p:spPr>
            <a:xfrm flipV="1">
              <a:off x="4182442" y="4221502"/>
              <a:ext cx="47693" cy="28546"/>
            </a:xfrm>
            <a:custGeom>
              <a:avLst/>
              <a:gdLst>
                <a:gd name="connsiteX0" fmla="*/ 20653 w 47693"/>
                <a:gd name="connsiteY0" fmla="*/ 26654 h 28546"/>
                <a:gd name="connsiteX1" fmla="*/ 814 w 47693"/>
                <a:gd name="connsiteY1" fmla="*/ 15389 h 28546"/>
                <a:gd name="connsiteX2" fmla="*/ -381 w 47693"/>
                <a:gd name="connsiteY2" fmla="*/ 13383 h 28546"/>
                <a:gd name="connsiteX3" fmla="*/ 760 w 47693"/>
                <a:gd name="connsiteY3" fmla="*/ 11351 h 28546"/>
                <a:gd name="connsiteX4" fmla="*/ 20504 w 47693"/>
                <a:gd name="connsiteY4" fmla="*/ -295 h 28546"/>
                <a:gd name="connsiteX5" fmla="*/ 26313 w 47693"/>
                <a:gd name="connsiteY5" fmla="*/ -308 h 28546"/>
                <a:gd name="connsiteX6" fmla="*/ 46113 w 47693"/>
                <a:gd name="connsiteY6" fmla="*/ 10944 h 28546"/>
                <a:gd name="connsiteX7" fmla="*/ 47313 w 47693"/>
                <a:gd name="connsiteY7" fmla="*/ 12964 h 28546"/>
                <a:gd name="connsiteX8" fmla="*/ 46177 w 47693"/>
                <a:gd name="connsiteY8" fmla="*/ 14983 h 28546"/>
                <a:gd name="connsiteX9" fmla="*/ 26448 w 47693"/>
                <a:gd name="connsiteY9" fmla="*/ 26654 h 28546"/>
                <a:gd name="connsiteX10" fmla="*/ 20653 w 47693"/>
                <a:gd name="connsiteY10" fmla="*/ 26654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3" h="28546">
                  <a:moveTo>
                    <a:pt x="20653" y="26654"/>
                  </a:moveTo>
                  <a:cubicBezTo>
                    <a:pt x="14075" y="22895"/>
                    <a:pt x="7463" y="19148"/>
                    <a:pt x="814" y="15389"/>
                  </a:cubicBezTo>
                  <a:lnTo>
                    <a:pt x="-381" y="13383"/>
                  </a:lnTo>
                  <a:lnTo>
                    <a:pt x="760" y="11351"/>
                  </a:lnTo>
                  <a:cubicBezTo>
                    <a:pt x="10011" y="6017"/>
                    <a:pt x="10969" y="5267"/>
                    <a:pt x="20504" y="-295"/>
                  </a:cubicBezTo>
                  <a:cubicBezTo>
                    <a:pt x="22334" y="-1362"/>
                    <a:pt x="24449" y="-1375"/>
                    <a:pt x="26313" y="-308"/>
                  </a:cubicBezTo>
                  <a:cubicBezTo>
                    <a:pt x="32921" y="3439"/>
                    <a:pt x="39505" y="7198"/>
                    <a:pt x="46113" y="10944"/>
                  </a:cubicBezTo>
                  <a:lnTo>
                    <a:pt x="47313" y="12964"/>
                  </a:lnTo>
                  <a:lnTo>
                    <a:pt x="46177" y="14983"/>
                  </a:lnTo>
                  <a:cubicBezTo>
                    <a:pt x="36990" y="20368"/>
                    <a:pt x="36046" y="21092"/>
                    <a:pt x="26448" y="26654"/>
                  </a:cubicBezTo>
                  <a:cubicBezTo>
                    <a:pt x="24616" y="27708"/>
                    <a:pt x="22508" y="27708"/>
                    <a:pt x="20653" y="2665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9" name="자유형: 도형 158">
              <a:extLst>
                <a:ext uri="{FF2B5EF4-FFF2-40B4-BE49-F238E27FC236}">
                  <a16:creationId xmlns:a16="http://schemas.microsoft.com/office/drawing/2014/main" id="{C8A0C786-8B32-4918-AC20-CBC0C891D418}"/>
                </a:ext>
              </a:extLst>
            </p:cNvPr>
            <p:cNvSpPr/>
            <p:nvPr/>
          </p:nvSpPr>
          <p:spPr>
            <a:xfrm flipV="1">
              <a:off x="4182437" y="4218671"/>
              <a:ext cx="47952" cy="28324"/>
            </a:xfrm>
            <a:custGeom>
              <a:avLst/>
              <a:gdLst>
                <a:gd name="connsiteX0" fmla="*/ 20658 w 47952"/>
                <a:gd name="connsiteY0" fmla="*/ 26418 h 28324"/>
                <a:gd name="connsiteX1" fmla="*/ 819 w 47952"/>
                <a:gd name="connsiteY1" fmla="*/ 15179 h 28324"/>
                <a:gd name="connsiteX2" fmla="*/ -381 w 47952"/>
                <a:gd name="connsiteY2" fmla="*/ 13147 h 28324"/>
                <a:gd name="connsiteX3" fmla="*/ 765 w 47952"/>
                <a:gd name="connsiteY3" fmla="*/ 11127 h 28324"/>
                <a:gd name="connsiteX4" fmla="*/ 20777 w 47952"/>
                <a:gd name="connsiteY4" fmla="*/ -303 h 28324"/>
                <a:gd name="connsiteX5" fmla="*/ 26581 w 47952"/>
                <a:gd name="connsiteY5" fmla="*/ -315 h 28324"/>
                <a:gd name="connsiteX6" fmla="*/ 46375 w 47952"/>
                <a:gd name="connsiteY6" fmla="*/ 10899 h 28324"/>
                <a:gd name="connsiteX7" fmla="*/ 47572 w 47952"/>
                <a:gd name="connsiteY7" fmla="*/ 12905 h 28324"/>
                <a:gd name="connsiteX8" fmla="*/ 46430 w 47952"/>
                <a:gd name="connsiteY8" fmla="*/ 14925 h 28324"/>
                <a:gd name="connsiteX9" fmla="*/ 26453 w 47952"/>
                <a:gd name="connsiteY9" fmla="*/ 26431 h 28324"/>
                <a:gd name="connsiteX10" fmla="*/ 20658 w 47952"/>
                <a:gd name="connsiteY10" fmla="*/ 26418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4">
                  <a:moveTo>
                    <a:pt x="20658" y="26418"/>
                  </a:moveTo>
                  <a:cubicBezTo>
                    <a:pt x="14080" y="22672"/>
                    <a:pt x="7462" y="18925"/>
                    <a:pt x="819" y="15179"/>
                  </a:cubicBezTo>
                  <a:lnTo>
                    <a:pt x="-381" y="13147"/>
                  </a:lnTo>
                  <a:lnTo>
                    <a:pt x="765" y="11127"/>
                  </a:lnTo>
                  <a:cubicBezTo>
                    <a:pt x="10016" y="5793"/>
                    <a:pt x="11237" y="5260"/>
                    <a:pt x="20777" y="-303"/>
                  </a:cubicBezTo>
                  <a:cubicBezTo>
                    <a:pt x="22607" y="-1369"/>
                    <a:pt x="24717" y="-1369"/>
                    <a:pt x="26581" y="-315"/>
                  </a:cubicBezTo>
                  <a:cubicBezTo>
                    <a:pt x="33189" y="3444"/>
                    <a:pt x="39762" y="7152"/>
                    <a:pt x="46375" y="10899"/>
                  </a:cubicBezTo>
                  <a:lnTo>
                    <a:pt x="47572" y="12905"/>
                  </a:lnTo>
                  <a:lnTo>
                    <a:pt x="46430" y="14925"/>
                  </a:lnTo>
                  <a:cubicBezTo>
                    <a:pt x="37243" y="20297"/>
                    <a:pt x="36043" y="20881"/>
                    <a:pt x="26453" y="26431"/>
                  </a:cubicBezTo>
                  <a:cubicBezTo>
                    <a:pt x="24621" y="27485"/>
                    <a:pt x="22513" y="27485"/>
                    <a:pt x="20658" y="2641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0" name="자유형: 도형 159">
              <a:extLst>
                <a:ext uri="{FF2B5EF4-FFF2-40B4-BE49-F238E27FC236}">
                  <a16:creationId xmlns:a16="http://schemas.microsoft.com/office/drawing/2014/main" id="{4B71C5AE-8A74-440E-829B-46AFA1DD98E2}"/>
                </a:ext>
              </a:extLst>
            </p:cNvPr>
            <p:cNvSpPr/>
            <p:nvPr/>
          </p:nvSpPr>
          <p:spPr>
            <a:xfrm flipV="1">
              <a:off x="4154825" y="4237186"/>
              <a:ext cx="47698" cy="28546"/>
            </a:xfrm>
            <a:custGeom>
              <a:avLst/>
              <a:gdLst>
                <a:gd name="connsiteX0" fmla="*/ 20672 w 47698"/>
                <a:gd name="connsiteY0" fmla="*/ 26668 h 28546"/>
                <a:gd name="connsiteX1" fmla="*/ 833 w 47698"/>
                <a:gd name="connsiteY1" fmla="*/ 15416 h 28546"/>
                <a:gd name="connsiteX2" fmla="*/ -362 w 47698"/>
                <a:gd name="connsiteY2" fmla="*/ 13384 h 28546"/>
                <a:gd name="connsiteX3" fmla="*/ 778 w 47698"/>
                <a:gd name="connsiteY3" fmla="*/ 11365 h 28546"/>
                <a:gd name="connsiteX4" fmla="*/ 20528 w 47698"/>
                <a:gd name="connsiteY4" fmla="*/ -281 h 28546"/>
                <a:gd name="connsiteX5" fmla="*/ 26332 w 47698"/>
                <a:gd name="connsiteY5" fmla="*/ -294 h 28546"/>
                <a:gd name="connsiteX6" fmla="*/ 46131 w 47698"/>
                <a:gd name="connsiteY6" fmla="*/ 10971 h 28546"/>
                <a:gd name="connsiteX7" fmla="*/ 47337 w 47698"/>
                <a:gd name="connsiteY7" fmla="*/ 12990 h 28546"/>
                <a:gd name="connsiteX8" fmla="*/ 46196 w 47698"/>
                <a:gd name="connsiteY8" fmla="*/ 14997 h 28546"/>
                <a:gd name="connsiteX9" fmla="*/ 26467 w 47698"/>
                <a:gd name="connsiteY9" fmla="*/ 26668 h 28546"/>
                <a:gd name="connsiteX10" fmla="*/ 20672 w 47698"/>
                <a:gd name="connsiteY10" fmla="*/ 26668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672" y="26668"/>
                  </a:moveTo>
                  <a:cubicBezTo>
                    <a:pt x="14098" y="22909"/>
                    <a:pt x="7480" y="19162"/>
                    <a:pt x="833" y="15416"/>
                  </a:cubicBezTo>
                  <a:lnTo>
                    <a:pt x="-362" y="13384"/>
                  </a:lnTo>
                  <a:lnTo>
                    <a:pt x="778" y="11365"/>
                  </a:lnTo>
                  <a:cubicBezTo>
                    <a:pt x="10035" y="6031"/>
                    <a:pt x="10983" y="5294"/>
                    <a:pt x="20528" y="-281"/>
                  </a:cubicBezTo>
                  <a:cubicBezTo>
                    <a:pt x="22348" y="-1348"/>
                    <a:pt x="24466" y="-1361"/>
                    <a:pt x="26332" y="-294"/>
                  </a:cubicBezTo>
                  <a:cubicBezTo>
                    <a:pt x="32940" y="3453"/>
                    <a:pt x="39524" y="7212"/>
                    <a:pt x="46131" y="10971"/>
                  </a:cubicBezTo>
                  <a:lnTo>
                    <a:pt x="47337" y="12990"/>
                  </a:lnTo>
                  <a:lnTo>
                    <a:pt x="46196" y="14997"/>
                  </a:lnTo>
                  <a:cubicBezTo>
                    <a:pt x="37004" y="20369"/>
                    <a:pt x="36060" y="21118"/>
                    <a:pt x="26467" y="26668"/>
                  </a:cubicBezTo>
                  <a:cubicBezTo>
                    <a:pt x="24630" y="27722"/>
                    <a:pt x="22532" y="27722"/>
                    <a:pt x="20672" y="2666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1" name="자유형: 도형 160">
              <a:extLst>
                <a:ext uri="{FF2B5EF4-FFF2-40B4-BE49-F238E27FC236}">
                  <a16:creationId xmlns:a16="http://schemas.microsoft.com/office/drawing/2014/main" id="{27E54068-0A73-4492-8D8C-333FB8601E4D}"/>
                </a:ext>
              </a:extLst>
            </p:cNvPr>
            <p:cNvSpPr/>
            <p:nvPr/>
          </p:nvSpPr>
          <p:spPr>
            <a:xfrm flipV="1">
              <a:off x="4154815" y="4234345"/>
              <a:ext cx="47957" cy="28322"/>
            </a:xfrm>
            <a:custGeom>
              <a:avLst/>
              <a:gdLst>
                <a:gd name="connsiteX0" fmla="*/ 20682 w 47957"/>
                <a:gd name="connsiteY0" fmla="*/ 26432 h 28322"/>
                <a:gd name="connsiteX1" fmla="*/ 843 w 47957"/>
                <a:gd name="connsiteY1" fmla="*/ 15180 h 28322"/>
                <a:gd name="connsiteX2" fmla="*/ -362 w 47957"/>
                <a:gd name="connsiteY2" fmla="*/ 13161 h 28322"/>
                <a:gd name="connsiteX3" fmla="*/ 788 w 47957"/>
                <a:gd name="connsiteY3" fmla="*/ 11141 h 28322"/>
                <a:gd name="connsiteX4" fmla="*/ 20796 w 47957"/>
                <a:gd name="connsiteY4" fmla="*/ -289 h 28322"/>
                <a:gd name="connsiteX5" fmla="*/ 26600 w 47957"/>
                <a:gd name="connsiteY5" fmla="*/ -301 h 28322"/>
                <a:gd name="connsiteX6" fmla="*/ 46394 w 47957"/>
                <a:gd name="connsiteY6" fmla="*/ 10900 h 28322"/>
                <a:gd name="connsiteX7" fmla="*/ 47596 w 47957"/>
                <a:gd name="connsiteY7" fmla="*/ 12919 h 28322"/>
                <a:gd name="connsiteX8" fmla="*/ 46459 w 47957"/>
                <a:gd name="connsiteY8" fmla="*/ 14939 h 28322"/>
                <a:gd name="connsiteX9" fmla="*/ 26472 w 47957"/>
                <a:gd name="connsiteY9" fmla="*/ 26432 h 28322"/>
                <a:gd name="connsiteX10" fmla="*/ 20682 w 47957"/>
                <a:gd name="connsiteY10" fmla="*/ 26432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22">
                  <a:moveTo>
                    <a:pt x="20682" y="26432"/>
                  </a:moveTo>
                  <a:cubicBezTo>
                    <a:pt x="14099" y="22686"/>
                    <a:pt x="7490" y="18926"/>
                    <a:pt x="843" y="15180"/>
                  </a:cubicBezTo>
                  <a:lnTo>
                    <a:pt x="-362" y="13161"/>
                  </a:lnTo>
                  <a:lnTo>
                    <a:pt x="788" y="11141"/>
                  </a:lnTo>
                  <a:cubicBezTo>
                    <a:pt x="10045" y="5794"/>
                    <a:pt x="11261" y="5274"/>
                    <a:pt x="20796" y="-289"/>
                  </a:cubicBezTo>
                  <a:cubicBezTo>
                    <a:pt x="22626" y="-1355"/>
                    <a:pt x="24739" y="-1355"/>
                    <a:pt x="26600" y="-301"/>
                  </a:cubicBezTo>
                  <a:cubicBezTo>
                    <a:pt x="33213" y="3432"/>
                    <a:pt x="39786" y="7141"/>
                    <a:pt x="46394" y="10900"/>
                  </a:cubicBezTo>
                  <a:lnTo>
                    <a:pt x="47596" y="12919"/>
                  </a:lnTo>
                  <a:lnTo>
                    <a:pt x="46459" y="14939"/>
                  </a:lnTo>
                  <a:cubicBezTo>
                    <a:pt x="37262" y="20311"/>
                    <a:pt x="36065" y="20895"/>
                    <a:pt x="26472" y="26432"/>
                  </a:cubicBezTo>
                  <a:cubicBezTo>
                    <a:pt x="24640" y="27499"/>
                    <a:pt x="22542" y="27499"/>
                    <a:pt x="20682" y="2643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2" name="자유형: 도형 161">
              <a:extLst>
                <a:ext uri="{FF2B5EF4-FFF2-40B4-BE49-F238E27FC236}">
                  <a16:creationId xmlns:a16="http://schemas.microsoft.com/office/drawing/2014/main" id="{79B77B0D-07F1-4C2F-AA92-74F50CC5BBF1}"/>
                </a:ext>
              </a:extLst>
            </p:cNvPr>
            <p:cNvSpPr/>
            <p:nvPr/>
          </p:nvSpPr>
          <p:spPr>
            <a:xfrm flipV="1">
              <a:off x="4127202" y="4252858"/>
              <a:ext cx="47698" cy="28552"/>
            </a:xfrm>
            <a:custGeom>
              <a:avLst/>
              <a:gdLst>
                <a:gd name="connsiteX0" fmla="*/ 20691 w 47698"/>
                <a:gd name="connsiteY0" fmla="*/ 26688 h 28552"/>
                <a:gd name="connsiteX1" fmla="*/ 862 w 47698"/>
                <a:gd name="connsiteY1" fmla="*/ 15424 h 28552"/>
                <a:gd name="connsiteX2" fmla="*/ -343 w 47698"/>
                <a:gd name="connsiteY2" fmla="*/ 13404 h 28552"/>
                <a:gd name="connsiteX3" fmla="*/ 802 w 47698"/>
                <a:gd name="connsiteY3" fmla="*/ 11385 h 28552"/>
                <a:gd name="connsiteX4" fmla="*/ 20547 w 47698"/>
                <a:gd name="connsiteY4" fmla="*/ -261 h 28552"/>
                <a:gd name="connsiteX5" fmla="*/ 26351 w 47698"/>
                <a:gd name="connsiteY5" fmla="*/ -286 h 28552"/>
                <a:gd name="connsiteX6" fmla="*/ 46155 w 47698"/>
                <a:gd name="connsiteY6" fmla="*/ 10991 h 28552"/>
                <a:gd name="connsiteX7" fmla="*/ 47355 w 47698"/>
                <a:gd name="connsiteY7" fmla="*/ 12998 h 28552"/>
                <a:gd name="connsiteX8" fmla="*/ 46220 w 47698"/>
                <a:gd name="connsiteY8" fmla="*/ 15017 h 28552"/>
                <a:gd name="connsiteX9" fmla="*/ 26491 w 47698"/>
                <a:gd name="connsiteY9" fmla="*/ 26688 h 28552"/>
                <a:gd name="connsiteX10" fmla="*/ 20691 w 47698"/>
                <a:gd name="connsiteY10" fmla="*/ 26688 h 28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52">
                  <a:moveTo>
                    <a:pt x="20691" y="26688"/>
                  </a:moveTo>
                  <a:cubicBezTo>
                    <a:pt x="14117" y="22929"/>
                    <a:pt x="7509" y="19170"/>
                    <a:pt x="862" y="15424"/>
                  </a:cubicBezTo>
                  <a:lnTo>
                    <a:pt x="-343" y="13404"/>
                  </a:lnTo>
                  <a:lnTo>
                    <a:pt x="802" y="11385"/>
                  </a:lnTo>
                  <a:cubicBezTo>
                    <a:pt x="10054" y="6051"/>
                    <a:pt x="11007" y="5302"/>
                    <a:pt x="20547" y="-261"/>
                  </a:cubicBezTo>
                  <a:cubicBezTo>
                    <a:pt x="22377" y="-1340"/>
                    <a:pt x="24490" y="-1340"/>
                    <a:pt x="26351" y="-286"/>
                  </a:cubicBezTo>
                  <a:cubicBezTo>
                    <a:pt x="32964" y="3473"/>
                    <a:pt x="39547" y="7232"/>
                    <a:pt x="46155" y="10991"/>
                  </a:cubicBezTo>
                  <a:lnTo>
                    <a:pt x="47355" y="12998"/>
                  </a:lnTo>
                  <a:lnTo>
                    <a:pt x="46220" y="15017"/>
                  </a:lnTo>
                  <a:cubicBezTo>
                    <a:pt x="37027" y="20389"/>
                    <a:pt x="36084" y="21126"/>
                    <a:pt x="26491" y="26688"/>
                  </a:cubicBezTo>
                  <a:cubicBezTo>
                    <a:pt x="24654" y="27742"/>
                    <a:pt x="22551" y="27742"/>
                    <a:pt x="20691" y="2668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3" name="자유형: 도형 162">
              <a:extLst>
                <a:ext uri="{FF2B5EF4-FFF2-40B4-BE49-F238E27FC236}">
                  <a16:creationId xmlns:a16="http://schemas.microsoft.com/office/drawing/2014/main" id="{58EA7036-2451-44D4-9A97-7747F61B3A36}"/>
                </a:ext>
              </a:extLst>
            </p:cNvPr>
            <p:cNvSpPr/>
            <p:nvPr/>
          </p:nvSpPr>
          <p:spPr>
            <a:xfrm flipV="1">
              <a:off x="4127197" y="4250017"/>
              <a:ext cx="47952" cy="28340"/>
            </a:xfrm>
            <a:custGeom>
              <a:avLst/>
              <a:gdLst>
                <a:gd name="connsiteX0" fmla="*/ 20696 w 47952"/>
                <a:gd name="connsiteY0" fmla="*/ 26464 h 28340"/>
                <a:gd name="connsiteX1" fmla="*/ 867 w 47952"/>
                <a:gd name="connsiteY1" fmla="*/ 15211 h 28340"/>
                <a:gd name="connsiteX2" fmla="*/ -343 w 47952"/>
                <a:gd name="connsiteY2" fmla="*/ 13192 h 28340"/>
                <a:gd name="connsiteX3" fmla="*/ 802 w 47952"/>
                <a:gd name="connsiteY3" fmla="*/ 11173 h 28340"/>
                <a:gd name="connsiteX4" fmla="*/ 20815 w 47952"/>
                <a:gd name="connsiteY4" fmla="*/ -270 h 28340"/>
                <a:gd name="connsiteX5" fmla="*/ 26624 w 47952"/>
                <a:gd name="connsiteY5" fmla="*/ -283 h 28340"/>
                <a:gd name="connsiteX6" fmla="*/ 46413 w 47952"/>
                <a:gd name="connsiteY6" fmla="*/ 10932 h 28340"/>
                <a:gd name="connsiteX7" fmla="*/ 47609 w 47952"/>
                <a:gd name="connsiteY7" fmla="*/ 12938 h 28340"/>
                <a:gd name="connsiteX8" fmla="*/ 46473 w 47952"/>
                <a:gd name="connsiteY8" fmla="*/ 14957 h 28340"/>
                <a:gd name="connsiteX9" fmla="*/ 26491 w 47952"/>
                <a:gd name="connsiteY9" fmla="*/ 26464 h 28340"/>
                <a:gd name="connsiteX10" fmla="*/ 20696 w 47952"/>
                <a:gd name="connsiteY10" fmla="*/ 26464 h 2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40">
                  <a:moveTo>
                    <a:pt x="20696" y="26464"/>
                  </a:moveTo>
                  <a:cubicBezTo>
                    <a:pt x="14117" y="22717"/>
                    <a:pt x="7504" y="18958"/>
                    <a:pt x="867" y="15211"/>
                  </a:cubicBezTo>
                  <a:lnTo>
                    <a:pt x="-343" y="13192"/>
                  </a:lnTo>
                  <a:lnTo>
                    <a:pt x="802" y="11173"/>
                  </a:lnTo>
                  <a:cubicBezTo>
                    <a:pt x="10059" y="5839"/>
                    <a:pt x="11275" y="5305"/>
                    <a:pt x="20815" y="-270"/>
                  </a:cubicBezTo>
                  <a:cubicBezTo>
                    <a:pt x="22650" y="-1337"/>
                    <a:pt x="24758" y="-1349"/>
                    <a:pt x="26624" y="-283"/>
                  </a:cubicBezTo>
                  <a:cubicBezTo>
                    <a:pt x="33227" y="3464"/>
                    <a:pt x="39810" y="7172"/>
                    <a:pt x="46413" y="10932"/>
                  </a:cubicBezTo>
                  <a:lnTo>
                    <a:pt x="47609" y="12938"/>
                  </a:lnTo>
                  <a:lnTo>
                    <a:pt x="46473" y="14957"/>
                  </a:lnTo>
                  <a:cubicBezTo>
                    <a:pt x="37286" y="20330"/>
                    <a:pt x="36089" y="20914"/>
                    <a:pt x="26491" y="26464"/>
                  </a:cubicBezTo>
                  <a:cubicBezTo>
                    <a:pt x="24659" y="27530"/>
                    <a:pt x="22556" y="27530"/>
                    <a:pt x="20696" y="2646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4" name="자유형: 도형 163">
              <a:extLst>
                <a:ext uri="{FF2B5EF4-FFF2-40B4-BE49-F238E27FC236}">
                  <a16:creationId xmlns:a16="http://schemas.microsoft.com/office/drawing/2014/main" id="{5A314E7B-618D-4D81-AACB-5F4347932A90}"/>
                </a:ext>
              </a:extLst>
            </p:cNvPr>
            <p:cNvSpPr/>
            <p:nvPr/>
          </p:nvSpPr>
          <p:spPr>
            <a:xfrm flipV="1">
              <a:off x="4099585" y="4268530"/>
              <a:ext cx="47698" cy="28546"/>
            </a:xfrm>
            <a:custGeom>
              <a:avLst/>
              <a:gdLst>
                <a:gd name="connsiteX0" fmla="*/ 20714 w 47698"/>
                <a:gd name="connsiteY0" fmla="*/ 26696 h 28546"/>
                <a:gd name="connsiteX1" fmla="*/ 876 w 47698"/>
                <a:gd name="connsiteY1" fmla="*/ 15431 h 28546"/>
                <a:gd name="connsiteX2" fmla="*/ -324 w 47698"/>
                <a:gd name="connsiteY2" fmla="*/ 13412 h 28546"/>
                <a:gd name="connsiteX3" fmla="*/ 821 w 47698"/>
                <a:gd name="connsiteY3" fmla="*/ 11393 h 28546"/>
                <a:gd name="connsiteX4" fmla="*/ 20566 w 47698"/>
                <a:gd name="connsiteY4" fmla="*/ -253 h 28546"/>
                <a:gd name="connsiteX5" fmla="*/ 26370 w 47698"/>
                <a:gd name="connsiteY5" fmla="*/ -266 h 28546"/>
                <a:gd name="connsiteX6" fmla="*/ 46174 w 47698"/>
                <a:gd name="connsiteY6" fmla="*/ 10986 h 28546"/>
                <a:gd name="connsiteX7" fmla="*/ 47374 w 47698"/>
                <a:gd name="connsiteY7" fmla="*/ 12993 h 28546"/>
                <a:gd name="connsiteX8" fmla="*/ 46239 w 47698"/>
                <a:gd name="connsiteY8" fmla="*/ 15025 h 28546"/>
                <a:gd name="connsiteX9" fmla="*/ 26504 w 47698"/>
                <a:gd name="connsiteY9" fmla="*/ 26696 h 28546"/>
                <a:gd name="connsiteX10" fmla="*/ 20714 w 47698"/>
                <a:gd name="connsiteY10" fmla="*/ 26696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714" y="26696"/>
                  </a:moveTo>
                  <a:cubicBezTo>
                    <a:pt x="14136" y="22937"/>
                    <a:pt x="7523" y="19178"/>
                    <a:pt x="876" y="15431"/>
                  </a:cubicBezTo>
                  <a:lnTo>
                    <a:pt x="-324" y="13412"/>
                  </a:lnTo>
                  <a:lnTo>
                    <a:pt x="821" y="11393"/>
                  </a:lnTo>
                  <a:cubicBezTo>
                    <a:pt x="10073" y="6059"/>
                    <a:pt x="11026" y="5309"/>
                    <a:pt x="20566" y="-253"/>
                  </a:cubicBezTo>
                  <a:cubicBezTo>
                    <a:pt x="22396" y="-1320"/>
                    <a:pt x="24509" y="-1333"/>
                    <a:pt x="26370" y="-266"/>
                  </a:cubicBezTo>
                  <a:cubicBezTo>
                    <a:pt x="32978" y="3468"/>
                    <a:pt x="39566" y="7227"/>
                    <a:pt x="46174" y="10986"/>
                  </a:cubicBezTo>
                  <a:lnTo>
                    <a:pt x="47374" y="12993"/>
                  </a:lnTo>
                  <a:lnTo>
                    <a:pt x="46239" y="15025"/>
                  </a:lnTo>
                  <a:cubicBezTo>
                    <a:pt x="37045" y="20410"/>
                    <a:pt x="36103" y="21134"/>
                    <a:pt x="26504" y="26696"/>
                  </a:cubicBezTo>
                  <a:cubicBezTo>
                    <a:pt x="24678" y="27750"/>
                    <a:pt x="22570" y="27750"/>
                    <a:pt x="20714" y="2669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5" name="자유형: 도형 164">
              <a:extLst>
                <a:ext uri="{FF2B5EF4-FFF2-40B4-BE49-F238E27FC236}">
                  <a16:creationId xmlns:a16="http://schemas.microsoft.com/office/drawing/2014/main" id="{0910EF7D-607A-4795-B97C-BA0C80E7B2C8}"/>
                </a:ext>
              </a:extLst>
            </p:cNvPr>
            <p:cNvSpPr/>
            <p:nvPr/>
          </p:nvSpPr>
          <p:spPr>
            <a:xfrm flipV="1">
              <a:off x="4099585" y="4265701"/>
              <a:ext cx="47951" cy="28322"/>
            </a:xfrm>
            <a:custGeom>
              <a:avLst/>
              <a:gdLst>
                <a:gd name="connsiteX0" fmla="*/ 20714 w 47951"/>
                <a:gd name="connsiteY0" fmla="*/ 26460 h 28322"/>
                <a:gd name="connsiteX1" fmla="*/ 876 w 47951"/>
                <a:gd name="connsiteY1" fmla="*/ 15221 h 28322"/>
                <a:gd name="connsiteX2" fmla="*/ -324 w 47951"/>
                <a:gd name="connsiteY2" fmla="*/ 13189 h 28322"/>
                <a:gd name="connsiteX3" fmla="*/ 816 w 47951"/>
                <a:gd name="connsiteY3" fmla="*/ 11169 h 28322"/>
                <a:gd name="connsiteX4" fmla="*/ 20834 w 47951"/>
                <a:gd name="connsiteY4" fmla="*/ -261 h 28322"/>
                <a:gd name="connsiteX5" fmla="*/ 26633 w 47951"/>
                <a:gd name="connsiteY5" fmla="*/ -273 h 28322"/>
                <a:gd name="connsiteX6" fmla="*/ 46432 w 47951"/>
                <a:gd name="connsiteY6" fmla="*/ 10941 h 28322"/>
                <a:gd name="connsiteX7" fmla="*/ 47627 w 47951"/>
                <a:gd name="connsiteY7" fmla="*/ 12947 h 28322"/>
                <a:gd name="connsiteX8" fmla="*/ 46486 w 47951"/>
                <a:gd name="connsiteY8" fmla="*/ 14967 h 28322"/>
                <a:gd name="connsiteX9" fmla="*/ 26499 w 47951"/>
                <a:gd name="connsiteY9" fmla="*/ 26460 h 28322"/>
                <a:gd name="connsiteX10" fmla="*/ 20714 w 47951"/>
                <a:gd name="connsiteY10" fmla="*/ 26460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22">
                  <a:moveTo>
                    <a:pt x="20714" y="26460"/>
                  </a:moveTo>
                  <a:cubicBezTo>
                    <a:pt x="14136" y="22714"/>
                    <a:pt x="7518" y="18954"/>
                    <a:pt x="876" y="15221"/>
                  </a:cubicBezTo>
                  <a:lnTo>
                    <a:pt x="-324" y="13189"/>
                  </a:lnTo>
                  <a:lnTo>
                    <a:pt x="816" y="11169"/>
                  </a:lnTo>
                  <a:cubicBezTo>
                    <a:pt x="10073" y="5823"/>
                    <a:pt x="11288" y="5302"/>
                    <a:pt x="20834" y="-261"/>
                  </a:cubicBezTo>
                  <a:cubicBezTo>
                    <a:pt x="22659" y="-1327"/>
                    <a:pt x="24767" y="-1327"/>
                    <a:pt x="26633" y="-273"/>
                  </a:cubicBezTo>
                  <a:cubicBezTo>
                    <a:pt x="33240" y="3473"/>
                    <a:pt x="39819" y="7181"/>
                    <a:pt x="46432" y="10941"/>
                  </a:cubicBezTo>
                  <a:lnTo>
                    <a:pt x="47627" y="12947"/>
                  </a:lnTo>
                  <a:lnTo>
                    <a:pt x="46486" y="14967"/>
                  </a:lnTo>
                  <a:cubicBezTo>
                    <a:pt x="37294" y="20339"/>
                    <a:pt x="36098" y="20923"/>
                    <a:pt x="26499" y="26460"/>
                  </a:cubicBezTo>
                  <a:cubicBezTo>
                    <a:pt x="24678" y="27527"/>
                    <a:pt x="22570" y="27527"/>
                    <a:pt x="20714" y="2646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6" name="자유형: 도형 165">
              <a:extLst>
                <a:ext uri="{FF2B5EF4-FFF2-40B4-BE49-F238E27FC236}">
                  <a16:creationId xmlns:a16="http://schemas.microsoft.com/office/drawing/2014/main" id="{C13BDB6C-1CD2-4829-B5C8-B58CBFF73BD9}"/>
                </a:ext>
              </a:extLst>
            </p:cNvPr>
            <p:cNvSpPr/>
            <p:nvPr/>
          </p:nvSpPr>
          <p:spPr>
            <a:xfrm flipV="1">
              <a:off x="4071962" y="4284216"/>
              <a:ext cx="47698" cy="28546"/>
            </a:xfrm>
            <a:custGeom>
              <a:avLst/>
              <a:gdLst>
                <a:gd name="connsiteX0" fmla="*/ 20733 w 47698"/>
                <a:gd name="connsiteY0" fmla="*/ 26699 h 28546"/>
                <a:gd name="connsiteX1" fmla="*/ 900 w 47698"/>
                <a:gd name="connsiteY1" fmla="*/ 15459 h 28546"/>
                <a:gd name="connsiteX2" fmla="*/ -306 w 47698"/>
                <a:gd name="connsiteY2" fmla="*/ 13428 h 28546"/>
                <a:gd name="connsiteX3" fmla="*/ 840 w 47698"/>
                <a:gd name="connsiteY3" fmla="*/ 11408 h 28546"/>
                <a:gd name="connsiteX4" fmla="*/ 20585 w 47698"/>
                <a:gd name="connsiteY4" fmla="*/ -238 h 28546"/>
                <a:gd name="connsiteX5" fmla="*/ 26399 w 47698"/>
                <a:gd name="connsiteY5" fmla="*/ -263 h 28546"/>
                <a:gd name="connsiteX6" fmla="*/ 46198 w 47698"/>
                <a:gd name="connsiteY6" fmla="*/ 11014 h 28546"/>
                <a:gd name="connsiteX7" fmla="*/ 47393 w 47698"/>
                <a:gd name="connsiteY7" fmla="*/ 13021 h 28546"/>
                <a:gd name="connsiteX8" fmla="*/ 46258 w 47698"/>
                <a:gd name="connsiteY8" fmla="*/ 15040 h 28546"/>
                <a:gd name="connsiteX9" fmla="*/ 26527 w 47698"/>
                <a:gd name="connsiteY9" fmla="*/ 26712 h 28546"/>
                <a:gd name="connsiteX10" fmla="*/ 20733 w 47698"/>
                <a:gd name="connsiteY10" fmla="*/ 26699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733" y="26699"/>
                  </a:moveTo>
                  <a:cubicBezTo>
                    <a:pt x="14160" y="22953"/>
                    <a:pt x="7547" y="19193"/>
                    <a:pt x="900" y="15459"/>
                  </a:cubicBezTo>
                  <a:lnTo>
                    <a:pt x="-306" y="13428"/>
                  </a:lnTo>
                  <a:lnTo>
                    <a:pt x="840" y="11408"/>
                  </a:lnTo>
                  <a:cubicBezTo>
                    <a:pt x="10102" y="6074"/>
                    <a:pt x="11050" y="5338"/>
                    <a:pt x="20585" y="-238"/>
                  </a:cubicBezTo>
                  <a:cubicBezTo>
                    <a:pt x="22415" y="-1304"/>
                    <a:pt x="24528" y="-1317"/>
                    <a:pt x="26399" y="-263"/>
                  </a:cubicBezTo>
                  <a:cubicBezTo>
                    <a:pt x="33001" y="3496"/>
                    <a:pt x="39585" y="7255"/>
                    <a:pt x="46198" y="11014"/>
                  </a:cubicBezTo>
                  <a:lnTo>
                    <a:pt x="47393" y="13021"/>
                  </a:lnTo>
                  <a:lnTo>
                    <a:pt x="46258" y="15040"/>
                  </a:lnTo>
                  <a:cubicBezTo>
                    <a:pt x="37069" y="20413"/>
                    <a:pt x="36127" y="21162"/>
                    <a:pt x="26527" y="26712"/>
                  </a:cubicBezTo>
                  <a:cubicBezTo>
                    <a:pt x="24697" y="27766"/>
                    <a:pt x="22589" y="27766"/>
                    <a:pt x="20733" y="2669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7" name="자유형: 도형 166">
              <a:extLst>
                <a:ext uri="{FF2B5EF4-FFF2-40B4-BE49-F238E27FC236}">
                  <a16:creationId xmlns:a16="http://schemas.microsoft.com/office/drawing/2014/main" id="{20B8149D-538E-48CB-8528-707A07E9EFAF}"/>
                </a:ext>
              </a:extLst>
            </p:cNvPr>
            <p:cNvSpPr/>
            <p:nvPr/>
          </p:nvSpPr>
          <p:spPr>
            <a:xfrm flipV="1">
              <a:off x="4071962" y="4281373"/>
              <a:ext cx="47951" cy="28340"/>
            </a:xfrm>
            <a:custGeom>
              <a:avLst/>
              <a:gdLst>
                <a:gd name="connsiteX0" fmla="*/ 20733 w 47951"/>
                <a:gd name="connsiteY0" fmla="*/ 26492 h 28340"/>
                <a:gd name="connsiteX1" fmla="*/ 900 w 47951"/>
                <a:gd name="connsiteY1" fmla="*/ 15239 h 28340"/>
                <a:gd name="connsiteX2" fmla="*/ -306 w 47951"/>
                <a:gd name="connsiteY2" fmla="*/ 13220 h 28340"/>
                <a:gd name="connsiteX3" fmla="*/ 835 w 47951"/>
                <a:gd name="connsiteY3" fmla="*/ 11201 h 28340"/>
                <a:gd name="connsiteX4" fmla="*/ 20853 w 47951"/>
                <a:gd name="connsiteY4" fmla="*/ -242 h 28340"/>
                <a:gd name="connsiteX5" fmla="*/ 26656 w 47951"/>
                <a:gd name="connsiteY5" fmla="*/ -255 h 28340"/>
                <a:gd name="connsiteX6" fmla="*/ 46451 w 47951"/>
                <a:gd name="connsiteY6" fmla="*/ 10960 h 28340"/>
                <a:gd name="connsiteX7" fmla="*/ 47646 w 47951"/>
                <a:gd name="connsiteY7" fmla="*/ 12966 h 28340"/>
                <a:gd name="connsiteX8" fmla="*/ 46515 w 47951"/>
                <a:gd name="connsiteY8" fmla="*/ 14998 h 28340"/>
                <a:gd name="connsiteX9" fmla="*/ 26527 w 47951"/>
                <a:gd name="connsiteY9" fmla="*/ 26492 h 28340"/>
                <a:gd name="connsiteX10" fmla="*/ 20733 w 47951"/>
                <a:gd name="connsiteY10" fmla="*/ 26492 h 2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40">
                  <a:moveTo>
                    <a:pt x="20733" y="26492"/>
                  </a:moveTo>
                  <a:cubicBezTo>
                    <a:pt x="14155" y="22745"/>
                    <a:pt x="7547" y="18986"/>
                    <a:pt x="900" y="15239"/>
                  </a:cubicBezTo>
                  <a:lnTo>
                    <a:pt x="-306" y="13220"/>
                  </a:lnTo>
                  <a:lnTo>
                    <a:pt x="835" y="11201"/>
                  </a:lnTo>
                  <a:cubicBezTo>
                    <a:pt x="10092" y="5854"/>
                    <a:pt x="11317" y="5333"/>
                    <a:pt x="20853" y="-242"/>
                  </a:cubicBezTo>
                  <a:cubicBezTo>
                    <a:pt x="22683" y="-1309"/>
                    <a:pt x="24791" y="-1321"/>
                    <a:pt x="26656" y="-255"/>
                  </a:cubicBezTo>
                  <a:cubicBezTo>
                    <a:pt x="33269" y="3492"/>
                    <a:pt x="39843" y="7200"/>
                    <a:pt x="46451" y="10960"/>
                  </a:cubicBezTo>
                  <a:lnTo>
                    <a:pt x="47646" y="12966"/>
                  </a:lnTo>
                  <a:lnTo>
                    <a:pt x="46515" y="14998"/>
                  </a:lnTo>
                  <a:cubicBezTo>
                    <a:pt x="37318" y="20357"/>
                    <a:pt x="36122" y="20942"/>
                    <a:pt x="26527" y="26492"/>
                  </a:cubicBezTo>
                  <a:cubicBezTo>
                    <a:pt x="24697" y="27558"/>
                    <a:pt x="22589" y="27558"/>
                    <a:pt x="20733" y="2649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8" name="자유형: 도형 167">
              <a:extLst>
                <a:ext uri="{FF2B5EF4-FFF2-40B4-BE49-F238E27FC236}">
                  <a16:creationId xmlns:a16="http://schemas.microsoft.com/office/drawing/2014/main" id="{165522A5-C3FB-4473-8C36-3F1F38DB86DB}"/>
                </a:ext>
              </a:extLst>
            </p:cNvPr>
            <p:cNvSpPr/>
            <p:nvPr/>
          </p:nvSpPr>
          <p:spPr>
            <a:xfrm flipV="1">
              <a:off x="4044349" y="4299888"/>
              <a:ext cx="47699" cy="28551"/>
            </a:xfrm>
            <a:custGeom>
              <a:avLst/>
              <a:gdLst>
                <a:gd name="connsiteX0" fmla="*/ 20753 w 47699"/>
                <a:gd name="connsiteY0" fmla="*/ 26718 h 28551"/>
                <a:gd name="connsiteX1" fmla="*/ 915 w 47699"/>
                <a:gd name="connsiteY1" fmla="*/ 15465 h 28551"/>
                <a:gd name="connsiteX2" fmla="*/ -287 w 47699"/>
                <a:gd name="connsiteY2" fmla="*/ 13446 h 28551"/>
                <a:gd name="connsiteX3" fmla="*/ 860 w 47699"/>
                <a:gd name="connsiteY3" fmla="*/ 11427 h 28551"/>
                <a:gd name="connsiteX4" fmla="*/ 20605 w 47699"/>
                <a:gd name="connsiteY4" fmla="*/ -219 h 28551"/>
                <a:gd name="connsiteX5" fmla="*/ 26409 w 47699"/>
                <a:gd name="connsiteY5" fmla="*/ -244 h 28551"/>
                <a:gd name="connsiteX6" fmla="*/ 46218 w 47699"/>
                <a:gd name="connsiteY6" fmla="*/ 11033 h 28551"/>
                <a:gd name="connsiteX7" fmla="*/ 47413 w 47699"/>
                <a:gd name="connsiteY7" fmla="*/ 13040 h 28551"/>
                <a:gd name="connsiteX8" fmla="*/ 46277 w 47699"/>
                <a:gd name="connsiteY8" fmla="*/ 15059 h 28551"/>
                <a:gd name="connsiteX9" fmla="*/ 26547 w 47699"/>
                <a:gd name="connsiteY9" fmla="*/ 26730 h 28551"/>
                <a:gd name="connsiteX10" fmla="*/ 20753 w 47699"/>
                <a:gd name="connsiteY10" fmla="*/ 26718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51">
                  <a:moveTo>
                    <a:pt x="20753" y="26718"/>
                  </a:moveTo>
                  <a:cubicBezTo>
                    <a:pt x="14175" y="22971"/>
                    <a:pt x="7562" y="19212"/>
                    <a:pt x="915" y="15465"/>
                  </a:cubicBezTo>
                  <a:lnTo>
                    <a:pt x="-287" y="13446"/>
                  </a:lnTo>
                  <a:lnTo>
                    <a:pt x="860" y="11427"/>
                  </a:lnTo>
                  <a:cubicBezTo>
                    <a:pt x="10112" y="6080"/>
                    <a:pt x="11070" y="5344"/>
                    <a:pt x="20605" y="-219"/>
                  </a:cubicBezTo>
                  <a:cubicBezTo>
                    <a:pt x="22435" y="-1298"/>
                    <a:pt x="24548" y="-1298"/>
                    <a:pt x="26409" y="-244"/>
                  </a:cubicBezTo>
                  <a:cubicBezTo>
                    <a:pt x="33022" y="3515"/>
                    <a:pt x="39605" y="7274"/>
                    <a:pt x="46218" y="11033"/>
                  </a:cubicBezTo>
                  <a:lnTo>
                    <a:pt x="47413" y="13040"/>
                  </a:lnTo>
                  <a:lnTo>
                    <a:pt x="46277" y="15059"/>
                  </a:lnTo>
                  <a:cubicBezTo>
                    <a:pt x="37089" y="20431"/>
                    <a:pt x="36147" y="21168"/>
                    <a:pt x="26547" y="26730"/>
                  </a:cubicBezTo>
                  <a:cubicBezTo>
                    <a:pt x="24717" y="27785"/>
                    <a:pt x="22609" y="27785"/>
                    <a:pt x="20753" y="2671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9" name="자유형: 도형 168">
              <a:extLst>
                <a:ext uri="{FF2B5EF4-FFF2-40B4-BE49-F238E27FC236}">
                  <a16:creationId xmlns:a16="http://schemas.microsoft.com/office/drawing/2014/main" id="{8173EE10-6EBA-43DF-A99E-1F1FF48D5DB8}"/>
                </a:ext>
              </a:extLst>
            </p:cNvPr>
            <p:cNvSpPr/>
            <p:nvPr/>
          </p:nvSpPr>
          <p:spPr>
            <a:xfrm flipV="1">
              <a:off x="4044344" y="4297045"/>
              <a:ext cx="47952" cy="28341"/>
            </a:xfrm>
            <a:custGeom>
              <a:avLst/>
              <a:gdLst>
                <a:gd name="connsiteX0" fmla="*/ 20753 w 47952"/>
                <a:gd name="connsiteY0" fmla="*/ 26507 h 28341"/>
                <a:gd name="connsiteX1" fmla="*/ 915 w 47952"/>
                <a:gd name="connsiteY1" fmla="*/ 15255 h 28341"/>
                <a:gd name="connsiteX2" fmla="*/ -287 w 47952"/>
                <a:gd name="connsiteY2" fmla="*/ 13236 h 28341"/>
                <a:gd name="connsiteX3" fmla="*/ 865 w 47952"/>
                <a:gd name="connsiteY3" fmla="*/ 11204 h 28341"/>
                <a:gd name="connsiteX4" fmla="*/ 20878 w 47952"/>
                <a:gd name="connsiteY4" fmla="*/ -226 h 28341"/>
                <a:gd name="connsiteX5" fmla="*/ 26677 w 47952"/>
                <a:gd name="connsiteY5" fmla="*/ -252 h 28341"/>
                <a:gd name="connsiteX6" fmla="*/ 46471 w 47952"/>
                <a:gd name="connsiteY6" fmla="*/ 10975 h 28341"/>
                <a:gd name="connsiteX7" fmla="*/ 47666 w 47952"/>
                <a:gd name="connsiteY7" fmla="*/ 12982 h 28341"/>
                <a:gd name="connsiteX8" fmla="*/ 46536 w 47952"/>
                <a:gd name="connsiteY8" fmla="*/ 15001 h 28341"/>
                <a:gd name="connsiteX9" fmla="*/ 26552 w 47952"/>
                <a:gd name="connsiteY9" fmla="*/ 26507 h 28341"/>
                <a:gd name="connsiteX10" fmla="*/ 20753 w 47952"/>
                <a:gd name="connsiteY10" fmla="*/ 26507 h 2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41">
                  <a:moveTo>
                    <a:pt x="20753" y="26507"/>
                  </a:moveTo>
                  <a:cubicBezTo>
                    <a:pt x="14180" y="22748"/>
                    <a:pt x="7562" y="19001"/>
                    <a:pt x="915" y="15255"/>
                  </a:cubicBezTo>
                  <a:lnTo>
                    <a:pt x="-287" y="13236"/>
                  </a:lnTo>
                  <a:lnTo>
                    <a:pt x="865" y="11204"/>
                  </a:lnTo>
                  <a:cubicBezTo>
                    <a:pt x="10117" y="5870"/>
                    <a:pt x="11332" y="5349"/>
                    <a:pt x="20878" y="-226"/>
                  </a:cubicBezTo>
                  <a:cubicBezTo>
                    <a:pt x="22708" y="-1293"/>
                    <a:pt x="24816" y="-1306"/>
                    <a:pt x="26677" y="-252"/>
                  </a:cubicBezTo>
                  <a:cubicBezTo>
                    <a:pt x="33284" y="3507"/>
                    <a:pt x="39858" y="7216"/>
                    <a:pt x="46471" y="10975"/>
                  </a:cubicBezTo>
                  <a:lnTo>
                    <a:pt x="47666" y="12982"/>
                  </a:lnTo>
                  <a:lnTo>
                    <a:pt x="46536" y="15001"/>
                  </a:lnTo>
                  <a:cubicBezTo>
                    <a:pt x="37342" y="20373"/>
                    <a:pt x="36142" y="20944"/>
                    <a:pt x="26552" y="26507"/>
                  </a:cubicBezTo>
                  <a:cubicBezTo>
                    <a:pt x="24717" y="27574"/>
                    <a:pt x="22614" y="27574"/>
                    <a:pt x="20753" y="2650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0" name="자유형: 도형 169">
              <a:extLst>
                <a:ext uri="{FF2B5EF4-FFF2-40B4-BE49-F238E27FC236}">
                  <a16:creationId xmlns:a16="http://schemas.microsoft.com/office/drawing/2014/main" id="{F353DE3A-1A6E-408F-AD95-993B2A15E80D}"/>
                </a:ext>
              </a:extLst>
            </p:cNvPr>
            <p:cNvSpPr/>
            <p:nvPr/>
          </p:nvSpPr>
          <p:spPr>
            <a:xfrm flipV="1">
              <a:off x="4016726" y="4315561"/>
              <a:ext cx="47699" cy="28562"/>
            </a:xfrm>
            <a:custGeom>
              <a:avLst/>
              <a:gdLst>
                <a:gd name="connsiteX0" fmla="*/ 20777 w 47699"/>
                <a:gd name="connsiteY0" fmla="*/ 26744 h 28562"/>
                <a:gd name="connsiteX1" fmla="*/ 939 w 47699"/>
                <a:gd name="connsiteY1" fmla="*/ 15492 h 28562"/>
                <a:gd name="connsiteX2" fmla="*/ -268 w 47699"/>
                <a:gd name="connsiteY2" fmla="*/ 13473 h 28562"/>
                <a:gd name="connsiteX3" fmla="*/ 884 w 47699"/>
                <a:gd name="connsiteY3" fmla="*/ 11441 h 28562"/>
                <a:gd name="connsiteX4" fmla="*/ 20633 w 47699"/>
                <a:gd name="connsiteY4" fmla="*/ -205 h 28562"/>
                <a:gd name="connsiteX5" fmla="*/ 26433 w 47699"/>
                <a:gd name="connsiteY5" fmla="*/ -230 h 28562"/>
                <a:gd name="connsiteX6" fmla="*/ 46237 w 47699"/>
                <a:gd name="connsiteY6" fmla="*/ 11047 h 28562"/>
                <a:gd name="connsiteX7" fmla="*/ 47432 w 47699"/>
                <a:gd name="connsiteY7" fmla="*/ 13054 h 28562"/>
                <a:gd name="connsiteX8" fmla="*/ 46301 w 47699"/>
                <a:gd name="connsiteY8" fmla="*/ 15086 h 28562"/>
                <a:gd name="connsiteX9" fmla="*/ 26566 w 47699"/>
                <a:gd name="connsiteY9" fmla="*/ 26744 h 28562"/>
                <a:gd name="connsiteX10" fmla="*/ 20777 w 47699"/>
                <a:gd name="connsiteY10" fmla="*/ 26744 h 28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62">
                  <a:moveTo>
                    <a:pt x="20777" y="26744"/>
                  </a:moveTo>
                  <a:cubicBezTo>
                    <a:pt x="14194" y="22998"/>
                    <a:pt x="7586" y="19239"/>
                    <a:pt x="939" y="15492"/>
                  </a:cubicBezTo>
                  <a:lnTo>
                    <a:pt x="-268" y="13473"/>
                  </a:lnTo>
                  <a:lnTo>
                    <a:pt x="884" y="11441"/>
                  </a:lnTo>
                  <a:cubicBezTo>
                    <a:pt x="10136" y="6107"/>
                    <a:pt x="11088" y="5370"/>
                    <a:pt x="20633" y="-205"/>
                  </a:cubicBezTo>
                  <a:cubicBezTo>
                    <a:pt x="22464" y="-1284"/>
                    <a:pt x="24572" y="-1284"/>
                    <a:pt x="26433" y="-230"/>
                  </a:cubicBezTo>
                  <a:cubicBezTo>
                    <a:pt x="33040" y="3529"/>
                    <a:pt x="39628" y="7288"/>
                    <a:pt x="46237" y="11047"/>
                  </a:cubicBezTo>
                  <a:lnTo>
                    <a:pt x="47432" y="13054"/>
                  </a:lnTo>
                  <a:lnTo>
                    <a:pt x="46301" y="15086"/>
                  </a:lnTo>
                  <a:cubicBezTo>
                    <a:pt x="37108" y="20445"/>
                    <a:pt x="36166" y="21194"/>
                    <a:pt x="26566" y="26744"/>
                  </a:cubicBezTo>
                  <a:cubicBezTo>
                    <a:pt x="24736" y="27811"/>
                    <a:pt x="22628" y="27811"/>
                    <a:pt x="20777" y="2674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1" name="자유형: 도형 170">
              <a:extLst>
                <a:ext uri="{FF2B5EF4-FFF2-40B4-BE49-F238E27FC236}">
                  <a16:creationId xmlns:a16="http://schemas.microsoft.com/office/drawing/2014/main" id="{144EF729-1259-4C9B-A95A-4BD14539DE0B}"/>
                </a:ext>
              </a:extLst>
            </p:cNvPr>
            <p:cNvSpPr/>
            <p:nvPr/>
          </p:nvSpPr>
          <p:spPr>
            <a:xfrm flipV="1">
              <a:off x="4016726" y="4312739"/>
              <a:ext cx="47947" cy="28319"/>
            </a:xfrm>
            <a:custGeom>
              <a:avLst/>
              <a:gdLst>
                <a:gd name="connsiteX0" fmla="*/ 20777 w 47947"/>
                <a:gd name="connsiteY0" fmla="*/ 26508 h 28319"/>
                <a:gd name="connsiteX1" fmla="*/ 939 w 47947"/>
                <a:gd name="connsiteY1" fmla="*/ 15256 h 28319"/>
                <a:gd name="connsiteX2" fmla="*/ -268 w 47947"/>
                <a:gd name="connsiteY2" fmla="*/ 13237 h 28319"/>
                <a:gd name="connsiteX3" fmla="*/ 884 w 47947"/>
                <a:gd name="connsiteY3" fmla="*/ 11218 h 28319"/>
                <a:gd name="connsiteX4" fmla="*/ 20892 w 47947"/>
                <a:gd name="connsiteY4" fmla="*/ -212 h 28319"/>
                <a:gd name="connsiteX5" fmla="*/ 26695 w 47947"/>
                <a:gd name="connsiteY5" fmla="*/ -238 h 28319"/>
                <a:gd name="connsiteX6" fmla="*/ 46490 w 47947"/>
                <a:gd name="connsiteY6" fmla="*/ 10976 h 28319"/>
                <a:gd name="connsiteX7" fmla="*/ 47680 w 47947"/>
                <a:gd name="connsiteY7" fmla="*/ 12996 h 28319"/>
                <a:gd name="connsiteX8" fmla="*/ 46554 w 47947"/>
                <a:gd name="connsiteY8" fmla="*/ 15015 h 28319"/>
                <a:gd name="connsiteX9" fmla="*/ 26566 w 47947"/>
                <a:gd name="connsiteY9" fmla="*/ 26508 h 28319"/>
                <a:gd name="connsiteX10" fmla="*/ 20777 w 47947"/>
                <a:gd name="connsiteY10" fmla="*/ 26508 h 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19">
                  <a:moveTo>
                    <a:pt x="20777" y="26508"/>
                  </a:moveTo>
                  <a:cubicBezTo>
                    <a:pt x="14194" y="22749"/>
                    <a:pt x="7581" y="19003"/>
                    <a:pt x="939" y="15256"/>
                  </a:cubicBezTo>
                  <a:lnTo>
                    <a:pt x="-268" y="13237"/>
                  </a:lnTo>
                  <a:lnTo>
                    <a:pt x="884" y="11218"/>
                  </a:lnTo>
                  <a:cubicBezTo>
                    <a:pt x="10136" y="5871"/>
                    <a:pt x="11356" y="5350"/>
                    <a:pt x="20892" y="-212"/>
                  </a:cubicBezTo>
                  <a:cubicBezTo>
                    <a:pt x="22722" y="-1279"/>
                    <a:pt x="24830" y="-1292"/>
                    <a:pt x="26695" y="-238"/>
                  </a:cubicBezTo>
                  <a:cubicBezTo>
                    <a:pt x="33303" y="3521"/>
                    <a:pt x="39882" y="7230"/>
                    <a:pt x="46490" y="10976"/>
                  </a:cubicBezTo>
                  <a:lnTo>
                    <a:pt x="47680" y="12996"/>
                  </a:lnTo>
                  <a:lnTo>
                    <a:pt x="46554" y="15015"/>
                  </a:lnTo>
                  <a:cubicBezTo>
                    <a:pt x="37356" y="20387"/>
                    <a:pt x="36166" y="20959"/>
                    <a:pt x="26566" y="26508"/>
                  </a:cubicBezTo>
                  <a:cubicBezTo>
                    <a:pt x="24736" y="27563"/>
                    <a:pt x="22628" y="27563"/>
                    <a:pt x="20777" y="2650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2" name="자유형: 도형 171">
              <a:extLst>
                <a:ext uri="{FF2B5EF4-FFF2-40B4-BE49-F238E27FC236}">
                  <a16:creationId xmlns:a16="http://schemas.microsoft.com/office/drawing/2014/main" id="{1AA27738-6308-4056-B601-723B9661D243}"/>
                </a:ext>
              </a:extLst>
            </p:cNvPr>
            <p:cNvSpPr/>
            <p:nvPr/>
          </p:nvSpPr>
          <p:spPr>
            <a:xfrm flipV="1">
              <a:off x="3989114" y="4331244"/>
              <a:ext cx="47694" cy="28551"/>
            </a:xfrm>
            <a:custGeom>
              <a:avLst/>
              <a:gdLst>
                <a:gd name="connsiteX0" fmla="*/ 20791 w 47694"/>
                <a:gd name="connsiteY0" fmla="*/ 26746 h 28551"/>
                <a:gd name="connsiteX1" fmla="*/ 947 w 47694"/>
                <a:gd name="connsiteY1" fmla="*/ 15494 h 28551"/>
                <a:gd name="connsiteX2" fmla="*/ -249 w 47694"/>
                <a:gd name="connsiteY2" fmla="*/ 13474 h 28551"/>
                <a:gd name="connsiteX3" fmla="*/ 893 w 47694"/>
                <a:gd name="connsiteY3" fmla="*/ 11455 h 28551"/>
                <a:gd name="connsiteX4" fmla="*/ 20641 w 47694"/>
                <a:gd name="connsiteY4" fmla="*/ -191 h 28551"/>
                <a:gd name="connsiteX5" fmla="*/ 26446 w 47694"/>
                <a:gd name="connsiteY5" fmla="*/ -216 h 28551"/>
                <a:gd name="connsiteX6" fmla="*/ 46250 w 47694"/>
                <a:gd name="connsiteY6" fmla="*/ 11061 h 28551"/>
                <a:gd name="connsiteX7" fmla="*/ 47446 w 47694"/>
                <a:gd name="connsiteY7" fmla="*/ 13068 h 28551"/>
                <a:gd name="connsiteX8" fmla="*/ 46309 w 47694"/>
                <a:gd name="connsiteY8" fmla="*/ 15087 h 28551"/>
                <a:gd name="connsiteX9" fmla="*/ 26580 w 47694"/>
                <a:gd name="connsiteY9" fmla="*/ 26758 h 28551"/>
                <a:gd name="connsiteX10" fmla="*/ 20791 w 47694"/>
                <a:gd name="connsiteY10" fmla="*/ 26746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51">
                  <a:moveTo>
                    <a:pt x="20791" y="26746"/>
                  </a:moveTo>
                  <a:cubicBezTo>
                    <a:pt x="14212" y="22999"/>
                    <a:pt x="7595" y="19240"/>
                    <a:pt x="947" y="15494"/>
                  </a:cubicBezTo>
                  <a:lnTo>
                    <a:pt x="-249" y="13474"/>
                  </a:lnTo>
                  <a:lnTo>
                    <a:pt x="893" y="11455"/>
                  </a:lnTo>
                  <a:cubicBezTo>
                    <a:pt x="10150" y="6108"/>
                    <a:pt x="11102" y="5384"/>
                    <a:pt x="20641" y="-191"/>
                  </a:cubicBezTo>
                  <a:cubicBezTo>
                    <a:pt x="22473" y="-1271"/>
                    <a:pt x="24581" y="-1271"/>
                    <a:pt x="26446" y="-216"/>
                  </a:cubicBezTo>
                  <a:cubicBezTo>
                    <a:pt x="33054" y="3543"/>
                    <a:pt x="39637" y="7302"/>
                    <a:pt x="46250" y="11061"/>
                  </a:cubicBezTo>
                  <a:lnTo>
                    <a:pt x="47446" y="13068"/>
                  </a:lnTo>
                  <a:lnTo>
                    <a:pt x="46309" y="15087"/>
                  </a:lnTo>
                  <a:cubicBezTo>
                    <a:pt x="37122" y="20459"/>
                    <a:pt x="36185" y="21209"/>
                    <a:pt x="26580" y="26758"/>
                  </a:cubicBezTo>
                  <a:cubicBezTo>
                    <a:pt x="24750" y="27813"/>
                    <a:pt x="22647" y="27813"/>
                    <a:pt x="20791" y="2674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3" name="자유형: 도형 172">
              <a:extLst>
                <a:ext uri="{FF2B5EF4-FFF2-40B4-BE49-F238E27FC236}">
                  <a16:creationId xmlns:a16="http://schemas.microsoft.com/office/drawing/2014/main" id="{AB3AD1E5-C0C6-48E4-AC7E-60262A36562D}"/>
                </a:ext>
              </a:extLst>
            </p:cNvPr>
            <p:cNvSpPr/>
            <p:nvPr/>
          </p:nvSpPr>
          <p:spPr>
            <a:xfrm flipV="1">
              <a:off x="3989109" y="4328410"/>
              <a:ext cx="47952" cy="28332"/>
            </a:xfrm>
            <a:custGeom>
              <a:avLst/>
              <a:gdLst>
                <a:gd name="connsiteX0" fmla="*/ 20791 w 47952"/>
                <a:gd name="connsiteY0" fmla="*/ 26535 h 28332"/>
                <a:gd name="connsiteX1" fmla="*/ 952 w 47952"/>
                <a:gd name="connsiteY1" fmla="*/ 15283 h 28332"/>
                <a:gd name="connsiteX2" fmla="*/ -249 w 47952"/>
                <a:gd name="connsiteY2" fmla="*/ 13264 h 28332"/>
                <a:gd name="connsiteX3" fmla="*/ 898 w 47952"/>
                <a:gd name="connsiteY3" fmla="*/ 11244 h 28332"/>
                <a:gd name="connsiteX4" fmla="*/ 20909 w 47952"/>
                <a:gd name="connsiteY4" fmla="*/ -198 h 28332"/>
                <a:gd name="connsiteX5" fmla="*/ 26714 w 47952"/>
                <a:gd name="connsiteY5" fmla="*/ -224 h 28332"/>
                <a:gd name="connsiteX6" fmla="*/ 46508 w 47952"/>
                <a:gd name="connsiteY6" fmla="*/ 11003 h 28332"/>
                <a:gd name="connsiteX7" fmla="*/ 47704 w 47952"/>
                <a:gd name="connsiteY7" fmla="*/ 13010 h 28332"/>
                <a:gd name="connsiteX8" fmla="*/ 46568 w 47952"/>
                <a:gd name="connsiteY8" fmla="*/ 15042 h 28332"/>
                <a:gd name="connsiteX9" fmla="*/ 26585 w 47952"/>
                <a:gd name="connsiteY9" fmla="*/ 26535 h 28332"/>
                <a:gd name="connsiteX10" fmla="*/ 20791 w 47952"/>
                <a:gd name="connsiteY10" fmla="*/ 26535 h 2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2">
                  <a:moveTo>
                    <a:pt x="20791" y="26535"/>
                  </a:moveTo>
                  <a:cubicBezTo>
                    <a:pt x="14217" y="22776"/>
                    <a:pt x="7594" y="19029"/>
                    <a:pt x="952" y="15283"/>
                  </a:cubicBezTo>
                  <a:lnTo>
                    <a:pt x="-249" y="13264"/>
                  </a:lnTo>
                  <a:lnTo>
                    <a:pt x="898" y="11244"/>
                  </a:lnTo>
                  <a:cubicBezTo>
                    <a:pt x="10155" y="5898"/>
                    <a:pt x="11370" y="5377"/>
                    <a:pt x="20909" y="-198"/>
                  </a:cubicBezTo>
                  <a:cubicBezTo>
                    <a:pt x="22740" y="-1265"/>
                    <a:pt x="24844" y="-1278"/>
                    <a:pt x="26714" y="-224"/>
                  </a:cubicBezTo>
                  <a:cubicBezTo>
                    <a:pt x="33317" y="3536"/>
                    <a:pt x="39896" y="7244"/>
                    <a:pt x="46508" y="11003"/>
                  </a:cubicBezTo>
                  <a:lnTo>
                    <a:pt x="47704" y="13010"/>
                  </a:lnTo>
                  <a:lnTo>
                    <a:pt x="46568" y="15042"/>
                  </a:lnTo>
                  <a:cubicBezTo>
                    <a:pt x="37375" y="20401"/>
                    <a:pt x="36185" y="20973"/>
                    <a:pt x="26585" y="26535"/>
                  </a:cubicBezTo>
                  <a:cubicBezTo>
                    <a:pt x="24755" y="27589"/>
                    <a:pt x="22646" y="27589"/>
                    <a:pt x="20791" y="2653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4" name="자유형: 도형 173">
              <a:extLst>
                <a:ext uri="{FF2B5EF4-FFF2-40B4-BE49-F238E27FC236}">
                  <a16:creationId xmlns:a16="http://schemas.microsoft.com/office/drawing/2014/main" id="{5B564DAC-A469-43EA-8CDA-290C11C80135}"/>
                </a:ext>
              </a:extLst>
            </p:cNvPr>
            <p:cNvSpPr/>
            <p:nvPr/>
          </p:nvSpPr>
          <p:spPr>
            <a:xfrm flipV="1">
              <a:off x="3961497" y="4346917"/>
              <a:ext cx="47699" cy="28549"/>
            </a:xfrm>
            <a:custGeom>
              <a:avLst/>
              <a:gdLst>
                <a:gd name="connsiteX0" fmla="*/ 20809 w 47699"/>
                <a:gd name="connsiteY0" fmla="*/ 26760 h 28549"/>
                <a:gd name="connsiteX1" fmla="*/ 965 w 47699"/>
                <a:gd name="connsiteY1" fmla="*/ 15507 h 28549"/>
                <a:gd name="connsiteX2" fmla="*/ -230 w 47699"/>
                <a:gd name="connsiteY2" fmla="*/ 13488 h 28549"/>
                <a:gd name="connsiteX3" fmla="*/ 912 w 47699"/>
                <a:gd name="connsiteY3" fmla="*/ 11469 h 28549"/>
                <a:gd name="connsiteX4" fmla="*/ 20660 w 47699"/>
                <a:gd name="connsiteY4" fmla="*/ -177 h 28549"/>
                <a:gd name="connsiteX5" fmla="*/ 26465 w 47699"/>
                <a:gd name="connsiteY5" fmla="*/ -202 h 28549"/>
                <a:gd name="connsiteX6" fmla="*/ 46268 w 47699"/>
                <a:gd name="connsiteY6" fmla="*/ 11062 h 28549"/>
                <a:gd name="connsiteX7" fmla="*/ 47470 w 47699"/>
                <a:gd name="connsiteY7" fmla="*/ 13082 h 28549"/>
                <a:gd name="connsiteX8" fmla="*/ 46328 w 47699"/>
                <a:gd name="connsiteY8" fmla="*/ 15101 h 28549"/>
                <a:gd name="connsiteX9" fmla="*/ 26599 w 47699"/>
                <a:gd name="connsiteY9" fmla="*/ 26760 h 28549"/>
                <a:gd name="connsiteX10" fmla="*/ 20809 w 47699"/>
                <a:gd name="connsiteY10" fmla="*/ 26760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9">
                  <a:moveTo>
                    <a:pt x="20809" y="26760"/>
                  </a:moveTo>
                  <a:cubicBezTo>
                    <a:pt x="14231" y="23000"/>
                    <a:pt x="7618" y="19254"/>
                    <a:pt x="965" y="15507"/>
                  </a:cubicBezTo>
                  <a:lnTo>
                    <a:pt x="-230" y="13488"/>
                  </a:lnTo>
                  <a:lnTo>
                    <a:pt x="912" y="11469"/>
                  </a:lnTo>
                  <a:cubicBezTo>
                    <a:pt x="10169" y="6122"/>
                    <a:pt x="11121" y="5386"/>
                    <a:pt x="20660" y="-177"/>
                  </a:cubicBezTo>
                  <a:cubicBezTo>
                    <a:pt x="22491" y="-1256"/>
                    <a:pt x="24600" y="-1256"/>
                    <a:pt x="26465" y="-202"/>
                  </a:cubicBezTo>
                  <a:cubicBezTo>
                    <a:pt x="33068" y="3557"/>
                    <a:pt x="39655" y="7316"/>
                    <a:pt x="46268" y="11062"/>
                  </a:cubicBezTo>
                  <a:lnTo>
                    <a:pt x="47470" y="13082"/>
                  </a:lnTo>
                  <a:lnTo>
                    <a:pt x="46328" y="15101"/>
                  </a:lnTo>
                  <a:cubicBezTo>
                    <a:pt x="37136" y="20473"/>
                    <a:pt x="36199" y="21210"/>
                    <a:pt x="26599" y="26760"/>
                  </a:cubicBezTo>
                  <a:cubicBezTo>
                    <a:pt x="24774" y="27827"/>
                    <a:pt x="22664" y="27827"/>
                    <a:pt x="20809" y="2676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5" name="자유형: 도형 174">
              <a:extLst>
                <a:ext uri="{FF2B5EF4-FFF2-40B4-BE49-F238E27FC236}">
                  <a16:creationId xmlns:a16="http://schemas.microsoft.com/office/drawing/2014/main" id="{B2A52C73-A127-430E-9998-3AEB9083A450}"/>
                </a:ext>
              </a:extLst>
            </p:cNvPr>
            <p:cNvSpPr/>
            <p:nvPr/>
          </p:nvSpPr>
          <p:spPr>
            <a:xfrm flipV="1">
              <a:off x="3961486" y="4344095"/>
              <a:ext cx="47952" cy="28319"/>
            </a:xfrm>
            <a:custGeom>
              <a:avLst/>
              <a:gdLst>
                <a:gd name="connsiteX0" fmla="*/ 20815 w 47952"/>
                <a:gd name="connsiteY0" fmla="*/ 26536 h 28319"/>
                <a:gd name="connsiteX1" fmla="*/ 975 w 47952"/>
                <a:gd name="connsiteY1" fmla="*/ 15297 h 28319"/>
                <a:gd name="connsiteX2" fmla="*/ -230 w 47952"/>
                <a:gd name="connsiteY2" fmla="*/ 13265 h 28319"/>
                <a:gd name="connsiteX3" fmla="*/ 922 w 47952"/>
                <a:gd name="connsiteY3" fmla="*/ 11233 h 28319"/>
                <a:gd name="connsiteX4" fmla="*/ 20928 w 47952"/>
                <a:gd name="connsiteY4" fmla="*/ -184 h 28319"/>
                <a:gd name="connsiteX5" fmla="*/ 26733 w 47952"/>
                <a:gd name="connsiteY5" fmla="*/ -210 h 28319"/>
                <a:gd name="connsiteX6" fmla="*/ 46527 w 47952"/>
                <a:gd name="connsiteY6" fmla="*/ 11017 h 28319"/>
                <a:gd name="connsiteX7" fmla="*/ 47722 w 47952"/>
                <a:gd name="connsiteY7" fmla="*/ 13024 h 28319"/>
                <a:gd name="connsiteX8" fmla="*/ 46591 w 47952"/>
                <a:gd name="connsiteY8" fmla="*/ 15043 h 28319"/>
                <a:gd name="connsiteX9" fmla="*/ 26604 w 47952"/>
                <a:gd name="connsiteY9" fmla="*/ 26536 h 28319"/>
                <a:gd name="connsiteX10" fmla="*/ 20815 w 47952"/>
                <a:gd name="connsiteY10" fmla="*/ 26536 h 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19">
                  <a:moveTo>
                    <a:pt x="20815" y="26536"/>
                  </a:moveTo>
                  <a:cubicBezTo>
                    <a:pt x="14241" y="22790"/>
                    <a:pt x="7623" y="19043"/>
                    <a:pt x="975" y="15297"/>
                  </a:cubicBezTo>
                  <a:lnTo>
                    <a:pt x="-230" y="13265"/>
                  </a:lnTo>
                  <a:lnTo>
                    <a:pt x="922" y="11233"/>
                  </a:lnTo>
                  <a:cubicBezTo>
                    <a:pt x="10179" y="5899"/>
                    <a:pt x="11394" y="5378"/>
                    <a:pt x="20928" y="-184"/>
                  </a:cubicBezTo>
                  <a:cubicBezTo>
                    <a:pt x="22759" y="-1251"/>
                    <a:pt x="24873" y="-1264"/>
                    <a:pt x="26733" y="-210"/>
                  </a:cubicBezTo>
                  <a:cubicBezTo>
                    <a:pt x="33346" y="3550"/>
                    <a:pt x="39920" y="7258"/>
                    <a:pt x="46527" y="11017"/>
                  </a:cubicBezTo>
                  <a:lnTo>
                    <a:pt x="47722" y="13024"/>
                  </a:lnTo>
                  <a:lnTo>
                    <a:pt x="46591" y="15043"/>
                  </a:lnTo>
                  <a:cubicBezTo>
                    <a:pt x="37394" y="20415"/>
                    <a:pt x="36204" y="20987"/>
                    <a:pt x="26604" y="26536"/>
                  </a:cubicBezTo>
                  <a:cubicBezTo>
                    <a:pt x="24774" y="27591"/>
                    <a:pt x="22674" y="27591"/>
                    <a:pt x="20815" y="2653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6" name="자유형: 도형 175">
              <a:extLst>
                <a:ext uri="{FF2B5EF4-FFF2-40B4-BE49-F238E27FC236}">
                  <a16:creationId xmlns:a16="http://schemas.microsoft.com/office/drawing/2014/main" id="{165B3C85-F481-4D3F-9AFE-0F7103347BE4}"/>
                </a:ext>
              </a:extLst>
            </p:cNvPr>
            <p:cNvSpPr/>
            <p:nvPr/>
          </p:nvSpPr>
          <p:spPr>
            <a:xfrm flipV="1">
              <a:off x="3933874" y="4362611"/>
              <a:ext cx="47699" cy="28541"/>
            </a:xfrm>
            <a:custGeom>
              <a:avLst/>
              <a:gdLst>
                <a:gd name="connsiteX0" fmla="*/ 20828 w 47699"/>
                <a:gd name="connsiteY0" fmla="*/ 26775 h 28541"/>
                <a:gd name="connsiteX1" fmla="*/ 994 w 47699"/>
                <a:gd name="connsiteY1" fmla="*/ 15536 h 28541"/>
                <a:gd name="connsiteX2" fmla="*/ -211 w 47699"/>
                <a:gd name="connsiteY2" fmla="*/ 13504 h 28541"/>
                <a:gd name="connsiteX3" fmla="*/ 934 w 47699"/>
                <a:gd name="connsiteY3" fmla="*/ 11485 h 28541"/>
                <a:gd name="connsiteX4" fmla="*/ 20679 w 47699"/>
                <a:gd name="connsiteY4" fmla="*/ -174 h 28541"/>
                <a:gd name="connsiteX5" fmla="*/ 26484 w 47699"/>
                <a:gd name="connsiteY5" fmla="*/ -187 h 28541"/>
                <a:gd name="connsiteX6" fmla="*/ 46292 w 47699"/>
                <a:gd name="connsiteY6" fmla="*/ 11091 h 28541"/>
                <a:gd name="connsiteX7" fmla="*/ 47489 w 47699"/>
                <a:gd name="connsiteY7" fmla="*/ 13097 h 28541"/>
                <a:gd name="connsiteX8" fmla="*/ 46352 w 47699"/>
                <a:gd name="connsiteY8" fmla="*/ 15117 h 28541"/>
                <a:gd name="connsiteX9" fmla="*/ 26623 w 47699"/>
                <a:gd name="connsiteY9" fmla="*/ 26775 h 28541"/>
                <a:gd name="connsiteX10" fmla="*/ 20828 w 47699"/>
                <a:gd name="connsiteY10" fmla="*/ 26775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1">
                  <a:moveTo>
                    <a:pt x="20828" y="26775"/>
                  </a:moveTo>
                  <a:cubicBezTo>
                    <a:pt x="14250" y="23016"/>
                    <a:pt x="7642" y="19282"/>
                    <a:pt x="994" y="15536"/>
                  </a:cubicBezTo>
                  <a:lnTo>
                    <a:pt x="-211" y="13504"/>
                  </a:lnTo>
                  <a:lnTo>
                    <a:pt x="934" y="11485"/>
                  </a:lnTo>
                  <a:cubicBezTo>
                    <a:pt x="10187" y="6138"/>
                    <a:pt x="11144" y="5414"/>
                    <a:pt x="20679" y="-174"/>
                  </a:cubicBezTo>
                  <a:cubicBezTo>
                    <a:pt x="22510" y="-1241"/>
                    <a:pt x="24624" y="-1241"/>
                    <a:pt x="26484" y="-187"/>
                  </a:cubicBezTo>
                  <a:cubicBezTo>
                    <a:pt x="33097" y="3572"/>
                    <a:pt x="39679" y="7332"/>
                    <a:pt x="46292" y="11091"/>
                  </a:cubicBezTo>
                  <a:lnTo>
                    <a:pt x="47489" y="13097"/>
                  </a:lnTo>
                  <a:lnTo>
                    <a:pt x="46352" y="15117"/>
                  </a:lnTo>
                  <a:cubicBezTo>
                    <a:pt x="37160" y="20489"/>
                    <a:pt x="36222" y="21225"/>
                    <a:pt x="26623" y="26775"/>
                  </a:cubicBezTo>
                  <a:cubicBezTo>
                    <a:pt x="24792" y="27829"/>
                    <a:pt x="22683" y="27829"/>
                    <a:pt x="20828" y="2677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7" name="자유형: 도형 176">
              <a:extLst>
                <a:ext uri="{FF2B5EF4-FFF2-40B4-BE49-F238E27FC236}">
                  <a16:creationId xmlns:a16="http://schemas.microsoft.com/office/drawing/2014/main" id="{C018D9E8-3446-4688-AFF6-05D407DC1B0B}"/>
                </a:ext>
              </a:extLst>
            </p:cNvPr>
            <p:cNvSpPr/>
            <p:nvPr/>
          </p:nvSpPr>
          <p:spPr>
            <a:xfrm flipV="1">
              <a:off x="3933869" y="4359767"/>
              <a:ext cx="47952" cy="28325"/>
            </a:xfrm>
            <a:custGeom>
              <a:avLst/>
              <a:gdLst>
                <a:gd name="connsiteX0" fmla="*/ 20832 w 47952"/>
                <a:gd name="connsiteY0" fmla="*/ 26557 h 28325"/>
                <a:gd name="connsiteX1" fmla="*/ 999 w 47952"/>
                <a:gd name="connsiteY1" fmla="*/ 15292 h 28325"/>
                <a:gd name="connsiteX2" fmla="*/ -211 w 47952"/>
                <a:gd name="connsiteY2" fmla="*/ 13285 h 28325"/>
                <a:gd name="connsiteX3" fmla="*/ 935 w 47952"/>
                <a:gd name="connsiteY3" fmla="*/ 11253 h 28325"/>
                <a:gd name="connsiteX4" fmla="*/ 20952 w 47952"/>
                <a:gd name="connsiteY4" fmla="*/ -177 h 28325"/>
                <a:gd name="connsiteX5" fmla="*/ 26752 w 47952"/>
                <a:gd name="connsiteY5" fmla="*/ -190 h 28325"/>
                <a:gd name="connsiteX6" fmla="*/ 46546 w 47952"/>
                <a:gd name="connsiteY6" fmla="*/ 11025 h 28325"/>
                <a:gd name="connsiteX7" fmla="*/ 47741 w 47952"/>
                <a:gd name="connsiteY7" fmla="*/ 13044 h 28325"/>
                <a:gd name="connsiteX8" fmla="*/ 46605 w 47952"/>
                <a:gd name="connsiteY8" fmla="*/ 15063 h 28325"/>
                <a:gd name="connsiteX9" fmla="*/ 26622 w 47952"/>
                <a:gd name="connsiteY9" fmla="*/ 26557 h 28325"/>
                <a:gd name="connsiteX10" fmla="*/ 20832 w 47952"/>
                <a:gd name="connsiteY10" fmla="*/ 26557 h 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5">
                  <a:moveTo>
                    <a:pt x="20832" y="26557"/>
                  </a:moveTo>
                  <a:cubicBezTo>
                    <a:pt x="14255" y="22797"/>
                    <a:pt x="7637" y="19051"/>
                    <a:pt x="999" y="15292"/>
                  </a:cubicBezTo>
                  <a:lnTo>
                    <a:pt x="-211" y="13285"/>
                  </a:lnTo>
                  <a:lnTo>
                    <a:pt x="935" y="11253"/>
                  </a:lnTo>
                  <a:cubicBezTo>
                    <a:pt x="10192" y="5919"/>
                    <a:pt x="11408" y="5399"/>
                    <a:pt x="20952" y="-177"/>
                  </a:cubicBezTo>
                  <a:cubicBezTo>
                    <a:pt x="22783" y="-1244"/>
                    <a:pt x="24891" y="-1244"/>
                    <a:pt x="26752" y="-190"/>
                  </a:cubicBezTo>
                  <a:cubicBezTo>
                    <a:pt x="33360" y="3557"/>
                    <a:pt x="39942" y="7265"/>
                    <a:pt x="46546" y="11025"/>
                  </a:cubicBezTo>
                  <a:lnTo>
                    <a:pt x="47741" y="13044"/>
                  </a:lnTo>
                  <a:lnTo>
                    <a:pt x="46605" y="15063"/>
                  </a:lnTo>
                  <a:cubicBezTo>
                    <a:pt x="37417" y="20435"/>
                    <a:pt x="36222" y="21007"/>
                    <a:pt x="26622" y="26557"/>
                  </a:cubicBezTo>
                  <a:cubicBezTo>
                    <a:pt x="24797" y="27611"/>
                    <a:pt x="22688" y="27611"/>
                    <a:pt x="20832" y="2655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8" name="자유형: 도형 177">
              <a:extLst>
                <a:ext uri="{FF2B5EF4-FFF2-40B4-BE49-F238E27FC236}">
                  <a16:creationId xmlns:a16="http://schemas.microsoft.com/office/drawing/2014/main" id="{74C67918-A0BE-4D5D-A24D-8FA33EFCC996}"/>
                </a:ext>
              </a:extLst>
            </p:cNvPr>
            <p:cNvSpPr/>
            <p:nvPr/>
          </p:nvSpPr>
          <p:spPr>
            <a:xfrm flipV="1">
              <a:off x="3906252" y="4378283"/>
              <a:ext cx="47705" cy="28541"/>
            </a:xfrm>
            <a:custGeom>
              <a:avLst/>
              <a:gdLst>
                <a:gd name="connsiteX0" fmla="*/ 20857 w 47705"/>
                <a:gd name="connsiteY0" fmla="*/ 26789 h 28541"/>
                <a:gd name="connsiteX1" fmla="*/ 1018 w 47705"/>
                <a:gd name="connsiteY1" fmla="*/ 15537 h 28541"/>
                <a:gd name="connsiteX2" fmla="*/ -192 w 47705"/>
                <a:gd name="connsiteY2" fmla="*/ 13518 h 28541"/>
                <a:gd name="connsiteX3" fmla="*/ 958 w 47705"/>
                <a:gd name="connsiteY3" fmla="*/ 11498 h 28541"/>
                <a:gd name="connsiteX4" fmla="*/ 20708 w 47705"/>
                <a:gd name="connsiteY4" fmla="*/ -160 h 28541"/>
                <a:gd name="connsiteX5" fmla="*/ 26508 w 47705"/>
                <a:gd name="connsiteY5" fmla="*/ -173 h 28541"/>
                <a:gd name="connsiteX6" fmla="*/ 46311 w 47705"/>
                <a:gd name="connsiteY6" fmla="*/ 11092 h 28541"/>
                <a:gd name="connsiteX7" fmla="*/ 47513 w 47705"/>
                <a:gd name="connsiteY7" fmla="*/ 13111 h 28541"/>
                <a:gd name="connsiteX8" fmla="*/ 46381 w 47705"/>
                <a:gd name="connsiteY8" fmla="*/ 15118 h 28541"/>
                <a:gd name="connsiteX9" fmla="*/ 26652 w 47705"/>
                <a:gd name="connsiteY9" fmla="*/ 26789 h 28541"/>
                <a:gd name="connsiteX10" fmla="*/ 20857 w 47705"/>
                <a:gd name="connsiteY10" fmla="*/ 26789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705" h="28541">
                  <a:moveTo>
                    <a:pt x="20857" y="26789"/>
                  </a:moveTo>
                  <a:cubicBezTo>
                    <a:pt x="14279" y="23030"/>
                    <a:pt x="7666" y="19283"/>
                    <a:pt x="1018" y="15537"/>
                  </a:cubicBezTo>
                  <a:lnTo>
                    <a:pt x="-192" y="13518"/>
                  </a:lnTo>
                  <a:lnTo>
                    <a:pt x="958" y="11498"/>
                  </a:lnTo>
                  <a:cubicBezTo>
                    <a:pt x="10215" y="6152"/>
                    <a:pt x="11163" y="5402"/>
                    <a:pt x="20708" y="-160"/>
                  </a:cubicBezTo>
                  <a:cubicBezTo>
                    <a:pt x="22539" y="-1227"/>
                    <a:pt x="24653" y="-1227"/>
                    <a:pt x="26508" y="-173"/>
                  </a:cubicBezTo>
                  <a:cubicBezTo>
                    <a:pt x="33125" y="3586"/>
                    <a:pt x="39708" y="7333"/>
                    <a:pt x="46311" y="11092"/>
                  </a:cubicBezTo>
                  <a:lnTo>
                    <a:pt x="47513" y="13111"/>
                  </a:lnTo>
                  <a:lnTo>
                    <a:pt x="46381" y="15118"/>
                  </a:lnTo>
                  <a:cubicBezTo>
                    <a:pt x="37184" y="20503"/>
                    <a:pt x="36241" y="21239"/>
                    <a:pt x="26652" y="26789"/>
                  </a:cubicBezTo>
                  <a:cubicBezTo>
                    <a:pt x="24815" y="27843"/>
                    <a:pt x="22712" y="27843"/>
                    <a:pt x="20857" y="2678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9" name="자유형: 도형 178">
              <a:extLst>
                <a:ext uri="{FF2B5EF4-FFF2-40B4-BE49-F238E27FC236}">
                  <a16:creationId xmlns:a16="http://schemas.microsoft.com/office/drawing/2014/main" id="{21527B19-4641-48DA-9CDD-E618918D6468}"/>
                </a:ext>
              </a:extLst>
            </p:cNvPr>
            <p:cNvSpPr/>
            <p:nvPr/>
          </p:nvSpPr>
          <p:spPr>
            <a:xfrm flipV="1">
              <a:off x="3906252" y="4375438"/>
              <a:ext cx="47957" cy="28338"/>
            </a:xfrm>
            <a:custGeom>
              <a:avLst/>
              <a:gdLst>
                <a:gd name="connsiteX0" fmla="*/ 20851 w 47957"/>
                <a:gd name="connsiteY0" fmla="*/ 26583 h 28338"/>
                <a:gd name="connsiteX1" fmla="*/ 1013 w 47957"/>
                <a:gd name="connsiteY1" fmla="*/ 15319 h 28338"/>
                <a:gd name="connsiteX2" fmla="*/ -193 w 47957"/>
                <a:gd name="connsiteY2" fmla="*/ 13299 h 28338"/>
                <a:gd name="connsiteX3" fmla="*/ 958 w 47957"/>
                <a:gd name="connsiteY3" fmla="*/ 11280 h 28338"/>
                <a:gd name="connsiteX4" fmla="*/ 20971 w 47957"/>
                <a:gd name="connsiteY4" fmla="*/ -163 h 28338"/>
                <a:gd name="connsiteX5" fmla="*/ 26775 w 47957"/>
                <a:gd name="connsiteY5" fmla="*/ -175 h 28338"/>
                <a:gd name="connsiteX6" fmla="*/ 46569 w 47957"/>
                <a:gd name="connsiteY6" fmla="*/ 11039 h 28338"/>
                <a:gd name="connsiteX7" fmla="*/ 47765 w 47957"/>
                <a:gd name="connsiteY7" fmla="*/ 13058 h 28338"/>
                <a:gd name="connsiteX8" fmla="*/ 46629 w 47957"/>
                <a:gd name="connsiteY8" fmla="*/ 15077 h 28338"/>
                <a:gd name="connsiteX9" fmla="*/ 26641 w 47957"/>
                <a:gd name="connsiteY9" fmla="*/ 26583 h 28338"/>
                <a:gd name="connsiteX10" fmla="*/ 20851 w 47957"/>
                <a:gd name="connsiteY10" fmla="*/ 26583 h 2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38">
                  <a:moveTo>
                    <a:pt x="20851" y="26583"/>
                  </a:moveTo>
                  <a:cubicBezTo>
                    <a:pt x="14274" y="22824"/>
                    <a:pt x="7661" y="19065"/>
                    <a:pt x="1013" y="15319"/>
                  </a:cubicBezTo>
                  <a:lnTo>
                    <a:pt x="-193" y="13299"/>
                  </a:lnTo>
                  <a:lnTo>
                    <a:pt x="958" y="11280"/>
                  </a:lnTo>
                  <a:cubicBezTo>
                    <a:pt x="10210" y="5946"/>
                    <a:pt x="11430" y="5425"/>
                    <a:pt x="20971" y="-163"/>
                  </a:cubicBezTo>
                  <a:cubicBezTo>
                    <a:pt x="22797" y="-1230"/>
                    <a:pt x="24915" y="-1230"/>
                    <a:pt x="26775" y="-175"/>
                  </a:cubicBezTo>
                  <a:cubicBezTo>
                    <a:pt x="33384" y="3584"/>
                    <a:pt x="39956" y="7292"/>
                    <a:pt x="46569" y="11039"/>
                  </a:cubicBezTo>
                  <a:lnTo>
                    <a:pt x="47765" y="13058"/>
                  </a:lnTo>
                  <a:lnTo>
                    <a:pt x="46629" y="15077"/>
                  </a:lnTo>
                  <a:cubicBezTo>
                    <a:pt x="37441" y="20449"/>
                    <a:pt x="36241" y="21021"/>
                    <a:pt x="26641" y="26583"/>
                  </a:cubicBezTo>
                  <a:cubicBezTo>
                    <a:pt x="24815" y="27638"/>
                    <a:pt x="22707" y="27638"/>
                    <a:pt x="20851" y="2658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0" name="자유형: 도형 179">
              <a:extLst>
                <a:ext uri="{FF2B5EF4-FFF2-40B4-BE49-F238E27FC236}">
                  <a16:creationId xmlns:a16="http://schemas.microsoft.com/office/drawing/2014/main" id="{A9293BA6-ABAE-4214-81BC-1C8BD634A0BB}"/>
                </a:ext>
              </a:extLst>
            </p:cNvPr>
            <p:cNvSpPr/>
            <p:nvPr/>
          </p:nvSpPr>
          <p:spPr>
            <a:xfrm flipV="1">
              <a:off x="3878639" y="4393946"/>
              <a:ext cx="47694" cy="28551"/>
            </a:xfrm>
            <a:custGeom>
              <a:avLst/>
              <a:gdLst>
                <a:gd name="connsiteX0" fmla="*/ 20870 w 47694"/>
                <a:gd name="connsiteY0" fmla="*/ 26803 h 28551"/>
                <a:gd name="connsiteX1" fmla="*/ 1032 w 47694"/>
                <a:gd name="connsiteY1" fmla="*/ 15551 h 28551"/>
                <a:gd name="connsiteX2" fmla="*/ -174 w 47694"/>
                <a:gd name="connsiteY2" fmla="*/ 13532 h 28551"/>
                <a:gd name="connsiteX3" fmla="*/ 977 w 47694"/>
                <a:gd name="connsiteY3" fmla="*/ 11512 h 28551"/>
                <a:gd name="connsiteX4" fmla="*/ 20717 w 47694"/>
                <a:gd name="connsiteY4" fmla="*/ -146 h 28551"/>
                <a:gd name="connsiteX5" fmla="*/ 26526 w 47694"/>
                <a:gd name="connsiteY5" fmla="*/ -159 h 28551"/>
                <a:gd name="connsiteX6" fmla="*/ 46330 w 47694"/>
                <a:gd name="connsiteY6" fmla="*/ 11106 h 28551"/>
                <a:gd name="connsiteX7" fmla="*/ 47521 w 47694"/>
                <a:gd name="connsiteY7" fmla="*/ 13113 h 28551"/>
                <a:gd name="connsiteX8" fmla="*/ 46395 w 47694"/>
                <a:gd name="connsiteY8" fmla="*/ 15132 h 28551"/>
                <a:gd name="connsiteX9" fmla="*/ 26660 w 47694"/>
                <a:gd name="connsiteY9" fmla="*/ 26803 h 28551"/>
                <a:gd name="connsiteX10" fmla="*/ 20870 w 47694"/>
                <a:gd name="connsiteY10" fmla="*/ 26803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51">
                  <a:moveTo>
                    <a:pt x="20870" y="26803"/>
                  </a:moveTo>
                  <a:cubicBezTo>
                    <a:pt x="14288" y="23044"/>
                    <a:pt x="7679" y="19298"/>
                    <a:pt x="1032" y="15551"/>
                  </a:cubicBezTo>
                  <a:lnTo>
                    <a:pt x="-174" y="13532"/>
                  </a:lnTo>
                  <a:lnTo>
                    <a:pt x="977" y="11512"/>
                  </a:lnTo>
                  <a:cubicBezTo>
                    <a:pt x="10229" y="6166"/>
                    <a:pt x="11176" y="5429"/>
                    <a:pt x="20717" y="-146"/>
                  </a:cubicBezTo>
                  <a:cubicBezTo>
                    <a:pt x="22548" y="-1213"/>
                    <a:pt x="24665" y="-1213"/>
                    <a:pt x="26526" y="-159"/>
                  </a:cubicBezTo>
                  <a:cubicBezTo>
                    <a:pt x="33133" y="3588"/>
                    <a:pt x="39722" y="7347"/>
                    <a:pt x="46330" y="11106"/>
                  </a:cubicBezTo>
                  <a:lnTo>
                    <a:pt x="47521" y="13113"/>
                  </a:lnTo>
                  <a:lnTo>
                    <a:pt x="46395" y="15132"/>
                  </a:lnTo>
                  <a:cubicBezTo>
                    <a:pt x="37202" y="20517"/>
                    <a:pt x="36259" y="21241"/>
                    <a:pt x="26660" y="26803"/>
                  </a:cubicBezTo>
                  <a:cubicBezTo>
                    <a:pt x="24829" y="27870"/>
                    <a:pt x="22721" y="27870"/>
                    <a:pt x="20870" y="2680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1" name="자유형: 도형 180">
              <a:extLst>
                <a:ext uri="{FF2B5EF4-FFF2-40B4-BE49-F238E27FC236}">
                  <a16:creationId xmlns:a16="http://schemas.microsoft.com/office/drawing/2014/main" id="{61EA8D89-6445-44E9-825D-9600186577B4}"/>
                </a:ext>
              </a:extLst>
            </p:cNvPr>
            <p:cNvSpPr/>
            <p:nvPr/>
          </p:nvSpPr>
          <p:spPr>
            <a:xfrm flipV="1">
              <a:off x="3878639" y="4391123"/>
              <a:ext cx="47947" cy="28324"/>
            </a:xfrm>
            <a:custGeom>
              <a:avLst/>
              <a:gdLst>
                <a:gd name="connsiteX0" fmla="*/ 20860 w 47947"/>
                <a:gd name="connsiteY0" fmla="*/ 26583 h 28324"/>
                <a:gd name="connsiteX1" fmla="*/ 1026 w 47947"/>
                <a:gd name="connsiteY1" fmla="*/ 15331 h 28324"/>
                <a:gd name="connsiteX2" fmla="*/ -174 w 47947"/>
                <a:gd name="connsiteY2" fmla="*/ 13312 h 28324"/>
                <a:gd name="connsiteX3" fmla="*/ 967 w 47947"/>
                <a:gd name="connsiteY3" fmla="*/ 11280 h 28324"/>
                <a:gd name="connsiteX4" fmla="*/ 20979 w 47947"/>
                <a:gd name="connsiteY4" fmla="*/ -138 h 28324"/>
                <a:gd name="connsiteX5" fmla="*/ 26783 w 47947"/>
                <a:gd name="connsiteY5" fmla="*/ -163 h 28324"/>
                <a:gd name="connsiteX6" fmla="*/ 46578 w 47947"/>
                <a:gd name="connsiteY6" fmla="*/ 11064 h 28324"/>
                <a:gd name="connsiteX7" fmla="*/ 47774 w 47947"/>
                <a:gd name="connsiteY7" fmla="*/ 13070 h 28324"/>
                <a:gd name="connsiteX8" fmla="*/ 46642 w 47947"/>
                <a:gd name="connsiteY8" fmla="*/ 15090 h 28324"/>
                <a:gd name="connsiteX9" fmla="*/ 26660 w 47947"/>
                <a:gd name="connsiteY9" fmla="*/ 26583 h 28324"/>
                <a:gd name="connsiteX10" fmla="*/ 20860 w 47947"/>
                <a:gd name="connsiteY10" fmla="*/ 26583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24">
                  <a:moveTo>
                    <a:pt x="20860" y="26583"/>
                  </a:moveTo>
                  <a:cubicBezTo>
                    <a:pt x="14288" y="22824"/>
                    <a:pt x="7675" y="19077"/>
                    <a:pt x="1026" y="15331"/>
                  </a:cubicBezTo>
                  <a:lnTo>
                    <a:pt x="-174" y="13312"/>
                  </a:lnTo>
                  <a:lnTo>
                    <a:pt x="967" y="11280"/>
                  </a:lnTo>
                  <a:cubicBezTo>
                    <a:pt x="10229" y="5946"/>
                    <a:pt x="11444" y="5425"/>
                    <a:pt x="20979" y="-138"/>
                  </a:cubicBezTo>
                  <a:cubicBezTo>
                    <a:pt x="22815" y="-1217"/>
                    <a:pt x="24924" y="-1217"/>
                    <a:pt x="26783" y="-163"/>
                  </a:cubicBezTo>
                  <a:cubicBezTo>
                    <a:pt x="33396" y="3596"/>
                    <a:pt x="39970" y="7305"/>
                    <a:pt x="46578" y="11064"/>
                  </a:cubicBezTo>
                  <a:lnTo>
                    <a:pt x="47774" y="13070"/>
                  </a:lnTo>
                  <a:lnTo>
                    <a:pt x="46642" y="15090"/>
                  </a:lnTo>
                  <a:cubicBezTo>
                    <a:pt x="37450" y="20462"/>
                    <a:pt x="36254" y="21033"/>
                    <a:pt x="26660" y="26583"/>
                  </a:cubicBezTo>
                  <a:cubicBezTo>
                    <a:pt x="24824" y="27637"/>
                    <a:pt x="22716" y="27637"/>
                    <a:pt x="20860" y="2658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2" name="자유형: 도형 181">
              <a:extLst>
                <a:ext uri="{FF2B5EF4-FFF2-40B4-BE49-F238E27FC236}">
                  <a16:creationId xmlns:a16="http://schemas.microsoft.com/office/drawing/2014/main" id="{C3D2526A-07B5-44B6-8612-002457107518}"/>
                </a:ext>
              </a:extLst>
            </p:cNvPr>
            <p:cNvSpPr/>
            <p:nvPr/>
          </p:nvSpPr>
          <p:spPr>
            <a:xfrm flipV="1">
              <a:off x="3851027" y="4409640"/>
              <a:ext cx="47693" cy="28546"/>
            </a:xfrm>
            <a:custGeom>
              <a:avLst/>
              <a:gdLst>
                <a:gd name="connsiteX0" fmla="*/ 20879 w 47693"/>
                <a:gd name="connsiteY0" fmla="*/ 26822 h 28546"/>
                <a:gd name="connsiteX1" fmla="*/ 1040 w 47693"/>
                <a:gd name="connsiteY1" fmla="*/ 15570 h 28546"/>
                <a:gd name="connsiteX2" fmla="*/ -155 w 47693"/>
                <a:gd name="connsiteY2" fmla="*/ 13538 h 28546"/>
                <a:gd name="connsiteX3" fmla="*/ 986 w 47693"/>
                <a:gd name="connsiteY3" fmla="*/ 11519 h 28546"/>
                <a:gd name="connsiteX4" fmla="*/ 20730 w 47693"/>
                <a:gd name="connsiteY4" fmla="*/ -127 h 28546"/>
                <a:gd name="connsiteX5" fmla="*/ 26534 w 47693"/>
                <a:gd name="connsiteY5" fmla="*/ -140 h 28546"/>
                <a:gd name="connsiteX6" fmla="*/ 46339 w 47693"/>
                <a:gd name="connsiteY6" fmla="*/ 11125 h 28546"/>
                <a:gd name="connsiteX7" fmla="*/ 47539 w 47693"/>
                <a:gd name="connsiteY7" fmla="*/ 13144 h 28546"/>
                <a:gd name="connsiteX8" fmla="*/ 46409 w 47693"/>
                <a:gd name="connsiteY8" fmla="*/ 15151 h 28546"/>
                <a:gd name="connsiteX9" fmla="*/ 26674 w 47693"/>
                <a:gd name="connsiteY9" fmla="*/ 26822 h 28546"/>
                <a:gd name="connsiteX10" fmla="*/ 20879 w 47693"/>
                <a:gd name="connsiteY10" fmla="*/ 26822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3" h="28546">
                  <a:moveTo>
                    <a:pt x="20879" y="26822"/>
                  </a:moveTo>
                  <a:cubicBezTo>
                    <a:pt x="14305" y="23063"/>
                    <a:pt x="7687" y="19316"/>
                    <a:pt x="1040" y="15570"/>
                  </a:cubicBezTo>
                  <a:lnTo>
                    <a:pt x="-155" y="13538"/>
                  </a:lnTo>
                  <a:lnTo>
                    <a:pt x="986" y="11519"/>
                  </a:lnTo>
                  <a:cubicBezTo>
                    <a:pt x="10243" y="6185"/>
                    <a:pt x="11195" y="5448"/>
                    <a:pt x="20730" y="-127"/>
                  </a:cubicBezTo>
                  <a:cubicBezTo>
                    <a:pt x="22566" y="-1194"/>
                    <a:pt x="24674" y="-1207"/>
                    <a:pt x="26534" y="-140"/>
                  </a:cubicBezTo>
                  <a:cubicBezTo>
                    <a:pt x="33152" y="3606"/>
                    <a:pt x="39731" y="7378"/>
                    <a:pt x="46339" y="11125"/>
                  </a:cubicBezTo>
                  <a:lnTo>
                    <a:pt x="47539" y="13144"/>
                  </a:lnTo>
                  <a:lnTo>
                    <a:pt x="46409" y="15151"/>
                  </a:lnTo>
                  <a:cubicBezTo>
                    <a:pt x="37215" y="20523"/>
                    <a:pt x="36273" y="21272"/>
                    <a:pt x="26674" y="26822"/>
                  </a:cubicBezTo>
                  <a:cubicBezTo>
                    <a:pt x="24843" y="27876"/>
                    <a:pt x="22740" y="27876"/>
                    <a:pt x="20879" y="2682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3" name="자유형: 도형 182">
              <a:extLst>
                <a:ext uri="{FF2B5EF4-FFF2-40B4-BE49-F238E27FC236}">
                  <a16:creationId xmlns:a16="http://schemas.microsoft.com/office/drawing/2014/main" id="{9E7AF593-5CD3-4020-975B-AC2174ECAAF5}"/>
                </a:ext>
              </a:extLst>
            </p:cNvPr>
            <p:cNvSpPr/>
            <p:nvPr/>
          </p:nvSpPr>
          <p:spPr>
            <a:xfrm flipV="1">
              <a:off x="3851022" y="4406795"/>
              <a:ext cx="47952" cy="28338"/>
            </a:xfrm>
            <a:custGeom>
              <a:avLst/>
              <a:gdLst>
                <a:gd name="connsiteX0" fmla="*/ 20884 w 47952"/>
                <a:gd name="connsiteY0" fmla="*/ 26611 h 28338"/>
                <a:gd name="connsiteX1" fmla="*/ 1045 w 47952"/>
                <a:gd name="connsiteY1" fmla="*/ 15347 h 28338"/>
                <a:gd name="connsiteX2" fmla="*/ -155 w 47952"/>
                <a:gd name="connsiteY2" fmla="*/ 13327 h 28338"/>
                <a:gd name="connsiteX3" fmla="*/ 991 w 47952"/>
                <a:gd name="connsiteY3" fmla="*/ 11308 h 28338"/>
                <a:gd name="connsiteX4" fmla="*/ 21003 w 47952"/>
                <a:gd name="connsiteY4" fmla="*/ -135 h 28338"/>
                <a:gd name="connsiteX5" fmla="*/ 26807 w 47952"/>
                <a:gd name="connsiteY5" fmla="*/ -148 h 28338"/>
                <a:gd name="connsiteX6" fmla="*/ 46601 w 47952"/>
                <a:gd name="connsiteY6" fmla="*/ 11067 h 28338"/>
                <a:gd name="connsiteX7" fmla="*/ 47798 w 47952"/>
                <a:gd name="connsiteY7" fmla="*/ 13073 h 28338"/>
                <a:gd name="connsiteX8" fmla="*/ 46661 w 47952"/>
                <a:gd name="connsiteY8" fmla="*/ 15105 h 28338"/>
                <a:gd name="connsiteX9" fmla="*/ 26679 w 47952"/>
                <a:gd name="connsiteY9" fmla="*/ 26611 h 28338"/>
                <a:gd name="connsiteX10" fmla="*/ 20884 w 47952"/>
                <a:gd name="connsiteY10" fmla="*/ 26611 h 2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8">
                  <a:moveTo>
                    <a:pt x="20884" y="26611"/>
                  </a:moveTo>
                  <a:cubicBezTo>
                    <a:pt x="14307" y="22852"/>
                    <a:pt x="7692" y="19093"/>
                    <a:pt x="1045" y="15347"/>
                  </a:cubicBezTo>
                  <a:lnTo>
                    <a:pt x="-155" y="13327"/>
                  </a:lnTo>
                  <a:lnTo>
                    <a:pt x="991" y="11308"/>
                  </a:lnTo>
                  <a:cubicBezTo>
                    <a:pt x="10243" y="5974"/>
                    <a:pt x="11463" y="5453"/>
                    <a:pt x="21003" y="-135"/>
                  </a:cubicBezTo>
                  <a:cubicBezTo>
                    <a:pt x="22833" y="-1202"/>
                    <a:pt x="24943" y="-1202"/>
                    <a:pt x="26807" y="-148"/>
                  </a:cubicBezTo>
                  <a:cubicBezTo>
                    <a:pt x="33410" y="3612"/>
                    <a:pt x="39989" y="7320"/>
                    <a:pt x="46601" y="11067"/>
                  </a:cubicBezTo>
                  <a:lnTo>
                    <a:pt x="47798" y="13073"/>
                  </a:lnTo>
                  <a:lnTo>
                    <a:pt x="46661" y="15105"/>
                  </a:lnTo>
                  <a:cubicBezTo>
                    <a:pt x="37469" y="20477"/>
                    <a:pt x="36278" y="21049"/>
                    <a:pt x="26679" y="26611"/>
                  </a:cubicBezTo>
                  <a:cubicBezTo>
                    <a:pt x="24848" y="27666"/>
                    <a:pt x="22745" y="27666"/>
                    <a:pt x="20884" y="2661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4" name="자유형: 도형 183">
              <a:extLst>
                <a:ext uri="{FF2B5EF4-FFF2-40B4-BE49-F238E27FC236}">
                  <a16:creationId xmlns:a16="http://schemas.microsoft.com/office/drawing/2014/main" id="{712A28B8-0E75-498D-B980-68039E4338F7}"/>
                </a:ext>
              </a:extLst>
            </p:cNvPr>
            <p:cNvSpPr/>
            <p:nvPr/>
          </p:nvSpPr>
          <p:spPr>
            <a:xfrm flipV="1">
              <a:off x="4292922" y="4190476"/>
              <a:ext cx="47699" cy="28547"/>
            </a:xfrm>
            <a:custGeom>
              <a:avLst/>
              <a:gdLst>
                <a:gd name="connsiteX0" fmla="*/ 20583 w 47699"/>
                <a:gd name="connsiteY0" fmla="*/ 26628 h 28547"/>
                <a:gd name="connsiteX1" fmla="*/ 749 w 47699"/>
                <a:gd name="connsiteY1" fmla="*/ 15363 h 28547"/>
                <a:gd name="connsiteX2" fmla="*/ -456 w 47699"/>
                <a:gd name="connsiteY2" fmla="*/ 13344 h 28547"/>
                <a:gd name="connsiteX3" fmla="*/ 689 w 47699"/>
                <a:gd name="connsiteY3" fmla="*/ 11324 h 28547"/>
                <a:gd name="connsiteX4" fmla="*/ 20444 w 47699"/>
                <a:gd name="connsiteY4" fmla="*/ -321 h 28547"/>
                <a:gd name="connsiteX5" fmla="*/ 26238 w 47699"/>
                <a:gd name="connsiteY5" fmla="*/ -347 h 28547"/>
                <a:gd name="connsiteX6" fmla="*/ 46047 w 47699"/>
                <a:gd name="connsiteY6" fmla="*/ 10931 h 28547"/>
                <a:gd name="connsiteX7" fmla="*/ 47244 w 47699"/>
                <a:gd name="connsiteY7" fmla="*/ 12937 h 28547"/>
                <a:gd name="connsiteX8" fmla="*/ 46107 w 47699"/>
                <a:gd name="connsiteY8" fmla="*/ 14957 h 28547"/>
                <a:gd name="connsiteX9" fmla="*/ 26377 w 47699"/>
                <a:gd name="connsiteY9" fmla="*/ 26628 h 28547"/>
                <a:gd name="connsiteX10" fmla="*/ 20583 w 47699"/>
                <a:gd name="connsiteY10" fmla="*/ 26628 h 28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7">
                  <a:moveTo>
                    <a:pt x="20583" y="26628"/>
                  </a:moveTo>
                  <a:cubicBezTo>
                    <a:pt x="14005" y="22869"/>
                    <a:pt x="7397" y="19110"/>
                    <a:pt x="749" y="15363"/>
                  </a:cubicBezTo>
                  <a:lnTo>
                    <a:pt x="-456" y="13344"/>
                  </a:lnTo>
                  <a:lnTo>
                    <a:pt x="689" y="11324"/>
                  </a:lnTo>
                  <a:cubicBezTo>
                    <a:pt x="9951" y="5991"/>
                    <a:pt x="10899" y="5254"/>
                    <a:pt x="20444" y="-321"/>
                  </a:cubicBezTo>
                  <a:cubicBezTo>
                    <a:pt x="22265" y="-1388"/>
                    <a:pt x="24379" y="-1401"/>
                    <a:pt x="26238" y="-347"/>
                  </a:cubicBezTo>
                  <a:cubicBezTo>
                    <a:pt x="32851" y="3412"/>
                    <a:pt x="39434" y="7172"/>
                    <a:pt x="46047" y="10931"/>
                  </a:cubicBezTo>
                  <a:lnTo>
                    <a:pt x="47244" y="12937"/>
                  </a:lnTo>
                  <a:lnTo>
                    <a:pt x="46107" y="14957"/>
                  </a:lnTo>
                  <a:cubicBezTo>
                    <a:pt x="36915" y="20329"/>
                    <a:pt x="35976" y="21078"/>
                    <a:pt x="26377" y="26628"/>
                  </a:cubicBezTo>
                  <a:cubicBezTo>
                    <a:pt x="24546" y="27682"/>
                    <a:pt x="22438" y="27682"/>
                    <a:pt x="20583" y="2662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5" name="자유형: 도형 184">
              <a:extLst>
                <a:ext uri="{FF2B5EF4-FFF2-40B4-BE49-F238E27FC236}">
                  <a16:creationId xmlns:a16="http://schemas.microsoft.com/office/drawing/2014/main" id="{02E5A5A5-6E76-42B2-A7FF-018DAFB8DF77}"/>
                </a:ext>
              </a:extLst>
            </p:cNvPr>
            <p:cNvSpPr/>
            <p:nvPr/>
          </p:nvSpPr>
          <p:spPr>
            <a:xfrm flipV="1">
              <a:off x="4292922" y="4187634"/>
              <a:ext cx="47947" cy="28335"/>
            </a:xfrm>
            <a:custGeom>
              <a:avLst/>
              <a:gdLst>
                <a:gd name="connsiteX0" fmla="*/ 20582 w 47947"/>
                <a:gd name="connsiteY0" fmla="*/ 26403 h 28335"/>
                <a:gd name="connsiteX1" fmla="*/ 749 w 47947"/>
                <a:gd name="connsiteY1" fmla="*/ 15151 h 28335"/>
                <a:gd name="connsiteX2" fmla="*/ -456 w 47947"/>
                <a:gd name="connsiteY2" fmla="*/ 13132 h 28335"/>
                <a:gd name="connsiteX3" fmla="*/ 684 w 47947"/>
                <a:gd name="connsiteY3" fmla="*/ 11112 h 28335"/>
                <a:gd name="connsiteX4" fmla="*/ 20702 w 47947"/>
                <a:gd name="connsiteY4" fmla="*/ -330 h 28335"/>
                <a:gd name="connsiteX5" fmla="*/ 26506 w 47947"/>
                <a:gd name="connsiteY5" fmla="*/ -343 h 28335"/>
                <a:gd name="connsiteX6" fmla="*/ 46295 w 47947"/>
                <a:gd name="connsiteY6" fmla="*/ 10871 h 28335"/>
                <a:gd name="connsiteX7" fmla="*/ 47491 w 47947"/>
                <a:gd name="connsiteY7" fmla="*/ 12878 h 28335"/>
                <a:gd name="connsiteX8" fmla="*/ 46354 w 47947"/>
                <a:gd name="connsiteY8" fmla="*/ 14897 h 28335"/>
                <a:gd name="connsiteX9" fmla="*/ 26372 w 47947"/>
                <a:gd name="connsiteY9" fmla="*/ 26403 h 28335"/>
                <a:gd name="connsiteX10" fmla="*/ 20582 w 47947"/>
                <a:gd name="connsiteY10" fmla="*/ 26403 h 28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35">
                  <a:moveTo>
                    <a:pt x="20582" y="26403"/>
                  </a:moveTo>
                  <a:cubicBezTo>
                    <a:pt x="14005" y="22657"/>
                    <a:pt x="7397" y="18898"/>
                    <a:pt x="749" y="15151"/>
                  </a:cubicBezTo>
                  <a:lnTo>
                    <a:pt x="-456" y="13132"/>
                  </a:lnTo>
                  <a:lnTo>
                    <a:pt x="684" y="11112"/>
                  </a:lnTo>
                  <a:cubicBezTo>
                    <a:pt x="9941" y="5766"/>
                    <a:pt x="11156" y="5245"/>
                    <a:pt x="20702" y="-330"/>
                  </a:cubicBezTo>
                  <a:cubicBezTo>
                    <a:pt x="22528" y="-1397"/>
                    <a:pt x="24641" y="-1397"/>
                    <a:pt x="26506" y="-343"/>
                  </a:cubicBezTo>
                  <a:cubicBezTo>
                    <a:pt x="33110" y="3403"/>
                    <a:pt x="39692" y="7112"/>
                    <a:pt x="46295" y="10871"/>
                  </a:cubicBezTo>
                  <a:lnTo>
                    <a:pt x="47491" y="12878"/>
                  </a:lnTo>
                  <a:lnTo>
                    <a:pt x="46354" y="14897"/>
                  </a:lnTo>
                  <a:cubicBezTo>
                    <a:pt x="37167" y="20269"/>
                    <a:pt x="35972" y="20853"/>
                    <a:pt x="26372" y="26403"/>
                  </a:cubicBezTo>
                  <a:cubicBezTo>
                    <a:pt x="24546" y="27470"/>
                    <a:pt x="22438" y="27470"/>
                    <a:pt x="20582" y="2640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6" name="자유형: 도형 185">
              <a:extLst>
                <a:ext uri="{FF2B5EF4-FFF2-40B4-BE49-F238E27FC236}">
                  <a16:creationId xmlns:a16="http://schemas.microsoft.com/office/drawing/2014/main" id="{9BB8633F-4539-4AAD-B50C-2D6A5E7E1543}"/>
                </a:ext>
              </a:extLst>
            </p:cNvPr>
            <p:cNvSpPr/>
            <p:nvPr/>
          </p:nvSpPr>
          <p:spPr>
            <a:xfrm flipV="1">
              <a:off x="4265305" y="4206149"/>
              <a:ext cx="47698" cy="28546"/>
            </a:xfrm>
            <a:custGeom>
              <a:avLst/>
              <a:gdLst>
                <a:gd name="connsiteX0" fmla="*/ 20601 w 47698"/>
                <a:gd name="connsiteY0" fmla="*/ 26629 h 28546"/>
                <a:gd name="connsiteX1" fmla="*/ 763 w 47698"/>
                <a:gd name="connsiteY1" fmla="*/ 15377 h 28546"/>
                <a:gd name="connsiteX2" fmla="*/ -437 w 47698"/>
                <a:gd name="connsiteY2" fmla="*/ 13358 h 28546"/>
                <a:gd name="connsiteX3" fmla="*/ 703 w 47698"/>
                <a:gd name="connsiteY3" fmla="*/ 11339 h 28546"/>
                <a:gd name="connsiteX4" fmla="*/ 20453 w 47698"/>
                <a:gd name="connsiteY4" fmla="*/ -307 h 28546"/>
                <a:gd name="connsiteX5" fmla="*/ 26257 w 47698"/>
                <a:gd name="connsiteY5" fmla="*/ -333 h 28546"/>
                <a:gd name="connsiteX6" fmla="*/ 46061 w 47698"/>
                <a:gd name="connsiteY6" fmla="*/ 10932 h 28546"/>
                <a:gd name="connsiteX7" fmla="*/ 47261 w 47698"/>
                <a:gd name="connsiteY7" fmla="*/ 12951 h 28546"/>
                <a:gd name="connsiteX8" fmla="*/ 46126 w 47698"/>
                <a:gd name="connsiteY8" fmla="*/ 14971 h 28546"/>
                <a:gd name="connsiteX9" fmla="*/ 26391 w 47698"/>
                <a:gd name="connsiteY9" fmla="*/ 26642 h 28546"/>
                <a:gd name="connsiteX10" fmla="*/ 20601 w 47698"/>
                <a:gd name="connsiteY10" fmla="*/ 26629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601" y="26629"/>
                  </a:moveTo>
                  <a:cubicBezTo>
                    <a:pt x="14024" y="22883"/>
                    <a:pt x="7411" y="19124"/>
                    <a:pt x="763" y="15377"/>
                  </a:cubicBezTo>
                  <a:lnTo>
                    <a:pt x="-437" y="13358"/>
                  </a:lnTo>
                  <a:lnTo>
                    <a:pt x="703" y="11339"/>
                  </a:lnTo>
                  <a:cubicBezTo>
                    <a:pt x="9960" y="6005"/>
                    <a:pt x="10913" y="5255"/>
                    <a:pt x="20453" y="-307"/>
                  </a:cubicBezTo>
                  <a:cubicBezTo>
                    <a:pt x="22283" y="-1374"/>
                    <a:pt x="24397" y="-1387"/>
                    <a:pt x="26257" y="-333"/>
                  </a:cubicBezTo>
                  <a:cubicBezTo>
                    <a:pt x="32864" y="3426"/>
                    <a:pt x="39453" y="7186"/>
                    <a:pt x="46061" y="10932"/>
                  </a:cubicBezTo>
                  <a:lnTo>
                    <a:pt x="47261" y="12951"/>
                  </a:lnTo>
                  <a:lnTo>
                    <a:pt x="46126" y="14971"/>
                  </a:lnTo>
                  <a:cubicBezTo>
                    <a:pt x="36934" y="20343"/>
                    <a:pt x="35990" y="21080"/>
                    <a:pt x="26391" y="26642"/>
                  </a:cubicBezTo>
                  <a:cubicBezTo>
                    <a:pt x="24565" y="27696"/>
                    <a:pt x="22457" y="27696"/>
                    <a:pt x="20601" y="2662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7" name="자유형: 도형 186">
              <a:extLst>
                <a:ext uri="{FF2B5EF4-FFF2-40B4-BE49-F238E27FC236}">
                  <a16:creationId xmlns:a16="http://schemas.microsoft.com/office/drawing/2014/main" id="{B5B865D2-DE72-4466-9273-AE2699898180}"/>
                </a:ext>
              </a:extLst>
            </p:cNvPr>
            <p:cNvSpPr/>
            <p:nvPr/>
          </p:nvSpPr>
          <p:spPr>
            <a:xfrm flipV="1">
              <a:off x="4265305" y="4203328"/>
              <a:ext cx="47947" cy="28314"/>
            </a:xfrm>
            <a:custGeom>
              <a:avLst/>
              <a:gdLst>
                <a:gd name="connsiteX0" fmla="*/ 20596 w 47947"/>
                <a:gd name="connsiteY0" fmla="*/ 26406 h 28314"/>
                <a:gd name="connsiteX1" fmla="*/ 758 w 47947"/>
                <a:gd name="connsiteY1" fmla="*/ 15167 h 28314"/>
                <a:gd name="connsiteX2" fmla="*/ -438 w 47947"/>
                <a:gd name="connsiteY2" fmla="*/ 13135 h 28314"/>
                <a:gd name="connsiteX3" fmla="*/ 703 w 47947"/>
                <a:gd name="connsiteY3" fmla="*/ 11115 h 28314"/>
                <a:gd name="connsiteX4" fmla="*/ 20721 w 47947"/>
                <a:gd name="connsiteY4" fmla="*/ -315 h 28314"/>
                <a:gd name="connsiteX5" fmla="*/ 26514 w 47947"/>
                <a:gd name="connsiteY5" fmla="*/ -340 h 28314"/>
                <a:gd name="connsiteX6" fmla="*/ 46319 w 47947"/>
                <a:gd name="connsiteY6" fmla="*/ 10887 h 28314"/>
                <a:gd name="connsiteX7" fmla="*/ 47510 w 47947"/>
                <a:gd name="connsiteY7" fmla="*/ 12893 h 28314"/>
                <a:gd name="connsiteX8" fmla="*/ 46373 w 47947"/>
                <a:gd name="connsiteY8" fmla="*/ 14912 h 28314"/>
                <a:gd name="connsiteX9" fmla="*/ 26391 w 47947"/>
                <a:gd name="connsiteY9" fmla="*/ 26406 h 28314"/>
                <a:gd name="connsiteX10" fmla="*/ 20596 w 47947"/>
                <a:gd name="connsiteY10" fmla="*/ 26406 h 28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14">
                  <a:moveTo>
                    <a:pt x="20596" y="26406"/>
                  </a:moveTo>
                  <a:cubicBezTo>
                    <a:pt x="14024" y="22647"/>
                    <a:pt x="7406" y="18913"/>
                    <a:pt x="758" y="15167"/>
                  </a:cubicBezTo>
                  <a:lnTo>
                    <a:pt x="-438" y="13135"/>
                  </a:lnTo>
                  <a:lnTo>
                    <a:pt x="703" y="11115"/>
                  </a:lnTo>
                  <a:cubicBezTo>
                    <a:pt x="9960" y="5769"/>
                    <a:pt x="11180" y="5248"/>
                    <a:pt x="20721" y="-315"/>
                  </a:cubicBezTo>
                  <a:cubicBezTo>
                    <a:pt x="22546" y="-1382"/>
                    <a:pt x="24655" y="-1382"/>
                    <a:pt x="26514" y="-340"/>
                  </a:cubicBezTo>
                  <a:cubicBezTo>
                    <a:pt x="33129" y="3419"/>
                    <a:pt x="39701" y="7127"/>
                    <a:pt x="46319" y="10887"/>
                  </a:cubicBezTo>
                  <a:lnTo>
                    <a:pt x="47510" y="12893"/>
                  </a:lnTo>
                  <a:lnTo>
                    <a:pt x="46373" y="14912"/>
                  </a:lnTo>
                  <a:cubicBezTo>
                    <a:pt x="37181" y="20285"/>
                    <a:pt x="35986" y="20869"/>
                    <a:pt x="26391" y="26406"/>
                  </a:cubicBezTo>
                  <a:cubicBezTo>
                    <a:pt x="24556" y="27460"/>
                    <a:pt x="22457" y="27460"/>
                    <a:pt x="20596" y="2640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8" name="자유형: 도형 187">
              <a:extLst>
                <a:ext uri="{FF2B5EF4-FFF2-40B4-BE49-F238E27FC236}">
                  <a16:creationId xmlns:a16="http://schemas.microsoft.com/office/drawing/2014/main" id="{E48348BC-2BA4-454D-B783-B60F64983278}"/>
                </a:ext>
              </a:extLst>
            </p:cNvPr>
            <p:cNvSpPr/>
            <p:nvPr/>
          </p:nvSpPr>
          <p:spPr>
            <a:xfrm flipV="1">
              <a:off x="4237682" y="4221834"/>
              <a:ext cx="47698" cy="28551"/>
            </a:xfrm>
            <a:custGeom>
              <a:avLst/>
              <a:gdLst>
                <a:gd name="connsiteX0" fmla="*/ 20620 w 47698"/>
                <a:gd name="connsiteY0" fmla="*/ 26648 h 28551"/>
                <a:gd name="connsiteX1" fmla="*/ 787 w 47698"/>
                <a:gd name="connsiteY1" fmla="*/ 15409 h 28551"/>
                <a:gd name="connsiteX2" fmla="*/ -419 w 47698"/>
                <a:gd name="connsiteY2" fmla="*/ 13389 h 28551"/>
                <a:gd name="connsiteX3" fmla="*/ 727 w 47698"/>
                <a:gd name="connsiteY3" fmla="*/ 11357 h 28551"/>
                <a:gd name="connsiteX4" fmla="*/ 20482 w 47698"/>
                <a:gd name="connsiteY4" fmla="*/ -289 h 28551"/>
                <a:gd name="connsiteX5" fmla="*/ 26276 w 47698"/>
                <a:gd name="connsiteY5" fmla="*/ -314 h 28551"/>
                <a:gd name="connsiteX6" fmla="*/ 46085 w 47698"/>
                <a:gd name="connsiteY6" fmla="*/ 10964 h 28551"/>
                <a:gd name="connsiteX7" fmla="*/ 47280 w 47698"/>
                <a:gd name="connsiteY7" fmla="*/ 12970 h 28551"/>
                <a:gd name="connsiteX8" fmla="*/ 46145 w 47698"/>
                <a:gd name="connsiteY8" fmla="*/ 14989 h 28551"/>
                <a:gd name="connsiteX9" fmla="*/ 26415 w 47698"/>
                <a:gd name="connsiteY9" fmla="*/ 26661 h 28551"/>
                <a:gd name="connsiteX10" fmla="*/ 20620 w 47698"/>
                <a:gd name="connsiteY10" fmla="*/ 26648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51">
                  <a:moveTo>
                    <a:pt x="20620" y="26648"/>
                  </a:moveTo>
                  <a:cubicBezTo>
                    <a:pt x="14043" y="22902"/>
                    <a:pt x="7434" y="19155"/>
                    <a:pt x="787" y="15409"/>
                  </a:cubicBezTo>
                  <a:lnTo>
                    <a:pt x="-419" y="13389"/>
                  </a:lnTo>
                  <a:lnTo>
                    <a:pt x="727" y="11357"/>
                  </a:lnTo>
                  <a:cubicBezTo>
                    <a:pt x="9989" y="6023"/>
                    <a:pt x="10936" y="5287"/>
                    <a:pt x="20482" y="-289"/>
                  </a:cubicBezTo>
                  <a:cubicBezTo>
                    <a:pt x="22302" y="-1368"/>
                    <a:pt x="24416" y="-1368"/>
                    <a:pt x="26276" y="-314"/>
                  </a:cubicBezTo>
                  <a:cubicBezTo>
                    <a:pt x="32888" y="3445"/>
                    <a:pt x="39472" y="7204"/>
                    <a:pt x="46085" y="10964"/>
                  </a:cubicBezTo>
                  <a:lnTo>
                    <a:pt x="47280" y="12970"/>
                  </a:lnTo>
                  <a:lnTo>
                    <a:pt x="46145" y="14989"/>
                  </a:lnTo>
                  <a:cubicBezTo>
                    <a:pt x="36957" y="20362"/>
                    <a:pt x="36014" y="21111"/>
                    <a:pt x="26415" y="26661"/>
                  </a:cubicBezTo>
                  <a:cubicBezTo>
                    <a:pt x="24584" y="27715"/>
                    <a:pt x="22476" y="27715"/>
                    <a:pt x="20620" y="2664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9" name="자유형: 도형 188">
              <a:extLst>
                <a:ext uri="{FF2B5EF4-FFF2-40B4-BE49-F238E27FC236}">
                  <a16:creationId xmlns:a16="http://schemas.microsoft.com/office/drawing/2014/main" id="{30B05F9F-F1DD-408A-9A1C-3FF33DA3D35F}"/>
                </a:ext>
              </a:extLst>
            </p:cNvPr>
            <p:cNvSpPr/>
            <p:nvPr/>
          </p:nvSpPr>
          <p:spPr>
            <a:xfrm flipV="1">
              <a:off x="4237682" y="4218990"/>
              <a:ext cx="47947" cy="28322"/>
            </a:xfrm>
            <a:custGeom>
              <a:avLst/>
              <a:gdLst>
                <a:gd name="connsiteX0" fmla="*/ 20620 w 47947"/>
                <a:gd name="connsiteY0" fmla="*/ 26418 h 28322"/>
                <a:gd name="connsiteX1" fmla="*/ 787 w 47947"/>
                <a:gd name="connsiteY1" fmla="*/ 15166 h 28322"/>
                <a:gd name="connsiteX2" fmla="*/ -419 w 47947"/>
                <a:gd name="connsiteY2" fmla="*/ 13147 h 28322"/>
                <a:gd name="connsiteX3" fmla="*/ 727 w 47947"/>
                <a:gd name="connsiteY3" fmla="*/ 11128 h 28322"/>
                <a:gd name="connsiteX4" fmla="*/ 20739 w 47947"/>
                <a:gd name="connsiteY4" fmla="*/ -302 h 28322"/>
                <a:gd name="connsiteX5" fmla="*/ 26543 w 47947"/>
                <a:gd name="connsiteY5" fmla="*/ -315 h 28322"/>
                <a:gd name="connsiteX6" fmla="*/ 46338 w 47947"/>
                <a:gd name="connsiteY6" fmla="*/ 10886 h 28322"/>
                <a:gd name="connsiteX7" fmla="*/ 47529 w 47947"/>
                <a:gd name="connsiteY7" fmla="*/ 12906 h 28322"/>
                <a:gd name="connsiteX8" fmla="*/ 46397 w 47947"/>
                <a:gd name="connsiteY8" fmla="*/ 14925 h 28322"/>
                <a:gd name="connsiteX9" fmla="*/ 26415 w 47947"/>
                <a:gd name="connsiteY9" fmla="*/ 26418 h 28322"/>
                <a:gd name="connsiteX10" fmla="*/ 20620 w 47947"/>
                <a:gd name="connsiteY10" fmla="*/ 26418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22">
                  <a:moveTo>
                    <a:pt x="20620" y="26418"/>
                  </a:moveTo>
                  <a:cubicBezTo>
                    <a:pt x="14043" y="22659"/>
                    <a:pt x="7425" y="18913"/>
                    <a:pt x="787" y="15166"/>
                  </a:cubicBezTo>
                  <a:lnTo>
                    <a:pt x="-419" y="13147"/>
                  </a:lnTo>
                  <a:lnTo>
                    <a:pt x="727" y="11128"/>
                  </a:lnTo>
                  <a:cubicBezTo>
                    <a:pt x="9979" y="5794"/>
                    <a:pt x="11204" y="5260"/>
                    <a:pt x="20739" y="-302"/>
                  </a:cubicBezTo>
                  <a:cubicBezTo>
                    <a:pt x="22570" y="-1369"/>
                    <a:pt x="24679" y="-1369"/>
                    <a:pt x="26543" y="-315"/>
                  </a:cubicBezTo>
                  <a:cubicBezTo>
                    <a:pt x="33147" y="3419"/>
                    <a:pt x="39730" y="7140"/>
                    <a:pt x="46338" y="10886"/>
                  </a:cubicBezTo>
                  <a:lnTo>
                    <a:pt x="47529" y="12906"/>
                  </a:lnTo>
                  <a:lnTo>
                    <a:pt x="46397" y="14925"/>
                  </a:lnTo>
                  <a:cubicBezTo>
                    <a:pt x="37205" y="20297"/>
                    <a:pt x="36014" y="20869"/>
                    <a:pt x="26415" y="26418"/>
                  </a:cubicBezTo>
                  <a:cubicBezTo>
                    <a:pt x="24584" y="27485"/>
                    <a:pt x="22476" y="27485"/>
                    <a:pt x="20620" y="2641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0" name="자유형: 도형 189">
              <a:extLst>
                <a:ext uri="{FF2B5EF4-FFF2-40B4-BE49-F238E27FC236}">
                  <a16:creationId xmlns:a16="http://schemas.microsoft.com/office/drawing/2014/main" id="{E3312F83-8A2A-46AA-B9E3-2ECDC116FC1B}"/>
                </a:ext>
              </a:extLst>
            </p:cNvPr>
            <p:cNvSpPr/>
            <p:nvPr/>
          </p:nvSpPr>
          <p:spPr>
            <a:xfrm flipV="1">
              <a:off x="4210070" y="4237505"/>
              <a:ext cx="47698" cy="28551"/>
            </a:xfrm>
            <a:custGeom>
              <a:avLst/>
              <a:gdLst>
                <a:gd name="connsiteX0" fmla="*/ 20639 w 47698"/>
                <a:gd name="connsiteY0" fmla="*/ 26662 h 28551"/>
                <a:gd name="connsiteX1" fmla="*/ 800 w 47698"/>
                <a:gd name="connsiteY1" fmla="*/ 15410 h 28551"/>
                <a:gd name="connsiteX2" fmla="*/ -400 w 47698"/>
                <a:gd name="connsiteY2" fmla="*/ 13391 h 28551"/>
                <a:gd name="connsiteX3" fmla="*/ 746 w 47698"/>
                <a:gd name="connsiteY3" fmla="*/ 11371 h 28551"/>
                <a:gd name="connsiteX4" fmla="*/ 20490 w 47698"/>
                <a:gd name="connsiteY4" fmla="*/ -275 h 28551"/>
                <a:gd name="connsiteX5" fmla="*/ 26294 w 47698"/>
                <a:gd name="connsiteY5" fmla="*/ -300 h 28551"/>
                <a:gd name="connsiteX6" fmla="*/ 46104 w 47698"/>
                <a:gd name="connsiteY6" fmla="*/ 10978 h 28551"/>
                <a:gd name="connsiteX7" fmla="*/ 47299 w 47698"/>
                <a:gd name="connsiteY7" fmla="*/ 12984 h 28551"/>
                <a:gd name="connsiteX8" fmla="*/ 46163 w 47698"/>
                <a:gd name="connsiteY8" fmla="*/ 15003 h 28551"/>
                <a:gd name="connsiteX9" fmla="*/ 26434 w 47698"/>
                <a:gd name="connsiteY9" fmla="*/ 26675 h 28551"/>
                <a:gd name="connsiteX10" fmla="*/ 20639 w 47698"/>
                <a:gd name="connsiteY10" fmla="*/ 26662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51">
                  <a:moveTo>
                    <a:pt x="20639" y="26662"/>
                  </a:moveTo>
                  <a:cubicBezTo>
                    <a:pt x="14060" y="22916"/>
                    <a:pt x="7448" y="19156"/>
                    <a:pt x="800" y="15410"/>
                  </a:cubicBezTo>
                  <a:lnTo>
                    <a:pt x="-400" y="13391"/>
                  </a:lnTo>
                  <a:lnTo>
                    <a:pt x="746" y="11371"/>
                  </a:lnTo>
                  <a:cubicBezTo>
                    <a:pt x="9998" y="6024"/>
                    <a:pt x="10955" y="5288"/>
                    <a:pt x="20490" y="-275"/>
                  </a:cubicBezTo>
                  <a:cubicBezTo>
                    <a:pt x="22321" y="-1354"/>
                    <a:pt x="24434" y="-1354"/>
                    <a:pt x="26294" y="-300"/>
                  </a:cubicBezTo>
                  <a:cubicBezTo>
                    <a:pt x="32907" y="3459"/>
                    <a:pt x="39491" y="7218"/>
                    <a:pt x="46104" y="10978"/>
                  </a:cubicBezTo>
                  <a:lnTo>
                    <a:pt x="47299" y="12984"/>
                  </a:lnTo>
                  <a:lnTo>
                    <a:pt x="46163" y="15003"/>
                  </a:lnTo>
                  <a:cubicBezTo>
                    <a:pt x="36966" y="20376"/>
                    <a:pt x="36033" y="21112"/>
                    <a:pt x="26434" y="26675"/>
                  </a:cubicBezTo>
                  <a:cubicBezTo>
                    <a:pt x="24598" y="27729"/>
                    <a:pt x="22495" y="27729"/>
                    <a:pt x="20639" y="2666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1" name="자유형: 도형 190">
              <a:extLst>
                <a:ext uri="{FF2B5EF4-FFF2-40B4-BE49-F238E27FC236}">
                  <a16:creationId xmlns:a16="http://schemas.microsoft.com/office/drawing/2014/main" id="{119EBAD9-1D10-40A5-9EE7-F80A13902630}"/>
                </a:ext>
              </a:extLst>
            </p:cNvPr>
            <p:cNvSpPr/>
            <p:nvPr/>
          </p:nvSpPr>
          <p:spPr>
            <a:xfrm flipV="1">
              <a:off x="4210065" y="4234662"/>
              <a:ext cx="47952" cy="28341"/>
            </a:xfrm>
            <a:custGeom>
              <a:avLst/>
              <a:gdLst>
                <a:gd name="connsiteX0" fmla="*/ 20644 w 47952"/>
                <a:gd name="connsiteY0" fmla="*/ 26451 h 28341"/>
                <a:gd name="connsiteX1" fmla="*/ 800 w 47952"/>
                <a:gd name="connsiteY1" fmla="*/ 15199 h 28341"/>
                <a:gd name="connsiteX2" fmla="*/ -400 w 47952"/>
                <a:gd name="connsiteY2" fmla="*/ 13180 h 28341"/>
                <a:gd name="connsiteX3" fmla="*/ 746 w 47952"/>
                <a:gd name="connsiteY3" fmla="*/ 11161 h 28341"/>
                <a:gd name="connsiteX4" fmla="*/ 20758 w 47952"/>
                <a:gd name="connsiteY4" fmla="*/ -282 h 28341"/>
                <a:gd name="connsiteX5" fmla="*/ 26562 w 47952"/>
                <a:gd name="connsiteY5" fmla="*/ -307 h 28341"/>
                <a:gd name="connsiteX6" fmla="*/ 46356 w 47952"/>
                <a:gd name="connsiteY6" fmla="*/ 10919 h 28341"/>
                <a:gd name="connsiteX7" fmla="*/ 47553 w 47952"/>
                <a:gd name="connsiteY7" fmla="*/ 12926 h 28341"/>
                <a:gd name="connsiteX8" fmla="*/ 46416 w 47952"/>
                <a:gd name="connsiteY8" fmla="*/ 14945 h 28341"/>
                <a:gd name="connsiteX9" fmla="*/ 26429 w 47952"/>
                <a:gd name="connsiteY9" fmla="*/ 26451 h 28341"/>
                <a:gd name="connsiteX10" fmla="*/ 20644 w 47952"/>
                <a:gd name="connsiteY10" fmla="*/ 26451 h 2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41">
                  <a:moveTo>
                    <a:pt x="20644" y="26451"/>
                  </a:moveTo>
                  <a:cubicBezTo>
                    <a:pt x="14060" y="22692"/>
                    <a:pt x="7447" y="18946"/>
                    <a:pt x="800" y="15199"/>
                  </a:cubicBezTo>
                  <a:lnTo>
                    <a:pt x="-400" y="13180"/>
                  </a:lnTo>
                  <a:lnTo>
                    <a:pt x="746" y="11161"/>
                  </a:lnTo>
                  <a:cubicBezTo>
                    <a:pt x="10003" y="5814"/>
                    <a:pt x="11218" y="5293"/>
                    <a:pt x="20758" y="-282"/>
                  </a:cubicBezTo>
                  <a:cubicBezTo>
                    <a:pt x="22593" y="-1349"/>
                    <a:pt x="24702" y="-1361"/>
                    <a:pt x="26562" y="-307"/>
                  </a:cubicBezTo>
                  <a:cubicBezTo>
                    <a:pt x="33170" y="3452"/>
                    <a:pt x="39749" y="7160"/>
                    <a:pt x="46356" y="10919"/>
                  </a:cubicBezTo>
                  <a:lnTo>
                    <a:pt x="47553" y="12926"/>
                  </a:lnTo>
                  <a:lnTo>
                    <a:pt x="46416" y="14945"/>
                  </a:lnTo>
                  <a:cubicBezTo>
                    <a:pt x="37229" y="20317"/>
                    <a:pt x="36028" y="20902"/>
                    <a:pt x="26429" y="26451"/>
                  </a:cubicBezTo>
                  <a:cubicBezTo>
                    <a:pt x="24603" y="27518"/>
                    <a:pt x="22494" y="27518"/>
                    <a:pt x="20644" y="2645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2" name="자유형: 도형 191">
              <a:extLst>
                <a:ext uri="{FF2B5EF4-FFF2-40B4-BE49-F238E27FC236}">
                  <a16:creationId xmlns:a16="http://schemas.microsoft.com/office/drawing/2014/main" id="{C3498389-4F87-4B01-AF7A-C9F3D3FD4E99}"/>
                </a:ext>
              </a:extLst>
            </p:cNvPr>
            <p:cNvSpPr/>
            <p:nvPr/>
          </p:nvSpPr>
          <p:spPr>
            <a:xfrm flipV="1">
              <a:off x="4182447" y="4253179"/>
              <a:ext cx="47698" cy="28549"/>
            </a:xfrm>
            <a:custGeom>
              <a:avLst/>
              <a:gdLst>
                <a:gd name="connsiteX0" fmla="*/ 20663 w 47698"/>
                <a:gd name="connsiteY0" fmla="*/ 26676 h 28549"/>
                <a:gd name="connsiteX1" fmla="*/ 824 w 47698"/>
                <a:gd name="connsiteY1" fmla="*/ 15424 h 28549"/>
                <a:gd name="connsiteX2" fmla="*/ -381 w 47698"/>
                <a:gd name="connsiteY2" fmla="*/ 13405 h 28549"/>
                <a:gd name="connsiteX3" fmla="*/ 770 w 47698"/>
                <a:gd name="connsiteY3" fmla="*/ 11385 h 28549"/>
                <a:gd name="connsiteX4" fmla="*/ 20514 w 47698"/>
                <a:gd name="connsiteY4" fmla="*/ -261 h 28549"/>
                <a:gd name="connsiteX5" fmla="*/ 26318 w 47698"/>
                <a:gd name="connsiteY5" fmla="*/ -286 h 28549"/>
                <a:gd name="connsiteX6" fmla="*/ 46123 w 47698"/>
                <a:gd name="connsiteY6" fmla="*/ 10979 h 28549"/>
                <a:gd name="connsiteX7" fmla="*/ 47318 w 47698"/>
                <a:gd name="connsiteY7" fmla="*/ 12985 h 28549"/>
                <a:gd name="connsiteX8" fmla="*/ 46187 w 47698"/>
                <a:gd name="connsiteY8" fmla="*/ 15017 h 28549"/>
                <a:gd name="connsiteX9" fmla="*/ 26453 w 47698"/>
                <a:gd name="connsiteY9" fmla="*/ 26676 h 28549"/>
                <a:gd name="connsiteX10" fmla="*/ 20663 w 47698"/>
                <a:gd name="connsiteY10" fmla="*/ 26676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9">
                  <a:moveTo>
                    <a:pt x="20663" y="26676"/>
                  </a:moveTo>
                  <a:cubicBezTo>
                    <a:pt x="14079" y="22930"/>
                    <a:pt x="7471" y="19170"/>
                    <a:pt x="824" y="15424"/>
                  </a:cubicBezTo>
                  <a:lnTo>
                    <a:pt x="-381" y="13405"/>
                  </a:lnTo>
                  <a:lnTo>
                    <a:pt x="770" y="11385"/>
                  </a:lnTo>
                  <a:cubicBezTo>
                    <a:pt x="10022" y="6038"/>
                    <a:pt x="10974" y="5302"/>
                    <a:pt x="20514" y="-261"/>
                  </a:cubicBezTo>
                  <a:cubicBezTo>
                    <a:pt x="22339" y="-1340"/>
                    <a:pt x="24458" y="-1340"/>
                    <a:pt x="26318" y="-286"/>
                  </a:cubicBezTo>
                  <a:cubicBezTo>
                    <a:pt x="32926" y="3460"/>
                    <a:pt x="39515" y="7220"/>
                    <a:pt x="46123" y="10979"/>
                  </a:cubicBezTo>
                  <a:lnTo>
                    <a:pt x="47318" y="12985"/>
                  </a:lnTo>
                  <a:lnTo>
                    <a:pt x="46187" y="15017"/>
                  </a:lnTo>
                  <a:cubicBezTo>
                    <a:pt x="36994" y="20390"/>
                    <a:pt x="36052" y="21126"/>
                    <a:pt x="26453" y="26676"/>
                  </a:cubicBezTo>
                  <a:cubicBezTo>
                    <a:pt x="24622" y="27743"/>
                    <a:pt x="22513" y="27743"/>
                    <a:pt x="20663" y="2667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3" name="자유형: 도형 192">
              <a:extLst>
                <a:ext uri="{FF2B5EF4-FFF2-40B4-BE49-F238E27FC236}">
                  <a16:creationId xmlns:a16="http://schemas.microsoft.com/office/drawing/2014/main" id="{491034B5-79AC-439D-A47F-52D0E3F801DF}"/>
                </a:ext>
              </a:extLst>
            </p:cNvPr>
            <p:cNvSpPr/>
            <p:nvPr/>
          </p:nvSpPr>
          <p:spPr>
            <a:xfrm flipV="1">
              <a:off x="4182447" y="4250356"/>
              <a:ext cx="47947" cy="28319"/>
            </a:xfrm>
            <a:custGeom>
              <a:avLst/>
              <a:gdLst>
                <a:gd name="connsiteX0" fmla="*/ 20663 w 47947"/>
                <a:gd name="connsiteY0" fmla="*/ 26453 h 28319"/>
                <a:gd name="connsiteX1" fmla="*/ 824 w 47947"/>
                <a:gd name="connsiteY1" fmla="*/ 15213 h 28319"/>
                <a:gd name="connsiteX2" fmla="*/ -381 w 47947"/>
                <a:gd name="connsiteY2" fmla="*/ 13181 h 28319"/>
                <a:gd name="connsiteX3" fmla="*/ 770 w 47947"/>
                <a:gd name="connsiteY3" fmla="*/ 11162 h 28319"/>
                <a:gd name="connsiteX4" fmla="*/ 20777 w 47947"/>
                <a:gd name="connsiteY4" fmla="*/ -268 h 28319"/>
                <a:gd name="connsiteX5" fmla="*/ 26576 w 47947"/>
                <a:gd name="connsiteY5" fmla="*/ -293 h 28319"/>
                <a:gd name="connsiteX6" fmla="*/ 46375 w 47947"/>
                <a:gd name="connsiteY6" fmla="*/ 10933 h 28319"/>
                <a:gd name="connsiteX7" fmla="*/ 47567 w 47947"/>
                <a:gd name="connsiteY7" fmla="*/ 12940 h 28319"/>
                <a:gd name="connsiteX8" fmla="*/ 46435 w 47947"/>
                <a:gd name="connsiteY8" fmla="*/ 14959 h 28319"/>
                <a:gd name="connsiteX9" fmla="*/ 26453 w 47947"/>
                <a:gd name="connsiteY9" fmla="*/ 26453 h 28319"/>
                <a:gd name="connsiteX10" fmla="*/ 20663 w 47947"/>
                <a:gd name="connsiteY10" fmla="*/ 26453 h 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19">
                  <a:moveTo>
                    <a:pt x="20663" y="26453"/>
                  </a:moveTo>
                  <a:cubicBezTo>
                    <a:pt x="14079" y="22694"/>
                    <a:pt x="7466" y="18947"/>
                    <a:pt x="824" y="15213"/>
                  </a:cubicBezTo>
                  <a:lnTo>
                    <a:pt x="-381" y="13181"/>
                  </a:lnTo>
                  <a:lnTo>
                    <a:pt x="770" y="11162"/>
                  </a:lnTo>
                  <a:cubicBezTo>
                    <a:pt x="10022" y="5815"/>
                    <a:pt x="11242" y="5295"/>
                    <a:pt x="20777" y="-268"/>
                  </a:cubicBezTo>
                  <a:cubicBezTo>
                    <a:pt x="22607" y="-1335"/>
                    <a:pt x="24715" y="-1348"/>
                    <a:pt x="26576" y="-293"/>
                  </a:cubicBezTo>
                  <a:cubicBezTo>
                    <a:pt x="33189" y="3466"/>
                    <a:pt x="39767" y="7174"/>
                    <a:pt x="46375" y="10933"/>
                  </a:cubicBezTo>
                  <a:lnTo>
                    <a:pt x="47567" y="12940"/>
                  </a:lnTo>
                  <a:lnTo>
                    <a:pt x="46435" y="14959"/>
                  </a:lnTo>
                  <a:cubicBezTo>
                    <a:pt x="37243" y="20331"/>
                    <a:pt x="36046" y="20916"/>
                    <a:pt x="26453" y="26453"/>
                  </a:cubicBezTo>
                  <a:cubicBezTo>
                    <a:pt x="24616" y="27507"/>
                    <a:pt x="22513" y="27507"/>
                    <a:pt x="20663" y="2645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4" name="자유형: 도형 193">
              <a:extLst>
                <a:ext uri="{FF2B5EF4-FFF2-40B4-BE49-F238E27FC236}">
                  <a16:creationId xmlns:a16="http://schemas.microsoft.com/office/drawing/2014/main" id="{A7F5DF49-3ECE-4638-A3AA-2D0F249D5CD7}"/>
                </a:ext>
              </a:extLst>
            </p:cNvPr>
            <p:cNvSpPr/>
            <p:nvPr/>
          </p:nvSpPr>
          <p:spPr>
            <a:xfrm flipV="1">
              <a:off x="4154830" y="4268863"/>
              <a:ext cx="47698" cy="28549"/>
            </a:xfrm>
            <a:custGeom>
              <a:avLst/>
              <a:gdLst>
                <a:gd name="connsiteX0" fmla="*/ 20677 w 47698"/>
                <a:gd name="connsiteY0" fmla="*/ 26690 h 28549"/>
                <a:gd name="connsiteX1" fmla="*/ 838 w 47698"/>
                <a:gd name="connsiteY1" fmla="*/ 15451 h 28549"/>
                <a:gd name="connsiteX2" fmla="*/ -362 w 47698"/>
                <a:gd name="connsiteY2" fmla="*/ 13419 h 28549"/>
                <a:gd name="connsiteX3" fmla="*/ 783 w 47698"/>
                <a:gd name="connsiteY3" fmla="*/ 11399 h 28549"/>
                <a:gd name="connsiteX4" fmla="*/ 20528 w 47698"/>
                <a:gd name="connsiteY4" fmla="*/ -247 h 28549"/>
                <a:gd name="connsiteX5" fmla="*/ 26332 w 47698"/>
                <a:gd name="connsiteY5" fmla="*/ -272 h 28549"/>
                <a:gd name="connsiteX6" fmla="*/ 46142 w 47698"/>
                <a:gd name="connsiteY6" fmla="*/ 11006 h 28549"/>
                <a:gd name="connsiteX7" fmla="*/ 47337 w 47698"/>
                <a:gd name="connsiteY7" fmla="*/ 13012 h 28549"/>
                <a:gd name="connsiteX8" fmla="*/ 46201 w 47698"/>
                <a:gd name="connsiteY8" fmla="*/ 15031 h 28549"/>
                <a:gd name="connsiteX9" fmla="*/ 26470 w 47698"/>
                <a:gd name="connsiteY9" fmla="*/ 26690 h 28549"/>
                <a:gd name="connsiteX10" fmla="*/ 20677 w 47698"/>
                <a:gd name="connsiteY10" fmla="*/ 26690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9">
                  <a:moveTo>
                    <a:pt x="20677" y="26690"/>
                  </a:moveTo>
                  <a:cubicBezTo>
                    <a:pt x="14103" y="22944"/>
                    <a:pt x="7485" y="19184"/>
                    <a:pt x="838" y="15451"/>
                  </a:cubicBezTo>
                  <a:lnTo>
                    <a:pt x="-362" y="13419"/>
                  </a:lnTo>
                  <a:lnTo>
                    <a:pt x="783" y="11399"/>
                  </a:lnTo>
                  <a:cubicBezTo>
                    <a:pt x="10040" y="6053"/>
                    <a:pt x="10993" y="5329"/>
                    <a:pt x="20528" y="-247"/>
                  </a:cubicBezTo>
                  <a:cubicBezTo>
                    <a:pt x="22363" y="-1326"/>
                    <a:pt x="24472" y="-1326"/>
                    <a:pt x="26332" y="-272"/>
                  </a:cubicBezTo>
                  <a:cubicBezTo>
                    <a:pt x="32945" y="3487"/>
                    <a:pt x="39529" y="7246"/>
                    <a:pt x="46142" y="11006"/>
                  </a:cubicBezTo>
                  <a:lnTo>
                    <a:pt x="47337" y="13012"/>
                  </a:lnTo>
                  <a:lnTo>
                    <a:pt x="46201" y="15031"/>
                  </a:lnTo>
                  <a:cubicBezTo>
                    <a:pt x="37013" y="20404"/>
                    <a:pt x="36070" y="21140"/>
                    <a:pt x="26470" y="26690"/>
                  </a:cubicBezTo>
                  <a:cubicBezTo>
                    <a:pt x="24640" y="27757"/>
                    <a:pt x="22532" y="27757"/>
                    <a:pt x="20677" y="2669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5" name="자유형: 도형 194">
              <a:extLst>
                <a:ext uri="{FF2B5EF4-FFF2-40B4-BE49-F238E27FC236}">
                  <a16:creationId xmlns:a16="http://schemas.microsoft.com/office/drawing/2014/main" id="{A730CF5A-A6A5-4D97-9F54-0E35A59B2A1A}"/>
                </a:ext>
              </a:extLst>
            </p:cNvPr>
            <p:cNvSpPr/>
            <p:nvPr/>
          </p:nvSpPr>
          <p:spPr>
            <a:xfrm flipV="1">
              <a:off x="4154830" y="4266028"/>
              <a:ext cx="47951" cy="28336"/>
            </a:xfrm>
            <a:custGeom>
              <a:avLst/>
              <a:gdLst>
                <a:gd name="connsiteX0" fmla="*/ 20677 w 47951"/>
                <a:gd name="connsiteY0" fmla="*/ 26484 h 28336"/>
                <a:gd name="connsiteX1" fmla="*/ 838 w 47951"/>
                <a:gd name="connsiteY1" fmla="*/ 15219 h 28336"/>
                <a:gd name="connsiteX2" fmla="*/ -362 w 47951"/>
                <a:gd name="connsiteY2" fmla="*/ 13213 h 28336"/>
                <a:gd name="connsiteX3" fmla="*/ 783 w 47951"/>
                <a:gd name="connsiteY3" fmla="*/ 11193 h 28336"/>
                <a:gd name="connsiteX4" fmla="*/ 20796 w 47951"/>
                <a:gd name="connsiteY4" fmla="*/ -249 h 28336"/>
                <a:gd name="connsiteX5" fmla="*/ 26600 w 47951"/>
                <a:gd name="connsiteY5" fmla="*/ -275 h 28336"/>
                <a:gd name="connsiteX6" fmla="*/ 46394 w 47951"/>
                <a:gd name="connsiteY6" fmla="*/ 10952 h 28336"/>
                <a:gd name="connsiteX7" fmla="*/ 47589 w 47951"/>
                <a:gd name="connsiteY7" fmla="*/ 12959 h 28336"/>
                <a:gd name="connsiteX8" fmla="*/ 46454 w 47951"/>
                <a:gd name="connsiteY8" fmla="*/ 14991 h 28336"/>
                <a:gd name="connsiteX9" fmla="*/ 26470 w 47951"/>
                <a:gd name="connsiteY9" fmla="*/ 26484 h 28336"/>
                <a:gd name="connsiteX10" fmla="*/ 20677 w 47951"/>
                <a:gd name="connsiteY10" fmla="*/ 26484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36">
                  <a:moveTo>
                    <a:pt x="20677" y="26484"/>
                  </a:moveTo>
                  <a:cubicBezTo>
                    <a:pt x="14098" y="22725"/>
                    <a:pt x="7485" y="18979"/>
                    <a:pt x="838" y="15219"/>
                  </a:cubicBezTo>
                  <a:lnTo>
                    <a:pt x="-362" y="13213"/>
                  </a:lnTo>
                  <a:lnTo>
                    <a:pt x="783" y="11193"/>
                  </a:lnTo>
                  <a:cubicBezTo>
                    <a:pt x="10035" y="5847"/>
                    <a:pt x="11256" y="5326"/>
                    <a:pt x="20796" y="-249"/>
                  </a:cubicBezTo>
                  <a:cubicBezTo>
                    <a:pt x="22626" y="-1329"/>
                    <a:pt x="24739" y="-1329"/>
                    <a:pt x="26600" y="-275"/>
                  </a:cubicBezTo>
                  <a:cubicBezTo>
                    <a:pt x="33208" y="3485"/>
                    <a:pt x="39781" y="7193"/>
                    <a:pt x="46394" y="10952"/>
                  </a:cubicBezTo>
                  <a:lnTo>
                    <a:pt x="47589" y="12959"/>
                  </a:lnTo>
                  <a:lnTo>
                    <a:pt x="46454" y="14991"/>
                  </a:lnTo>
                  <a:cubicBezTo>
                    <a:pt x="37262" y="20350"/>
                    <a:pt x="36070" y="20922"/>
                    <a:pt x="26470" y="26484"/>
                  </a:cubicBezTo>
                  <a:cubicBezTo>
                    <a:pt x="24640" y="27538"/>
                    <a:pt x="22532" y="27538"/>
                    <a:pt x="20677" y="2648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6" name="자유형: 도형 195">
              <a:extLst>
                <a:ext uri="{FF2B5EF4-FFF2-40B4-BE49-F238E27FC236}">
                  <a16:creationId xmlns:a16="http://schemas.microsoft.com/office/drawing/2014/main" id="{8A022EF5-B7C8-42FA-8C43-467FB9830E1B}"/>
                </a:ext>
              </a:extLst>
            </p:cNvPr>
            <p:cNvSpPr/>
            <p:nvPr/>
          </p:nvSpPr>
          <p:spPr>
            <a:xfrm flipV="1">
              <a:off x="4127216" y="4284535"/>
              <a:ext cx="47699" cy="28549"/>
            </a:xfrm>
            <a:custGeom>
              <a:avLst/>
              <a:gdLst>
                <a:gd name="connsiteX0" fmla="*/ 20697 w 47699"/>
                <a:gd name="connsiteY0" fmla="*/ 26704 h 28549"/>
                <a:gd name="connsiteX1" fmla="*/ 858 w 47699"/>
                <a:gd name="connsiteY1" fmla="*/ 15452 h 28549"/>
                <a:gd name="connsiteX2" fmla="*/ -343 w 47699"/>
                <a:gd name="connsiteY2" fmla="*/ 13433 h 28549"/>
                <a:gd name="connsiteX3" fmla="*/ 804 w 47699"/>
                <a:gd name="connsiteY3" fmla="*/ 11413 h 28549"/>
                <a:gd name="connsiteX4" fmla="*/ 20548 w 47699"/>
                <a:gd name="connsiteY4" fmla="*/ -233 h 28549"/>
                <a:gd name="connsiteX5" fmla="*/ 26347 w 47699"/>
                <a:gd name="connsiteY5" fmla="*/ -258 h 28549"/>
                <a:gd name="connsiteX6" fmla="*/ 46151 w 47699"/>
                <a:gd name="connsiteY6" fmla="*/ 11019 h 28549"/>
                <a:gd name="connsiteX7" fmla="*/ 47357 w 47699"/>
                <a:gd name="connsiteY7" fmla="*/ 13026 h 28549"/>
                <a:gd name="connsiteX8" fmla="*/ 46216 w 47699"/>
                <a:gd name="connsiteY8" fmla="*/ 15045 h 28549"/>
                <a:gd name="connsiteX9" fmla="*/ 26480 w 47699"/>
                <a:gd name="connsiteY9" fmla="*/ 26704 h 28549"/>
                <a:gd name="connsiteX10" fmla="*/ 20697 w 47699"/>
                <a:gd name="connsiteY10" fmla="*/ 26704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9">
                  <a:moveTo>
                    <a:pt x="20697" y="26704"/>
                  </a:moveTo>
                  <a:cubicBezTo>
                    <a:pt x="14118" y="22945"/>
                    <a:pt x="7505" y="19198"/>
                    <a:pt x="858" y="15452"/>
                  </a:cubicBezTo>
                  <a:lnTo>
                    <a:pt x="-343" y="13433"/>
                  </a:lnTo>
                  <a:lnTo>
                    <a:pt x="804" y="11413"/>
                  </a:lnTo>
                  <a:cubicBezTo>
                    <a:pt x="10055" y="6067"/>
                    <a:pt x="11003" y="5330"/>
                    <a:pt x="20548" y="-233"/>
                  </a:cubicBezTo>
                  <a:cubicBezTo>
                    <a:pt x="22378" y="-1312"/>
                    <a:pt x="24492" y="-1312"/>
                    <a:pt x="26347" y="-258"/>
                  </a:cubicBezTo>
                  <a:cubicBezTo>
                    <a:pt x="32960" y="3501"/>
                    <a:pt x="39549" y="7260"/>
                    <a:pt x="46151" y="11019"/>
                  </a:cubicBezTo>
                  <a:lnTo>
                    <a:pt x="47357" y="13026"/>
                  </a:lnTo>
                  <a:lnTo>
                    <a:pt x="46216" y="15045"/>
                  </a:lnTo>
                  <a:cubicBezTo>
                    <a:pt x="37023" y="20418"/>
                    <a:pt x="36080" y="21154"/>
                    <a:pt x="26480" y="26704"/>
                  </a:cubicBezTo>
                  <a:cubicBezTo>
                    <a:pt x="24650" y="27771"/>
                    <a:pt x="22552" y="27771"/>
                    <a:pt x="20697" y="2670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7" name="자유형: 도형 196">
              <a:extLst>
                <a:ext uri="{FF2B5EF4-FFF2-40B4-BE49-F238E27FC236}">
                  <a16:creationId xmlns:a16="http://schemas.microsoft.com/office/drawing/2014/main" id="{A06049F0-86D5-496F-BA2B-3C5360A3F49E}"/>
                </a:ext>
              </a:extLst>
            </p:cNvPr>
            <p:cNvSpPr/>
            <p:nvPr/>
          </p:nvSpPr>
          <p:spPr>
            <a:xfrm flipV="1">
              <a:off x="4127207" y="4281700"/>
              <a:ext cx="47956" cy="28332"/>
            </a:xfrm>
            <a:custGeom>
              <a:avLst/>
              <a:gdLst>
                <a:gd name="connsiteX0" fmla="*/ 20706 w 47956"/>
                <a:gd name="connsiteY0" fmla="*/ 26494 h 28332"/>
                <a:gd name="connsiteX1" fmla="*/ 862 w 47956"/>
                <a:gd name="connsiteY1" fmla="*/ 15241 h 28332"/>
                <a:gd name="connsiteX2" fmla="*/ -343 w 47956"/>
                <a:gd name="connsiteY2" fmla="*/ 13222 h 28332"/>
                <a:gd name="connsiteX3" fmla="*/ 807 w 47956"/>
                <a:gd name="connsiteY3" fmla="*/ 11177 h 28332"/>
                <a:gd name="connsiteX4" fmla="*/ 20815 w 47956"/>
                <a:gd name="connsiteY4" fmla="*/ -240 h 28332"/>
                <a:gd name="connsiteX5" fmla="*/ 26619 w 47956"/>
                <a:gd name="connsiteY5" fmla="*/ -265 h 28332"/>
                <a:gd name="connsiteX6" fmla="*/ 46413 w 47956"/>
                <a:gd name="connsiteY6" fmla="*/ 10961 h 28332"/>
                <a:gd name="connsiteX7" fmla="*/ 47613 w 47956"/>
                <a:gd name="connsiteY7" fmla="*/ 12968 h 28332"/>
                <a:gd name="connsiteX8" fmla="*/ 46478 w 47956"/>
                <a:gd name="connsiteY8" fmla="*/ 14987 h 28332"/>
                <a:gd name="connsiteX9" fmla="*/ 26489 w 47956"/>
                <a:gd name="connsiteY9" fmla="*/ 26494 h 28332"/>
                <a:gd name="connsiteX10" fmla="*/ 20706 w 47956"/>
                <a:gd name="connsiteY10" fmla="*/ 26494 h 2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6" h="28332">
                  <a:moveTo>
                    <a:pt x="20706" y="26494"/>
                  </a:moveTo>
                  <a:cubicBezTo>
                    <a:pt x="14117" y="22734"/>
                    <a:pt x="7509" y="18988"/>
                    <a:pt x="862" y="15241"/>
                  </a:cubicBezTo>
                  <a:lnTo>
                    <a:pt x="-343" y="13222"/>
                  </a:lnTo>
                  <a:lnTo>
                    <a:pt x="807" y="11177"/>
                  </a:lnTo>
                  <a:cubicBezTo>
                    <a:pt x="10059" y="5856"/>
                    <a:pt x="11280" y="5323"/>
                    <a:pt x="20815" y="-240"/>
                  </a:cubicBezTo>
                  <a:cubicBezTo>
                    <a:pt x="22645" y="-1307"/>
                    <a:pt x="24758" y="-1320"/>
                    <a:pt x="26619" y="-265"/>
                  </a:cubicBezTo>
                  <a:cubicBezTo>
                    <a:pt x="33232" y="3494"/>
                    <a:pt x="39805" y="7202"/>
                    <a:pt x="46413" y="10961"/>
                  </a:cubicBezTo>
                  <a:lnTo>
                    <a:pt x="47613" y="12968"/>
                  </a:lnTo>
                  <a:lnTo>
                    <a:pt x="46478" y="14987"/>
                  </a:lnTo>
                  <a:cubicBezTo>
                    <a:pt x="37284" y="20359"/>
                    <a:pt x="36089" y="20931"/>
                    <a:pt x="26489" y="26494"/>
                  </a:cubicBezTo>
                  <a:cubicBezTo>
                    <a:pt x="24659" y="27548"/>
                    <a:pt x="22561" y="27548"/>
                    <a:pt x="20706" y="2649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8" name="자유형: 도형 197">
              <a:extLst>
                <a:ext uri="{FF2B5EF4-FFF2-40B4-BE49-F238E27FC236}">
                  <a16:creationId xmlns:a16="http://schemas.microsoft.com/office/drawing/2014/main" id="{561005AE-14C0-4D29-B6DB-18D8222223F8}"/>
                </a:ext>
              </a:extLst>
            </p:cNvPr>
            <p:cNvSpPr/>
            <p:nvPr/>
          </p:nvSpPr>
          <p:spPr>
            <a:xfrm flipV="1">
              <a:off x="4099594" y="4300216"/>
              <a:ext cx="47699" cy="28552"/>
            </a:xfrm>
            <a:custGeom>
              <a:avLst/>
              <a:gdLst>
                <a:gd name="connsiteX0" fmla="*/ 20716 w 47699"/>
                <a:gd name="connsiteY0" fmla="*/ 26731 h 28552"/>
                <a:gd name="connsiteX1" fmla="*/ 882 w 47699"/>
                <a:gd name="connsiteY1" fmla="*/ 15478 h 28552"/>
                <a:gd name="connsiteX2" fmla="*/ -324 w 47699"/>
                <a:gd name="connsiteY2" fmla="*/ 13459 h 28552"/>
                <a:gd name="connsiteX3" fmla="*/ 822 w 47699"/>
                <a:gd name="connsiteY3" fmla="*/ 11427 h 28552"/>
                <a:gd name="connsiteX4" fmla="*/ 20567 w 47699"/>
                <a:gd name="connsiteY4" fmla="*/ -219 h 28552"/>
                <a:gd name="connsiteX5" fmla="*/ 26371 w 47699"/>
                <a:gd name="connsiteY5" fmla="*/ -244 h 28552"/>
                <a:gd name="connsiteX6" fmla="*/ 46180 w 47699"/>
                <a:gd name="connsiteY6" fmla="*/ 11021 h 28552"/>
                <a:gd name="connsiteX7" fmla="*/ 47376 w 47699"/>
                <a:gd name="connsiteY7" fmla="*/ 13040 h 28552"/>
                <a:gd name="connsiteX8" fmla="*/ 46239 w 47699"/>
                <a:gd name="connsiteY8" fmla="*/ 15072 h 28552"/>
                <a:gd name="connsiteX9" fmla="*/ 26509 w 47699"/>
                <a:gd name="connsiteY9" fmla="*/ 26731 h 28552"/>
                <a:gd name="connsiteX10" fmla="*/ 20716 w 47699"/>
                <a:gd name="connsiteY10" fmla="*/ 26731 h 28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52">
                  <a:moveTo>
                    <a:pt x="20716" y="26731"/>
                  </a:moveTo>
                  <a:cubicBezTo>
                    <a:pt x="14137" y="22984"/>
                    <a:pt x="7529" y="19225"/>
                    <a:pt x="882" y="15478"/>
                  </a:cubicBezTo>
                  <a:lnTo>
                    <a:pt x="-324" y="13459"/>
                  </a:lnTo>
                  <a:lnTo>
                    <a:pt x="822" y="11427"/>
                  </a:lnTo>
                  <a:cubicBezTo>
                    <a:pt x="10074" y="6093"/>
                    <a:pt x="11032" y="5357"/>
                    <a:pt x="20567" y="-219"/>
                  </a:cubicBezTo>
                  <a:cubicBezTo>
                    <a:pt x="22397" y="-1298"/>
                    <a:pt x="24510" y="-1298"/>
                    <a:pt x="26371" y="-244"/>
                  </a:cubicBezTo>
                  <a:cubicBezTo>
                    <a:pt x="32984" y="3515"/>
                    <a:pt x="39568" y="7274"/>
                    <a:pt x="46180" y="11021"/>
                  </a:cubicBezTo>
                  <a:lnTo>
                    <a:pt x="47376" y="13040"/>
                  </a:lnTo>
                  <a:lnTo>
                    <a:pt x="46239" y="15072"/>
                  </a:lnTo>
                  <a:cubicBezTo>
                    <a:pt x="37052" y="20432"/>
                    <a:pt x="36109" y="21168"/>
                    <a:pt x="26509" y="26731"/>
                  </a:cubicBezTo>
                  <a:cubicBezTo>
                    <a:pt x="24679" y="27785"/>
                    <a:pt x="22571" y="27785"/>
                    <a:pt x="20716" y="2673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9" name="자유형: 도형 198">
              <a:extLst>
                <a:ext uri="{FF2B5EF4-FFF2-40B4-BE49-F238E27FC236}">
                  <a16:creationId xmlns:a16="http://schemas.microsoft.com/office/drawing/2014/main" id="{5C6F22D6-C103-4B7B-ACFE-F91622F0CCDB}"/>
                </a:ext>
              </a:extLst>
            </p:cNvPr>
            <p:cNvSpPr/>
            <p:nvPr/>
          </p:nvSpPr>
          <p:spPr>
            <a:xfrm flipV="1">
              <a:off x="4099594" y="4297384"/>
              <a:ext cx="47947" cy="28324"/>
            </a:xfrm>
            <a:custGeom>
              <a:avLst/>
              <a:gdLst>
                <a:gd name="connsiteX0" fmla="*/ 20716 w 47947"/>
                <a:gd name="connsiteY0" fmla="*/ 26500 h 28324"/>
                <a:gd name="connsiteX1" fmla="*/ 872 w 47947"/>
                <a:gd name="connsiteY1" fmla="*/ 15234 h 28324"/>
                <a:gd name="connsiteX2" fmla="*/ -324 w 47947"/>
                <a:gd name="connsiteY2" fmla="*/ 13228 h 28324"/>
                <a:gd name="connsiteX3" fmla="*/ 817 w 47947"/>
                <a:gd name="connsiteY3" fmla="*/ 11196 h 28324"/>
                <a:gd name="connsiteX4" fmla="*/ 20830 w 47947"/>
                <a:gd name="connsiteY4" fmla="*/ -221 h 28324"/>
                <a:gd name="connsiteX5" fmla="*/ 26634 w 47947"/>
                <a:gd name="connsiteY5" fmla="*/ -247 h 28324"/>
                <a:gd name="connsiteX6" fmla="*/ 46433 w 47947"/>
                <a:gd name="connsiteY6" fmla="*/ 10967 h 28324"/>
                <a:gd name="connsiteX7" fmla="*/ 47623 w 47947"/>
                <a:gd name="connsiteY7" fmla="*/ 12987 h 28324"/>
                <a:gd name="connsiteX8" fmla="*/ 46488 w 47947"/>
                <a:gd name="connsiteY8" fmla="*/ 15006 h 28324"/>
                <a:gd name="connsiteX9" fmla="*/ 26504 w 47947"/>
                <a:gd name="connsiteY9" fmla="*/ 26500 h 28324"/>
                <a:gd name="connsiteX10" fmla="*/ 20716 w 47947"/>
                <a:gd name="connsiteY10" fmla="*/ 26500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24">
                  <a:moveTo>
                    <a:pt x="20716" y="26500"/>
                  </a:moveTo>
                  <a:cubicBezTo>
                    <a:pt x="14137" y="22740"/>
                    <a:pt x="7519" y="18994"/>
                    <a:pt x="872" y="15234"/>
                  </a:cubicBezTo>
                  <a:lnTo>
                    <a:pt x="-324" y="13228"/>
                  </a:lnTo>
                  <a:lnTo>
                    <a:pt x="817" y="11196"/>
                  </a:lnTo>
                  <a:cubicBezTo>
                    <a:pt x="10074" y="5862"/>
                    <a:pt x="11290" y="5341"/>
                    <a:pt x="20830" y="-221"/>
                  </a:cubicBezTo>
                  <a:cubicBezTo>
                    <a:pt x="22665" y="-1301"/>
                    <a:pt x="24773" y="-1301"/>
                    <a:pt x="26634" y="-247"/>
                  </a:cubicBezTo>
                  <a:cubicBezTo>
                    <a:pt x="33242" y="3512"/>
                    <a:pt x="39815" y="7221"/>
                    <a:pt x="46433" y="10967"/>
                  </a:cubicBezTo>
                  <a:lnTo>
                    <a:pt x="47623" y="12987"/>
                  </a:lnTo>
                  <a:lnTo>
                    <a:pt x="46488" y="15006"/>
                  </a:lnTo>
                  <a:cubicBezTo>
                    <a:pt x="37299" y="20378"/>
                    <a:pt x="36104" y="20949"/>
                    <a:pt x="26504" y="26500"/>
                  </a:cubicBezTo>
                  <a:cubicBezTo>
                    <a:pt x="24674" y="27554"/>
                    <a:pt x="22571" y="27554"/>
                    <a:pt x="20716" y="2650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0" name="자유형: 도형 199">
              <a:extLst>
                <a:ext uri="{FF2B5EF4-FFF2-40B4-BE49-F238E27FC236}">
                  <a16:creationId xmlns:a16="http://schemas.microsoft.com/office/drawing/2014/main" id="{8D257669-E45D-494F-A094-84B13686E9C7}"/>
                </a:ext>
              </a:extLst>
            </p:cNvPr>
            <p:cNvSpPr/>
            <p:nvPr/>
          </p:nvSpPr>
          <p:spPr>
            <a:xfrm flipV="1">
              <a:off x="4071981" y="4315891"/>
              <a:ext cx="47694" cy="28551"/>
            </a:xfrm>
            <a:custGeom>
              <a:avLst/>
              <a:gdLst>
                <a:gd name="connsiteX0" fmla="*/ 20735 w 47694"/>
                <a:gd name="connsiteY0" fmla="*/ 26734 h 28551"/>
                <a:gd name="connsiteX1" fmla="*/ 891 w 47694"/>
                <a:gd name="connsiteY1" fmla="*/ 15481 h 28551"/>
                <a:gd name="connsiteX2" fmla="*/ -306 w 47694"/>
                <a:gd name="connsiteY2" fmla="*/ 13462 h 28551"/>
                <a:gd name="connsiteX3" fmla="*/ 836 w 47694"/>
                <a:gd name="connsiteY3" fmla="*/ 11443 h 28551"/>
                <a:gd name="connsiteX4" fmla="*/ 20585 w 47694"/>
                <a:gd name="connsiteY4" fmla="*/ -216 h 28551"/>
                <a:gd name="connsiteX5" fmla="*/ 26390 w 47694"/>
                <a:gd name="connsiteY5" fmla="*/ -229 h 28551"/>
                <a:gd name="connsiteX6" fmla="*/ 46189 w 47694"/>
                <a:gd name="connsiteY6" fmla="*/ 11036 h 28551"/>
                <a:gd name="connsiteX7" fmla="*/ 47389 w 47694"/>
                <a:gd name="connsiteY7" fmla="*/ 13056 h 28551"/>
                <a:gd name="connsiteX8" fmla="*/ 46253 w 47694"/>
                <a:gd name="connsiteY8" fmla="*/ 15062 h 28551"/>
                <a:gd name="connsiteX9" fmla="*/ 26518 w 47694"/>
                <a:gd name="connsiteY9" fmla="*/ 26734 h 28551"/>
                <a:gd name="connsiteX10" fmla="*/ 20735 w 47694"/>
                <a:gd name="connsiteY10" fmla="*/ 26734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51">
                  <a:moveTo>
                    <a:pt x="20735" y="26734"/>
                  </a:moveTo>
                  <a:cubicBezTo>
                    <a:pt x="14151" y="22974"/>
                    <a:pt x="7538" y="19228"/>
                    <a:pt x="891" y="15481"/>
                  </a:cubicBezTo>
                  <a:lnTo>
                    <a:pt x="-306" y="13462"/>
                  </a:lnTo>
                  <a:lnTo>
                    <a:pt x="836" y="11443"/>
                  </a:lnTo>
                  <a:cubicBezTo>
                    <a:pt x="10093" y="6096"/>
                    <a:pt x="11041" y="5372"/>
                    <a:pt x="20585" y="-216"/>
                  </a:cubicBezTo>
                  <a:cubicBezTo>
                    <a:pt x="22416" y="-1283"/>
                    <a:pt x="24524" y="-1283"/>
                    <a:pt x="26390" y="-229"/>
                  </a:cubicBezTo>
                  <a:cubicBezTo>
                    <a:pt x="32993" y="3531"/>
                    <a:pt x="39580" y="7290"/>
                    <a:pt x="46189" y="11036"/>
                  </a:cubicBezTo>
                  <a:lnTo>
                    <a:pt x="47389" y="13056"/>
                  </a:lnTo>
                  <a:lnTo>
                    <a:pt x="46253" y="15062"/>
                  </a:lnTo>
                  <a:cubicBezTo>
                    <a:pt x="37060" y="20447"/>
                    <a:pt x="36128" y="21184"/>
                    <a:pt x="26518" y="26734"/>
                  </a:cubicBezTo>
                  <a:cubicBezTo>
                    <a:pt x="24693" y="27800"/>
                    <a:pt x="22590" y="27800"/>
                    <a:pt x="20735" y="2673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1" name="자유형: 도형 200">
              <a:extLst>
                <a:ext uri="{FF2B5EF4-FFF2-40B4-BE49-F238E27FC236}">
                  <a16:creationId xmlns:a16="http://schemas.microsoft.com/office/drawing/2014/main" id="{4454FCF1-B57D-4C09-AF63-651693D4B160}"/>
                </a:ext>
              </a:extLst>
            </p:cNvPr>
            <p:cNvSpPr/>
            <p:nvPr/>
          </p:nvSpPr>
          <p:spPr>
            <a:xfrm flipV="1">
              <a:off x="4071976" y="4313056"/>
              <a:ext cx="47952" cy="28336"/>
            </a:xfrm>
            <a:custGeom>
              <a:avLst/>
              <a:gdLst>
                <a:gd name="connsiteX0" fmla="*/ 20734 w 47952"/>
                <a:gd name="connsiteY0" fmla="*/ 26526 h 28336"/>
                <a:gd name="connsiteX1" fmla="*/ 896 w 47952"/>
                <a:gd name="connsiteY1" fmla="*/ 15261 h 28336"/>
                <a:gd name="connsiteX2" fmla="*/ -306 w 47952"/>
                <a:gd name="connsiteY2" fmla="*/ 13255 h 28336"/>
                <a:gd name="connsiteX3" fmla="*/ 841 w 47952"/>
                <a:gd name="connsiteY3" fmla="*/ 11223 h 28336"/>
                <a:gd name="connsiteX4" fmla="*/ 20853 w 47952"/>
                <a:gd name="connsiteY4" fmla="*/ -207 h 28336"/>
                <a:gd name="connsiteX5" fmla="*/ 26658 w 47952"/>
                <a:gd name="connsiteY5" fmla="*/ -233 h 28336"/>
                <a:gd name="connsiteX6" fmla="*/ 46452 w 47952"/>
                <a:gd name="connsiteY6" fmla="*/ 10994 h 28336"/>
                <a:gd name="connsiteX7" fmla="*/ 47647 w 47952"/>
                <a:gd name="connsiteY7" fmla="*/ 13001 h 28336"/>
                <a:gd name="connsiteX8" fmla="*/ 46512 w 47952"/>
                <a:gd name="connsiteY8" fmla="*/ 15020 h 28336"/>
                <a:gd name="connsiteX9" fmla="*/ 26523 w 47952"/>
                <a:gd name="connsiteY9" fmla="*/ 26526 h 28336"/>
                <a:gd name="connsiteX10" fmla="*/ 20734 w 47952"/>
                <a:gd name="connsiteY10" fmla="*/ 26526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6">
                  <a:moveTo>
                    <a:pt x="20734" y="26526"/>
                  </a:moveTo>
                  <a:cubicBezTo>
                    <a:pt x="14156" y="22767"/>
                    <a:pt x="7543" y="19008"/>
                    <a:pt x="896" y="15261"/>
                  </a:cubicBezTo>
                  <a:lnTo>
                    <a:pt x="-306" y="13255"/>
                  </a:lnTo>
                  <a:lnTo>
                    <a:pt x="841" y="11223"/>
                  </a:lnTo>
                  <a:cubicBezTo>
                    <a:pt x="10098" y="5889"/>
                    <a:pt x="11314" y="5368"/>
                    <a:pt x="20853" y="-207"/>
                  </a:cubicBezTo>
                  <a:cubicBezTo>
                    <a:pt x="22679" y="-1287"/>
                    <a:pt x="24797" y="-1287"/>
                    <a:pt x="26658" y="-233"/>
                  </a:cubicBezTo>
                  <a:cubicBezTo>
                    <a:pt x="33266" y="3527"/>
                    <a:pt x="39839" y="7235"/>
                    <a:pt x="46452" y="10994"/>
                  </a:cubicBezTo>
                  <a:lnTo>
                    <a:pt x="47647" y="13001"/>
                  </a:lnTo>
                  <a:lnTo>
                    <a:pt x="46512" y="15020"/>
                  </a:lnTo>
                  <a:cubicBezTo>
                    <a:pt x="37313" y="20392"/>
                    <a:pt x="36123" y="20964"/>
                    <a:pt x="26523" y="26526"/>
                  </a:cubicBezTo>
                  <a:cubicBezTo>
                    <a:pt x="24698" y="27580"/>
                    <a:pt x="22590" y="27580"/>
                    <a:pt x="20734" y="2652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2" name="자유형: 도형 201">
              <a:extLst>
                <a:ext uri="{FF2B5EF4-FFF2-40B4-BE49-F238E27FC236}">
                  <a16:creationId xmlns:a16="http://schemas.microsoft.com/office/drawing/2014/main" id="{A42443BD-9538-454F-A276-C629E92DB5C8}"/>
                </a:ext>
              </a:extLst>
            </p:cNvPr>
            <p:cNvSpPr/>
            <p:nvPr/>
          </p:nvSpPr>
          <p:spPr>
            <a:xfrm flipV="1">
              <a:off x="4044359" y="4331573"/>
              <a:ext cx="47699" cy="28541"/>
            </a:xfrm>
            <a:custGeom>
              <a:avLst/>
              <a:gdLst>
                <a:gd name="connsiteX0" fmla="*/ 20757 w 47699"/>
                <a:gd name="connsiteY0" fmla="*/ 26748 h 28541"/>
                <a:gd name="connsiteX1" fmla="*/ 913 w 47699"/>
                <a:gd name="connsiteY1" fmla="*/ 15495 h 28541"/>
                <a:gd name="connsiteX2" fmla="*/ -287 w 47699"/>
                <a:gd name="connsiteY2" fmla="*/ 13476 h 28541"/>
                <a:gd name="connsiteX3" fmla="*/ 855 w 47699"/>
                <a:gd name="connsiteY3" fmla="*/ 11457 h 28541"/>
                <a:gd name="connsiteX4" fmla="*/ 20609 w 47699"/>
                <a:gd name="connsiteY4" fmla="*/ -202 h 28541"/>
                <a:gd name="connsiteX5" fmla="*/ 26414 w 47699"/>
                <a:gd name="connsiteY5" fmla="*/ -214 h 28541"/>
                <a:gd name="connsiteX6" fmla="*/ 46217 w 47699"/>
                <a:gd name="connsiteY6" fmla="*/ 11038 h 28541"/>
                <a:gd name="connsiteX7" fmla="*/ 47413 w 47699"/>
                <a:gd name="connsiteY7" fmla="*/ 13070 h 28541"/>
                <a:gd name="connsiteX8" fmla="*/ 46282 w 47699"/>
                <a:gd name="connsiteY8" fmla="*/ 15076 h 28541"/>
                <a:gd name="connsiteX9" fmla="*/ 26547 w 47699"/>
                <a:gd name="connsiteY9" fmla="*/ 26748 h 28541"/>
                <a:gd name="connsiteX10" fmla="*/ 20757 w 47699"/>
                <a:gd name="connsiteY10" fmla="*/ 26748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1">
                  <a:moveTo>
                    <a:pt x="20757" y="26748"/>
                  </a:moveTo>
                  <a:cubicBezTo>
                    <a:pt x="14175" y="22988"/>
                    <a:pt x="7567" y="19242"/>
                    <a:pt x="913" y="15495"/>
                  </a:cubicBezTo>
                  <a:lnTo>
                    <a:pt x="-287" y="13476"/>
                  </a:lnTo>
                  <a:lnTo>
                    <a:pt x="855" y="11457"/>
                  </a:lnTo>
                  <a:cubicBezTo>
                    <a:pt x="10117" y="6110"/>
                    <a:pt x="11070" y="5361"/>
                    <a:pt x="20609" y="-202"/>
                  </a:cubicBezTo>
                  <a:cubicBezTo>
                    <a:pt x="22435" y="-1269"/>
                    <a:pt x="24553" y="-1269"/>
                    <a:pt x="26414" y="-214"/>
                  </a:cubicBezTo>
                  <a:cubicBezTo>
                    <a:pt x="33022" y="3532"/>
                    <a:pt x="39599" y="7304"/>
                    <a:pt x="46217" y="11038"/>
                  </a:cubicBezTo>
                  <a:lnTo>
                    <a:pt x="47413" y="13070"/>
                  </a:lnTo>
                  <a:lnTo>
                    <a:pt x="46282" y="15076"/>
                  </a:lnTo>
                  <a:cubicBezTo>
                    <a:pt x="37084" y="20461"/>
                    <a:pt x="36147" y="21185"/>
                    <a:pt x="26547" y="26748"/>
                  </a:cubicBezTo>
                  <a:cubicBezTo>
                    <a:pt x="24712" y="27802"/>
                    <a:pt x="22609" y="27802"/>
                    <a:pt x="20757" y="2674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3" name="자유형: 도형 202">
              <a:extLst>
                <a:ext uri="{FF2B5EF4-FFF2-40B4-BE49-F238E27FC236}">
                  <a16:creationId xmlns:a16="http://schemas.microsoft.com/office/drawing/2014/main" id="{706EE13F-4CBA-4972-B7ED-3C59E1BE1DC6}"/>
                </a:ext>
              </a:extLst>
            </p:cNvPr>
            <p:cNvSpPr/>
            <p:nvPr/>
          </p:nvSpPr>
          <p:spPr>
            <a:xfrm flipV="1">
              <a:off x="4044354" y="4328741"/>
              <a:ext cx="47952" cy="28325"/>
            </a:xfrm>
            <a:custGeom>
              <a:avLst/>
              <a:gdLst>
                <a:gd name="connsiteX0" fmla="*/ 20753 w 47952"/>
                <a:gd name="connsiteY0" fmla="*/ 26529 h 28325"/>
                <a:gd name="connsiteX1" fmla="*/ 918 w 47952"/>
                <a:gd name="connsiteY1" fmla="*/ 15277 h 28325"/>
                <a:gd name="connsiteX2" fmla="*/ -287 w 47952"/>
                <a:gd name="connsiteY2" fmla="*/ 13258 h 28325"/>
                <a:gd name="connsiteX3" fmla="*/ 860 w 47952"/>
                <a:gd name="connsiteY3" fmla="*/ 11226 h 28325"/>
                <a:gd name="connsiteX4" fmla="*/ 20871 w 47952"/>
                <a:gd name="connsiteY4" fmla="*/ -204 h 28325"/>
                <a:gd name="connsiteX5" fmla="*/ 26677 w 47952"/>
                <a:gd name="connsiteY5" fmla="*/ -217 h 28325"/>
                <a:gd name="connsiteX6" fmla="*/ 46471 w 47952"/>
                <a:gd name="connsiteY6" fmla="*/ 11010 h 28325"/>
                <a:gd name="connsiteX7" fmla="*/ 47666 w 47952"/>
                <a:gd name="connsiteY7" fmla="*/ 13016 h 28325"/>
                <a:gd name="connsiteX8" fmla="*/ 46534 w 47952"/>
                <a:gd name="connsiteY8" fmla="*/ 15023 h 28325"/>
                <a:gd name="connsiteX9" fmla="*/ 26552 w 47952"/>
                <a:gd name="connsiteY9" fmla="*/ 26529 h 28325"/>
                <a:gd name="connsiteX10" fmla="*/ 20753 w 47952"/>
                <a:gd name="connsiteY10" fmla="*/ 26529 h 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5">
                  <a:moveTo>
                    <a:pt x="20753" y="26529"/>
                  </a:moveTo>
                  <a:cubicBezTo>
                    <a:pt x="14175" y="22770"/>
                    <a:pt x="7567" y="19023"/>
                    <a:pt x="918" y="15277"/>
                  </a:cubicBezTo>
                  <a:lnTo>
                    <a:pt x="-287" y="13258"/>
                  </a:lnTo>
                  <a:lnTo>
                    <a:pt x="860" y="11226"/>
                  </a:lnTo>
                  <a:cubicBezTo>
                    <a:pt x="10122" y="5892"/>
                    <a:pt x="11338" y="5358"/>
                    <a:pt x="20871" y="-204"/>
                  </a:cubicBezTo>
                  <a:cubicBezTo>
                    <a:pt x="22703" y="-1271"/>
                    <a:pt x="24816" y="-1271"/>
                    <a:pt x="26677" y="-217"/>
                  </a:cubicBezTo>
                  <a:cubicBezTo>
                    <a:pt x="33289" y="3542"/>
                    <a:pt x="39863" y="7250"/>
                    <a:pt x="46471" y="11010"/>
                  </a:cubicBezTo>
                  <a:lnTo>
                    <a:pt x="47666" y="13016"/>
                  </a:lnTo>
                  <a:lnTo>
                    <a:pt x="46534" y="15023"/>
                  </a:lnTo>
                  <a:cubicBezTo>
                    <a:pt x="37342" y="20408"/>
                    <a:pt x="36147" y="20979"/>
                    <a:pt x="26552" y="26529"/>
                  </a:cubicBezTo>
                  <a:cubicBezTo>
                    <a:pt x="24717" y="27583"/>
                    <a:pt x="22614" y="27583"/>
                    <a:pt x="20753" y="2652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4" name="자유형: 도형 203">
              <a:extLst>
                <a:ext uri="{FF2B5EF4-FFF2-40B4-BE49-F238E27FC236}">
                  <a16:creationId xmlns:a16="http://schemas.microsoft.com/office/drawing/2014/main" id="{A5326174-86D1-434F-A2B8-993E3C0AE257}"/>
                </a:ext>
              </a:extLst>
            </p:cNvPr>
            <p:cNvSpPr/>
            <p:nvPr/>
          </p:nvSpPr>
          <p:spPr>
            <a:xfrm flipV="1">
              <a:off x="4016742" y="4347257"/>
              <a:ext cx="47699" cy="28541"/>
            </a:xfrm>
            <a:custGeom>
              <a:avLst/>
              <a:gdLst>
                <a:gd name="connsiteX0" fmla="*/ 20771 w 47699"/>
                <a:gd name="connsiteY0" fmla="*/ 26762 h 28541"/>
                <a:gd name="connsiteX1" fmla="*/ 932 w 47699"/>
                <a:gd name="connsiteY1" fmla="*/ 15522 h 28541"/>
                <a:gd name="connsiteX2" fmla="*/ -268 w 47699"/>
                <a:gd name="connsiteY2" fmla="*/ 13490 h 28541"/>
                <a:gd name="connsiteX3" fmla="*/ 878 w 47699"/>
                <a:gd name="connsiteY3" fmla="*/ 11471 h 28541"/>
                <a:gd name="connsiteX4" fmla="*/ 20622 w 47699"/>
                <a:gd name="connsiteY4" fmla="*/ -188 h 28541"/>
                <a:gd name="connsiteX5" fmla="*/ 26428 w 47699"/>
                <a:gd name="connsiteY5" fmla="*/ -200 h 28541"/>
                <a:gd name="connsiteX6" fmla="*/ 46236 w 47699"/>
                <a:gd name="connsiteY6" fmla="*/ 11064 h 28541"/>
                <a:gd name="connsiteX7" fmla="*/ 47432 w 47699"/>
                <a:gd name="connsiteY7" fmla="*/ 13084 h 28541"/>
                <a:gd name="connsiteX8" fmla="*/ 46295 w 47699"/>
                <a:gd name="connsiteY8" fmla="*/ 15103 h 28541"/>
                <a:gd name="connsiteX9" fmla="*/ 26561 w 47699"/>
                <a:gd name="connsiteY9" fmla="*/ 26762 h 28541"/>
                <a:gd name="connsiteX10" fmla="*/ 20771 w 47699"/>
                <a:gd name="connsiteY10" fmla="*/ 26762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1">
                  <a:moveTo>
                    <a:pt x="20771" y="26762"/>
                  </a:moveTo>
                  <a:cubicBezTo>
                    <a:pt x="14194" y="23002"/>
                    <a:pt x="7581" y="19269"/>
                    <a:pt x="932" y="15522"/>
                  </a:cubicBezTo>
                  <a:lnTo>
                    <a:pt x="-268" y="13490"/>
                  </a:lnTo>
                  <a:lnTo>
                    <a:pt x="878" y="11471"/>
                  </a:lnTo>
                  <a:cubicBezTo>
                    <a:pt x="10131" y="6124"/>
                    <a:pt x="11087" y="5387"/>
                    <a:pt x="20622" y="-188"/>
                  </a:cubicBezTo>
                  <a:cubicBezTo>
                    <a:pt x="22454" y="-1255"/>
                    <a:pt x="24567" y="-1255"/>
                    <a:pt x="26428" y="-200"/>
                  </a:cubicBezTo>
                  <a:cubicBezTo>
                    <a:pt x="33040" y="3559"/>
                    <a:pt x="39623" y="7305"/>
                    <a:pt x="46236" y="11064"/>
                  </a:cubicBezTo>
                  <a:lnTo>
                    <a:pt x="47432" y="13084"/>
                  </a:lnTo>
                  <a:lnTo>
                    <a:pt x="46295" y="15103"/>
                  </a:lnTo>
                  <a:cubicBezTo>
                    <a:pt x="37098" y="20475"/>
                    <a:pt x="36166" y="21212"/>
                    <a:pt x="26561" y="26762"/>
                  </a:cubicBezTo>
                  <a:cubicBezTo>
                    <a:pt x="24736" y="27816"/>
                    <a:pt x="22626" y="27816"/>
                    <a:pt x="20771" y="2676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5" name="자유형: 도형 204">
              <a:extLst>
                <a:ext uri="{FF2B5EF4-FFF2-40B4-BE49-F238E27FC236}">
                  <a16:creationId xmlns:a16="http://schemas.microsoft.com/office/drawing/2014/main" id="{6A4D8183-87B5-4D39-B615-38FCFF98E625}"/>
                </a:ext>
              </a:extLst>
            </p:cNvPr>
            <p:cNvSpPr/>
            <p:nvPr/>
          </p:nvSpPr>
          <p:spPr>
            <a:xfrm flipV="1">
              <a:off x="4016736" y="4344412"/>
              <a:ext cx="47952" cy="28324"/>
            </a:xfrm>
            <a:custGeom>
              <a:avLst/>
              <a:gdLst>
                <a:gd name="connsiteX0" fmla="*/ 20776 w 47952"/>
                <a:gd name="connsiteY0" fmla="*/ 26542 h 28324"/>
                <a:gd name="connsiteX1" fmla="*/ 937 w 47952"/>
                <a:gd name="connsiteY1" fmla="*/ 15277 h 28324"/>
                <a:gd name="connsiteX2" fmla="*/ -268 w 47952"/>
                <a:gd name="connsiteY2" fmla="*/ 13257 h 28324"/>
                <a:gd name="connsiteX3" fmla="*/ 879 w 47952"/>
                <a:gd name="connsiteY3" fmla="*/ 11238 h 28324"/>
                <a:gd name="connsiteX4" fmla="*/ 20895 w 47952"/>
                <a:gd name="connsiteY4" fmla="*/ -179 h 28324"/>
                <a:gd name="connsiteX5" fmla="*/ 26700 w 47952"/>
                <a:gd name="connsiteY5" fmla="*/ -205 h 28324"/>
                <a:gd name="connsiteX6" fmla="*/ 46490 w 47952"/>
                <a:gd name="connsiteY6" fmla="*/ 11009 h 28324"/>
                <a:gd name="connsiteX7" fmla="*/ 47685 w 47952"/>
                <a:gd name="connsiteY7" fmla="*/ 13029 h 28324"/>
                <a:gd name="connsiteX8" fmla="*/ 46548 w 47952"/>
                <a:gd name="connsiteY8" fmla="*/ 15035 h 28324"/>
                <a:gd name="connsiteX9" fmla="*/ 26566 w 47952"/>
                <a:gd name="connsiteY9" fmla="*/ 26542 h 28324"/>
                <a:gd name="connsiteX10" fmla="*/ 20776 w 47952"/>
                <a:gd name="connsiteY10" fmla="*/ 26542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4">
                  <a:moveTo>
                    <a:pt x="20776" y="26542"/>
                  </a:moveTo>
                  <a:cubicBezTo>
                    <a:pt x="14199" y="22782"/>
                    <a:pt x="7581" y="19023"/>
                    <a:pt x="937" y="15277"/>
                  </a:cubicBezTo>
                  <a:lnTo>
                    <a:pt x="-268" y="13257"/>
                  </a:lnTo>
                  <a:lnTo>
                    <a:pt x="879" y="11238"/>
                  </a:lnTo>
                  <a:cubicBezTo>
                    <a:pt x="10136" y="5904"/>
                    <a:pt x="11351" y="5383"/>
                    <a:pt x="20895" y="-179"/>
                  </a:cubicBezTo>
                  <a:cubicBezTo>
                    <a:pt x="22727" y="-1259"/>
                    <a:pt x="24835" y="-1259"/>
                    <a:pt x="26700" y="-205"/>
                  </a:cubicBezTo>
                  <a:cubicBezTo>
                    <a:pt x="33303" y="3542"/>
                    <a:pt x="39881" y="7250"/>
                    <a:pt x="46490" y="11009"/>
                  </a:cubicBezTo>
                  <a:lnTo>
                    <a:pt x="47685" y="13029"/>
                  </a:lnTo>
                  <a:lnTo>
                    <a:pt x="46548" y="15035"/>
                  </a:lnTo>
                  <a:cubicBezTo>
                    <a:pt x="37361" y="20420"/>
                    <a:pt x="36161" y="20992"/>
                    <a:pt x="26566" y="26542"/>
                  </a:cubicBezTo>
                  <a:cubicBezTo>
                    <a:pt x="24741" y="27596"/>
                    <a:pt x="22631" y="27596"/>
                    <a:pt x="20776" y="2654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6" name="자유형: 도형 205">
              <a:extLst>
                <a:ext uri="{FF2B5EF4-FFF2-40B4-BE49-F238E27FC236}">
                  <a16:creationId xmlns:a16="http://schemas.microsoft.com/office/drawing/2014/main" id="{B299EE98-E890-45EF-ABBD-D2D3574FB098}"/>
                </a:ext>
              </a:extLst>
            </p:cNvPr>
            <p:cNvSpPr/>
            <p:nvPr/>
          </p:nvSpPr>
          <p:spPr>
            <a:xfrm flipV="1">
              <a:off x="3989129" y="4362929"/>
              <a:ext cx="47689" cy="28546"/>
            </a:xfrm>
            <a:custGeom>
              <a:avLst/>
              <a:gdLst>
                <a:gd name="connsiteX0" fmla="*/ 20785 w 47689"/>
                <a:gd name="connsiteY0" fmla="*/ 26780 h 28546"/>
                <a:gd name="connsiteX1" fmla="*/ 946 w 47689"/>
                <a:gd name="connsiteY1" fmla="*/ 15515 h 28546"/>
                <a:gd name="connsiteX2" fmla="*/ -249 w 47689"/>
                <a:gd name="connsiteY2" fmla="*/ 13509 h 28546"/>
                <a:gd name="connsiteX3" fmla="*/ 891 w 47689"/>
                <a:gd name="connsiteY3" fmla="*/ 11490 h 28546"/>
                <a:gd name="connsiteX4" fmla="*/ 20636 w 47689"/>
                <a:gd name="connsiteY4" fmla="*/ -169 h 28546"/>
                <a:gd name="connsiteX5" fmla="*/ 26445 w 47689"/>
                <a:gd name="connsiteY5" fmla="*/ -182 h 28546"/>
                <a:gd name="connsiteX6" fmla="*/ 46244 w 47689"/>
                <a:gd name="connsiteY6" fmla="*/ 11083 h 28546"/>
                <a:gd name="connsiteX7" fmla="*/ 47441 w 47689"/>
                <a:gd name="connsiteY7" fmla="*/ 13103 h 28546"/>
                <a:gd name="connsiteX8" fmla="*/ 46309 w 47689"/>
                <a:gd name="connsiteY8" fmla="*/ 15109 h 28546"/>
                <a:gd name="connsiteX9" fmla="*/ 26575 w 47689"/>
                <a:gd name="connsiteY9" fmla="*/ 26780 h 28546"/>
                <a:gd name="connsiteX10" fmla="*/ 20785 w 47689"/>
                <a:gd name="connsiteY10" fmla="*/ 26780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89" h="28546">
                  <a:moveTo>
                    <a:pt x="20785" y="26780"/>
                  </a:moveTo>
                  <a:cubicBezTo>
                    <a:pt x="14202" y="23021"/>
                    <a:pt x="7595" y="19275"/>
                    <a:pt x="946" y="15515"/>
                  </a:cubicBezTo>
                  <a:lnTo>
                    <a:pt x="-249" y="13509"/>
                  </a:lnTo>
                  <a:lnTo>
                    <a:pt x="891" y="11490"/>
                  </a:lnTo>
                  <a:cubicBezTo>
                    <a:pt x="10143" y="6143"/>
                    <a:pt x="11096" y="5394"/>
                    <a:pt x="20636" y="-169"/>
                  </a:cubicBezTo>
                  <a:cubicBezTo>
                    <a:pt x="22473" y="-1236"/>
                    <a:pt x="24581" y="-1249"/>
                    <a:pt x="26445" y="-182"/>
                  </a:cubicBezTo>
                  <a:cubicBezTo>
                    <a:pt x="33049" y="3565"/>
                    <a:pt x="39637" y="7324"/>
                    <a:pt x="46244" y="11083"/>
                  </a:cubicBezTo>
                  <a:lnTo>
                    <a:pt x="47441" y="13103"/>
                  </a:lnTo>
                  <a:lnTo>
                    <a:pt x="46309" y="15109"/>
                  </a:lnTo>
                  <a:cubicBezTo>
                    <a:pt x="37117" y="20494"/>
                    <a:pt x="36175" y="21230"/>
                    <a:pt x="26575" y="26780"/>
                  </a:cubicBezTo>
                  <a:cubicBezTo>
                    <a:pt x="24745" y="27834"/>
                    <a:pt x="22635" y="27834"/>
                    <a:pt x="20785" y="2678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7" name="자유형: 도형 206">
              <a:extLst>
                <a:ext uri="{FF2B5EF4-FFF2-40B4-BE49-F238E27FC236}">
                  <a16:creationId xmlns:a16="http://schemas.microsoft.com/office/drawing/2014/main" id="{4FB7BE4F-4AEA-4F2C-BF82-3E2FE4B7EBD4}"/>
                </a:ext>
              </a:extLst>
            </p:cNvPr>
            <p:cNvSpPr/>
            <p:nvPr/>
          </p:nvSpPr>
          <p:spPr>
            <a:xfrm flipV="1">
              <a:off x="3989119" y="4360084"/>
              <a:ext cx="47957" cy="28338"/>
            </a:xfrm>
            <a:custGeom>
              <a:avLst/>
              <a:gdLst>
                <a:gd name="connsiteX0" fmla="*/ 20795 w 47957"/>
                <a:gd name="connsiteY0" fmla="*/ 26570 h 28338"/>
                <a:gd name="connsiteX1" fmla="*/ 956 w 47957"/>
                <a:gd name="connsiteY1" fmla="*/ 15305 h 28338"/>
                <a:gd name="connsiteX2" fmla="*/ -249 w 47957"/>
                <a:gd name="connsiteY2" fmla="*/ 13298 h 28338"/>
                <a:gd name="connsiteX3" fmla="*/ 902 w 47957"/>
                <a:gd name="connsiteY3" fmla="*/ 11266 h 28338"/>
                <a:gd name="connsiteX4" fmla="*/ 20909 w 47957"/>
                <a:gd name="connsiteY4" fmla="*/ -177 h 28338"/>
                <a:gd name="connsiteX5" fmla="*/ 26714 w 47957"/>
                <a:gd name="connsiteY5" fmla="*/ -189 h 28338"/>
                <a:gd name="connsiteX6" fmla="*/ 46507 w 47957"/>
                <a:gd name="connsiteY6" fmla="*/ 11025 h 28338"/>
                <a:gd name="connsiteX7" fmla="*/ 47709 w 47957"/>
                <a:gd name="connsiteY7" fmla="*/ 13044 h 28338"/>
                <a:gd name="connsiteX8" fmla="*/ 46572 w 47957"/>
                <a:gd name="connsiteY8" fmla="*/ 15051 h 28338"/>
                <a:gd name="connsiteX9" fmla="*/ 26585 w 47957"/>
                <a:gd name="connsiteY9" fmla="*/ 26570 h 28338"/>
                <a:gd name="connsiteX10" fmla="*/ 20795 w 47957"/>
                <a:gd name="connsiteY10" fmla="*/ 26570 h 2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38">
                  <a:moveTo>
                    <a:pt x="20795" y="26570"/>
                  </a:moveTo>
                  <a:cubicBezTo>
                    <a:pt x="14212" y="22810"/>
                    <a:pt x="7599" y="19051"/>
                    <a:pt x="956" y="15305"/>
                  </a:cubicBezTo>
                  <a:lnTo>
                    <a:pt x="-249" y="13298"/>
                  </a:lnTo>
                  <a:lnTo>
                    <a:pt x="902" y="11266"/>
                  </a:lnTo>
                  <a:cubicBezTo>
                    <a:pt x="10153" y="5932"/>
                    <a:pt x="11370" y="5399"/>
                    <a:pt x="20909" y="-177"/>
                  </a:cubicBezTo>
                  <a:cubicBezTo>
                    <a:pt x="22740" y="-1243"/>
                    <a:pt x="24849" y="-1243"/>
                    <a:pt x="26714" y="-189"/>
                  </a:cubicBezTo>
                  <a:cubicBezTo>
                    <a:pt x="33322" y="3570"/>
                    <a:pt x="39899" y="7278"/>
                    <a:pt x="46507" y="11025"/>
                  </a:cubicBezTo>
                  <a:lnTo>
                    <a:pt x="47709" y="13044"/>
                  </a:lnTo>
                  <a:lnTo>
                    <a:pt x="46572" y="15051"/>
                  </a:lnTo>
                  <a:cubicBezTo>
                    <a:pt x="37375" y="20436"/>
                    <a:pt x="36185" y="21007"/>
                    <a:pt x="26585" y="26570"/>
                  </a:cubicBezTo>
                  <a:cubicBezTo>
                    <a:pt x="24755" y="27624"/>
                    <a:pt x="22645" y="27624"/>
                    <a:pt x="20795" y="2657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8" name="자유형: 도형 207">
              <a:extLst>
                <a:ext uri="{FF2B5EF4-FFF2-40B4-BE49-F238E27FC236}">
                  <a16:creationId xmlns:a16="http://schemas.microsoft.com/office/drawing/2014/main" id="{1F2CACEC-536F-4DEA-A8CF-67CB6467D8BE}"/>
                </a:ext>
              </a:extLst>
            </p:cNvPr>
            <p:cNvSpPr/>
            <p:nvPr/>
          </p:nvSpPr>
          <p:spPr>
            <a:xfrm flipV="1">
              <a:off x="3961507" y="4378601"/>
              <a:ext cx="47698" cy="28546"/>
            </a:xfrm>
            <a:custGeom>
              <a:avLst/>
              <a:gdLst>
                <a:gd name="connsiteX0" fmla="*/ 20804 w 47698"/>
                <a:gd name="connsiteY0" fmla="*/ 26794 h 28546"/>
                <a:gd name="connsiteX1" fmla="*/ 965 w 47698"/>
                <a:gd name="connsiteY1" fmla="*/ 15529 h 28546"/>
                <a:gd name="connsiteX2" fmla="*/ -230 w 47698"/>
                <a:gd name="connsiteY2" fmla="*/ 13523 h 28546"/>
                <a:gd name="connsiteX3" fmla="*/ 910 w 47698"/>
                <a:gd name="connsiteY3" fmla="*/ 11491 h 28546"/>
                <a:gd name="connsiteX4" fmla="*/ 20660 w 47698"/>
                <a:gd name="connsiteY4" fmla="*/ -155 h 28546"/>
                <a:gd name="connsiteX5" fmla="*/ 26464 w 47698"/>
                <a:gd name="connsiteY5" fmla="*/ -168 h 28546"/>
                <a:gd name="connsiteX6" fmla="*/ 46268 w 47698"/>
                <a:gd name="connsiteY6" fmla="*/ 11084 h 28546"/>
                <a:gd name="connsiteX7" fmla="*/ 47469 w 47698"/>
                <a:gd name="connsiteY7" fmla="*/ 13104 h 28546"/>
                <a:gd name="connsiteX8" fmla="*/ 46328 w 47698"/>
                <a:gd name="connsiteY8" fmla="*/ 15123 h 28546"/>
                <a:gd name="connsiteX9" fmla="*/ 26604 w 47698"/>
                <a:gd name="connsiteY9" fmla="*/ 26794 h 28546"/>
                <a:gd name="connsiteX10" fmla="*/ 20804 w 47698"/>
                <a:gd name="connsiteY10" fmla="*/ 26794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804" y="26794"/>
                  </a:moveTo>
                  <a:cubicBezTo>
                    <a:pt x="14231" y="23035"/>
                    <a:pt x="7613" y="19289"/>
                    <a:pt x="965" y="15529"/>
                  </a:cubicBezTo>
                  <a:lnTo>
                    <a:pt x="-230" y="13523"/>
                  </a:lnTo>
                  <a:lnTo>
                    <a:pt x="910" y="11491"/>
                  </a:lnTo>
                  <a:cubicBezTo>
                    <a:pt x="10167" y="6157"/>
                    <a:pt x="11120" y="5408"/>
                    <a:pt x="20660" y="-155"/>
                  </a:cubicBezTo>
                  <a:cubicBezTo>
                    <a:pt x="22491" y="-1222"/>
                    <a:pt x="24600" y="-1235"/>
                    <a:pt x="26464" y="-168"/>
                  </a:cubicBezTo>
                  <a:cubicBezTo>
                    <a:pt x="33073" y="3579"/>
                    <a:pt x="39655" y="7325"/>
                    <a:pt x="46268" y="11084"/>
                  </a:cubicBezTo>
                  <a:lnTo>
                    <a:pt x="47469" y="13104"/>
                  </a:lnTo>
                  <a:lnTo>
                    <a:pt x="46328" y="15123"/>
                  </a:lnTo>
                  <a:cubicBezTo>
                    <a:pt x="37141" y="20508"/>
                    <a:pt x="36197" y="21232"/>
                    <a:pt x="26604" y="26794"/>
                  </a:cubicBezTo>
                  <a:cubicBezTo>
                    <a:pt x="24767" y="27848"/>
                    <a:pt x="22664" y="27848"/>
                    <a:pt x="20804" y="2679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9" name="자유형: 도형 208">
              <a:extLst>
                <a:ext uri="{FF2B5EF4-FFF2-40B4-BE49-F238E27FC236}">
                  <a16:creationId xmlns:a16="http://schemas.microsoft.com/office/drawing/2014/main" id="{56750575-5A64-4072-B372-C3CFA5956A53}"/>
                </a:ext>
              </a:extLst>
            </p:cNvPr>
            <p:cNvSpPr/>
            <p:nvPr/>
          </p:nvSpPr>
          <p:spPr>
            <a:xfrm flipV="1">
              <a:off x="3961502" y="4375770"/>
              <a:ext cx="47952" cy="28324"/>
            </a:xfrm>
            <a:custGeom>
              <a:avLst/>
              <a:gdLst>
                <a:gd name="connsiteX0" fmla="*/ 20809 w 47952"/>
                <a:gd name="connsiteY0" fmla="*/ 26558 h 28324"/>
                <a:gd name="connsiteX1" fmla="*/ 970 w 47952"/>
                <a:gd name="connsiteY1" fmla="*/ 15319 h 28324"/>
                <a:gd name="connsiteX2" fmla="*/ -230 w 47952"/>
                <a:gd name="connsiteY2" fmla="*/ 13287 h 28324"/>
                <a:gd name="connsiteX3" fmla="*/ 915 w 47952"/>
                <a:gd name="connsiteY3" fmla="*/ 11268 h 28324"/>
                <a:gd name="connsiteX4" fmla="*/ 20928 w 47952"/>
                <a:gd name="connsiteY4" fmla="*/ -162 h 28324"/>
                <a:gd name="connsiteX5" fmla="*/ 26732 w 47952"/>
                <a:gd name="connsiteY5" fmla="*/ -175 h 28324"/>
                <a:gd name="connsiteX6" fmla="*/ 46526 w 47952"/>
                <a:gd name="connsiteY6" fmla="*/ 11039 h 28324"/>
                <a:gd name="connsiteX7" fmla="*/ 47722 w 47952"/>
                <a:gd name="connsiteY7" fmla="*/ 13058 h 28324"/>
                <a:gd name="connsiteX8" fmla="*/ 46586 w 47952"/>
                <a:gd name="connsiteY8" fmla="*/ 15065 h 28324"/>
                <a:gd name="connsiteX9" fmla="*/ 26604 w 47952"/>
                <a:gd name="connsiteY9" fmla="*/ 26571 h 28324"/>
                <a:gd name="connsiteX10" fmla="*/ 20809 w 47952"/>
                <a:gd name="connsiteY10" fmla="*/ 26558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4">
                  <a:moveTo>
                    <a:pt x="20809" y="26558"/>
                  </a:moveTo>
                  <a:cubicBezTo>
                    <a:pt x="14231" y="22812"/>
                    <a:pt x="7618" y="19053"/>
                    <a:pt x="970" y="15319"/>
                  </a:cubicBezTo>
                  <a:lnTo>
                    <a:pt x="-230" y="13287"/>
                  </a:lnTo>
                  <a:lnTo>
                    <a:pt x="915" y="11268"/>
                  </a:lnTo>
                  <a:cubicBezTo>
                    <a:pt x="10172" y="5934"/>
                    <a:pt x="11388" y="5400"/>
                    <a:pt x="20928" y="-162"/>
                  </a:cubicBezTo>
                  <a:cubicBezTo>
                    <a:pt x="22759" y="-1229"/>
                    <a:pt x="24873" y="-1229"/>
                    <a:pt x="26732" y="-175"/>
                  </a:cubicBezTo>
                  <a:cubicBezTo>
                    <a:pt x="33341" y="3571"/>
                    <a:pt x="39913" y="7292"/>
                    <a:pt x="46526" y="11039"/>
                  </a:cubicBezTo>
                  <a:lnTo>
                    <a:pt x="47722" y="13058"/>
                  </a:lnTo>
                  <a:lnTo>
                    <a:pt x="46586" y="15065"/>
                  </a:lnTo>
                  <a:cubicBezTo>
                    <a:pt x="37388" y="20437"/>
                    <a:pt x="36202" y="21021"/>
                    <a:pt x="26604" y="26571"/>
                  </a:cubicBezTo>
                  <a:cubicBezTo>
                    <a:pt x="24772" y="27625"/>
                    <a:pt x="22669" y="27625"/>
                    <a:pt x="20809" y="2655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0" name="자유형: 도형 209">
              <a:extLst>
                <a:ext uri="{FF2B5EF4-FFF2-40B4-BE49-F238E27FC236}">
                  <a16:creationId xmlns:a16="http://schemas.microsoft.com/office/drawing/2014/main" id="{0424B6D5-2614-4E5A-ADE5-98B086287CFB}"/>
                </a:ext>
              </a:extLst>
            </p:cNvPr>
            <p:cNvSpPr/>
            <p:nvPr/>
          </p:nvSpPr>
          <p:spPr>
            <a:xfrm flipV="1">
              <a:off x="3933889" y="4394287"/>
              <a:ext cx="47698" cy="28544"/>
            </a:xfrm>
            <a:custGeom>
              <a:avLst/>
              <a:gdLst>
                <a:gd name="connsiteX0" fmla="*/ 20828 w 47698"/>
                <a:gd name="connsiteY0" fmla="*/ 26796 h 28544"/>
                <a:gd name="connsiteX1" fmla="*/ 989 w 47698"/>
                <a:gd name="connsiteY1" fmla="*/ 15556 h 28544"/>
                <a:gd name="connsiteX2" fmla="*/ -211 w 47698"/>
                <a:gd name="connsiteY2" fmla="*/ 13524 h 28544"/>
                <a:gd name="connsiteX3" fmla="*/ 934 w 47698"/>
                <a:gd name="connsiteY3" fmla="*/ 11505 h 28544"/>
                <a:gd name="connsiteX4" fmla="*/ 20679 w 47698"/>
                <a:gd name="connsiteY4" fmla="*/ -141 h 28544"/>
                <a:gd name="connsiteX5" fmla="*/ 26483 w 47698"/>
                <a:gd name="connsiteY5" fmla="*/ -154 h 28544"/>
                <a:gd name="connsiteX6" fmla="*/ 46287 w 47698"/>
                <a:gd name="connsiteY6" fmla="*/ 11111 h 28544"/>
                <a:gd name="connsiteX7" fmla="*/ 47487 w 47698"/>
                <a:gd name="connsiteY7" fmla="*/ 13118 h 28544"/>
                <a:gd name="connsiteX8" fmla="*/ 46352 w 47698"/>
                <a:gd name="connsiteY8" fmla="*/ 15137 h 28544"/>
                <a:gd name="connsiteX9" fmla="*/ 26617 w 47698"/>
                <a:gd name="connsiteY9" fmla="*/ 26808 h 28544"/>
                <a:gd name="connsiteX10" fmla="*/ 20828 w 47698"/>
                <a:gd name="connsiteY10" fmla="*/ 26796 h 2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4">
                  <a:moveTo>
                    <a:pt x="20828" y="26796"/>
                  </a:moveTo>
                  <a:cubicBezTo>
                    <a:pt x="14254" y="23049"/>
                    <a:pt x="7636" y="19303"/>
                    <a:pt x="989" y="15556"/>
                  </a:cubicBezTo>
                  <a:lnTo>
                    <a:pt x="-211" y="13524"/>
                  </a:lnTo>
                  <a:lnTo>
                    <a:pt x="934" y="11505"/>
                  </a:lnTo>
                  <a:cubicBezTo>
                    <a:pt x="10191" y="6171"/>
                    <a:pt x="11139" y="5434"/>
                    <a:pt x="20679" y="-141"/>
                  </a:cubicBezTo>
                  <a:cubicBezTo>
                    <a:pt x="22509" y="-1208"/>
                    <a:pt x="24622" y="-1221"/>
                    <a:pt x="26483" y="-154"/>
                  </a:cubicBezTo>
                  <a:cubicBezTo>
                    <a:pt x="33091" y="3593"/>
                    <a:pt x="39679" y="7352"/>
                    <a:pt x="46287" y="11111"/>
                  </a:cubicBezTo>
                  <a:lnTo>
                    <a:pt x="47487" y="13118"/>
                  </a:lnTo>
                  <a:lnTo>
                    <a:pt x="46352" y="15137"/>
                  </a:lnTo>
                  <a:cubicBezTo>
                    <a:pt x="37160" y="20522"/>
                    <a:pt x="36216" y="21258"/>
                    <a:pt x="26617" y="26808"/>
                  </a:cubicBezTo>
                  <a:cubicBezTo>
                    <a:pt x="24791" y="27862"/>
                    <a:pt x="22688" y="27862"/>
                    <a:pt x="20828" y="2679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1" name="자유형: 도형 210">
              <a:extLst>
                <a:ext uri="{FF2B5EF4-FFF2-40B4-BE49-F238E27FC236}">
                  <a16:creationId xmlns:a16="http://schemas.microsoft.com/office/drawing/2014/main" id="{4A8481A6-41AC-4365-9701-14CCB077A9A5}"/>
                </a:ext>
              </a:extLst>
            </p:cNvPr>
            <p:cNvSpPr/>
            <p:nvPr/>
          </p:nvSpPr>
          <p:spPr>
            <a:xfrm flipV="1">
              <a:off x="3933889" y="4391444"/>
              <a:ext cx="47952" cy="28335"/>
            </a:xfrm>
            <a:custGeom>
              <a:avLst/>
              <a:gdLst>
                <a:gd name="connsiteX0" fmla="*/ 20827 w 47952"/>
                <a:gd name="connsiteY0" fmla="*/ 26585 h 28335"/>
                <a:gd name="connsiteX1" fmla="*/ 984 w 47952"/>
                <a:gd name="connsiteY1" fmla="*/ 15333 h 28335"/>
                <a:gd name="connsiteX2" fmla="*/ -211 w 47952"/>
                <a:gd name="connsiteY2" fmla="*/ 13314 h 28335"/>
                <a:gd name="connsiteX3" fmla="*/ 934 w 47952"/>
                <a:gd name="connsiteY3" fmla="*/ 11294 h 28335"/>
                <a:gd name="connsiteX4" fmla="*/ 20947 w 47952"/>
                <a:gd name="connsiteY4" fmla="*/ -149 h 28335"/>
                <a:gd name="connsiteX5" fmla="*/ 26741 w 47952"/>
                <a:gd name="connsiteY5" fmla="*/ -161 h 28335"/>
                <a:gd name="connsiteX6" fmla="*/ 46545 w 47952"/>
                <a:gd name="connsiteY6" fmla="*/ 11053 h 28335"/>
                <a:gd name="connsiteX7" fmla="*/ 47741 w 47952"/>
                <a:gd name="connsiteY7" fmla="*/ 13059 h 28335"/>
                <a:gd name="connsiteX8" fmla="*/ 46605 w 47952"/>
                <a:gd name="connsiteY8" fmla="*/ 15091 h 28335"/>
                <a:gd name="connsiteX9" fmla="*/ 26617 w 47952"/>
                <a:gd name="connsiteY9" fmla="*/ 26585 h 28335"/>
                <a:gd name="connsiteX10" fmla="*/ 20827 w 47952"/>
                <a:gd name="connsiteY10" fmla="*/ 26585 h 28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5">
                  <a:moveTo>
                    <a:pt x="20827" y="26585"/>
                  </a:moveTo>
                  <a:cubicBezTo>
                    <a:pt x="14250" y="22839"/>
                    <a:pt x="7632" y="19079"/>
                    <a:pt x="984" y="15333"/>
                  </a:cubicBezTo>
                  <a:lnTo>
                    <a:pt x="-211" y="13314"/>
                  </a:lnTo>
                  <a:lnTo>
                    <a:pt x="934" y="11294"/>
                  </a:lnTo>
                  <a:cubicBezTo>
                    <a:pt x="10186" y="5960"/>
                    <a:pt x="11407" y="5427"/>
                    <a:pt x="20947" y="-149"/>
                  </a:cubicBezTo>
                  <a:cubicBezTo>
                    <a:pt x="22772" y="-1215"/>
                    <a:pt x="24881" y="-1215"/>
                    <a:pt x="26741" y="-161"/>
                  </a:cubicBezTo>
                  <a:cubicBezTo>
                    <a:pt x="33353" y="3585"/>
                    <a:pt x="39932" y="7294"/>
                    <a:pt x="46545" y="11053"/>
                  </a:cubicBezTo>
                  <a:lnTo>
                    <a:pt x="47741" y="13059"/>
                  </a:lnTo>
                  <a:lnTo>
                    <a:pt x="46605" y="15091"/>
                  </a:lnTo>
                  <a:cubicBezTo>
                    <a:pt x="37407" y="20451"/>
                    <a:pt x="36211" y="21035"/>
                    <a:pt x="26617" y="26585"/>
                  </a:cubicBezTo>
                  <a:cubicBezTo>
                    <a:pt x="24781" y="27652"/>
                    <a:pt x="22683" y="27652"/>
                    <a:pt x="20827" y="2658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2" name="자유형: 도형 211">
              <a:extLst>
                <a:ext uri="{FF2B5EF4-FFF2-40B4-BE49-F238E27FC236}">
                  <a16:creationId xmlns:a16="http://schemas.microsoft.com/office/drawing/2014/main" id="{E99EE398-36B5-4A93-86D3-32EE5A300099}"/>
                </a:ext>
              </a:extLst>
            </p:cNvPr>
            <p:cNvSpPr/>
            <p:nvPr/>
          </p:nvSpPr>
          <p:spPr>
            <a:xfrm flipV="1">
              <a:off x="3906267" y="4409957"/>
              <a:ext cx="47698" cy="28548"/>
            </a:xfrm>
            <a:custGeom>
              <a:avLst/>
              <a:gdLst>
                <a:gd name="connsiteX0" fmla="*/ 20846 w 47698"/>
                <a:gd name="connsiteY0" fmla="*/ 26824 h 28548"/>
                <a:gd name="connsiteX1" fmla="*/ 1008 w 47698"/>
                <a:gd name="connsiteY1" fmla="*/ 15559 h 28548"/>
                <a:gd name="connsiteX2" fmla="*/ -192 w 47698"/>
                <a:gd name="connsiteY2" fmla="*/ 13552 h 28548"/>
                <a:gd name="connsiteX3" fmla="*/ 953 w 47698"/>
                <a:gd name="connsiteY3" fmla="*/ 11520 h 28548"/>
                <a:gd name="connsiteX4" fmla="*/ 20708 w 47698"/>
                <a:gd name="connsiteY4" fmla="*/ -126 h 28548"/>
                <a:gd name="connsiteX5" fmla="*/ 26502 w 47698"/>
                <a:gd name="connsiteY5" fmla="*/ -151 h 28548"/>
                <a:gd name="connsiteX6" fmla="*/ 46311 w 47698"/>
                <a:gd name="connsiteY6" fmla="*/ 11127 h 28548"/>
                <a:gd name="connsiteX7" fmla="*/ 47506 w 47698"/>
                <a:gd name="connsiteY7" fmla="*/ 13133 h 28548"/>
                <a:gd name="connsiteX8" fmla="*/ 46381 w 47698"/>
                <a:gd name="connsiteY8" fmla="*/ 15153 h 28548"/>
                <a:gd name="connsiteX9" fmla="*/ 26641 w 47698"/>
                <a:gd name="connsiteY9" fmla="*/ 26824 h 28548"/>
                <a:gd name="connsiteX10" fmla="*/ 20846 w 47698"/>
                <a:gd name="connsiteY10" fmla="*/ 26824 h 2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8">
                  <a:moveTo>
                    <a:pt x="20846" y="26824"/>
                  </a:moveTo>
                  <a:cubicBezTo>
                    <a:pt x="14273" y="23065"/>
                    <a:pt x="7660" y="19318"/>
                    <a:pt x="1008" y="15559"/>
                  </a:cubicBezTo>
                  <a:lnTo>
                    <a:pt x="-192" y="13552"/>
                  </a:lnTo>
                  <a:lnTo>
                    <a:pt x="953" y="11520"/>
                  </a:lnTo>
                  <a:cubicBezTo>
                    <a:pt x="10215" y="6187"/>
                    <a:pt x="11163" y="5437"/>
                    <a:pt x="20708" y="-126"/>
                  </a:cubicBezTo>
                  <a:cubicBezTo>
                    <a:pt x="22533" y="-1192"/>
                    <a:pt x="24641" y="-1205"/>
                    <a:pt x="26502" y="-151"/>
                  </a:cubicBezTo>
                  <a:cubicBezTo>
                    <a:pt x="33115" y="3608"/>
                    <a:pt x="39698" y="7368"/>
                    <a:pt x="46311" y="11127"/>
                  </a:cubicBezTo>
                  <a:lnTo>
                    <a:pt x="47506" y="13133"/>
                  </a:lnTo>
                  <a:lnTo>
                    <a:pt x="46381" y="15153"/>
                  </a:lnTo>
                  <a:cubicBezTo>
                    <a:pt x="37182" y="20537"/>
                    <a:pt x="36240" y="21261"/>
                    <a:pt x="26641" y="26824"/>
                  </a:cubicBezTo>
                  <a:cubicBezTo>
                    <a:pt x="24810" y="27878"/>
                    <a:pt x="22707" y="27878"/>
                    <a:pt x="20846" y="2682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3" name="자유형: 도형 212">
              <a:extLst>
                <a:ext uri="{FF2B5EF4-FFF2-40B4-BE49-F238E27FC236}">
                  <a16:creationId xmlns:a16="http://schemas.microsoft.com/office/drawing/2014/main" id="{FDD1EB39-444C-4FA1-AD88-9A00644F8133}"/>
                </a:ext>
              </a:extLst>
            </p:cNvPr>
            <p:cNvSpPr/>
            <p:nvPr/>
          </p:nvSpPr>
          <p:spPr>
            <a:xfrm flipV="1">
              <a:off x="3906267" y="4407114"/>
              <a:ext cx="47952" cy="28336"/>
            </a:xfrm>
            <a:custGeom>
              <a:avLst/>
              <a:gdLst>
                <a:gd name="connsiteX0" fmla="*/ 20846 w 47952"/>
                <a:gd name="connsiteY0" fmla="*/ 26599 h 28336"/>
                <a:gd name="connsiteX1" fmla="*/ 1008 w 47952"/>
                <a:gd name="connsiteY1" fmla="*/ 15347 h 28336"/>
                <a:gd name="connsiteX2" fmla="*/ -193 w 47952"/>
                <a:gd name="connsiteY2" fmla="*/ 13327 h 28336"/>
                <a:gd name="connsiteX3" fmla="*/ 953 w 47952"/>
                <a:gd name="connsiteY3" fmla="*/ 11295 h 28336"/>
                <a:gd name="connsiteX4" fmla="*/ 20966 w 47952"/>
                <a:gd name="connsiteY4" fmla="*/ -135 h 28336"/>
                <a:gd name="connsiteX5" fmla="*/ 26770 w 47952"/>
                <a:gd name="connsiteY5" fmla="*/ -147 h 28336"/>
                <a:gd name="connsiteX6" fmla="*/ 46564 w 47952"/>
                <a:gd name="connsiteY6" fmla="*/ 11067 h 28336"/>
                <a:gd name="connsiteX7" fmla="*/ 47760 w 47952"/>
                <a:gd name="connsiteY7" fmla="*/ 13073 h 28336"/>
                <a:gd name="connsiteX8" fmla="*/ 46623 w 47952"/>
                <a:gd name="connsiteY8" fmla="*/ 15093 h 28336"/>
                <a:gd name="connsiteX9" fmla="*/ 26641 w 47952"/>
                <a:gd name="connsiteY9" fmla="*/ 26612 h 28336"/>
                <a:gd name="connsiteX10" fmla="*/ 20846 w 47952"/>
                <a:gd name="connsiteY10" fmla="*/ 26599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6">
                  <a:moveTo>
                    <a:pt x="20846" y="26599"/>
                  </a:moveTo>
                  <a:cubicBezTo>
                    <a:pt x="14269" y="22852"/>
                    <a:pt x="7660" y="19093"/>
                    <a:pt x="1008" y="15347"/>
                  </a:cubicBezTo>
                  <a:lnTo>
                    <a:pt x="-193" y="13327"/>
                  </a:lnTo>
                  <a:lnTo>
                    <a:pt x="953" y="11295"/>
                  </a:lnTo>
                  <a:cubicBezTo>
                    <a:pt x="10205" y="5974"/>
                    <a:pt x="11430" y="5441"/>
                    <a:pt x="20966" y="-135"/>
                  </a:cubicBezTo>
                  <a:cubicBezTo>
                    <a:pt x="22796" y="-1201"/>
                    <a:pt x="24909" y="-1201"/>
                    <a:pt x="26770" y="-147"/>
                  </a:cubicBezTo>
                  <a:cubicBezTo>
                    <a:pt x="33372" y="3599"/>
                    <a:pt x="39956" y="7320"/>
                    <a:pt x="46564" y="11067"/>
                  </a:cubicBezTo>
                  <a:lnTo>
                    <a:pt x="47760" y="13073"/>
                  </a:lnTo>
                  <a:lnTo>
                    <a:pt x="46623" y="15093"/>
                  </a:lnTo>
                  <a:cubicBezTo>
                    <a:pt x="37436" y="20465"/>
                    <a:pt x="36240" y="21049"/>
                    <a:pt x="26641" y="26612"/>
                  </a:cubicBezTo>
                  <a:cubicBezTo>
                    <a:pt x="24810" y="27666"/>
                    <a:pt x="22702" y="27666"/>
                    <a:pt x="20846" y="2659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4" name="자유형: 도형 213">
              <a:extLst>
                <a:ext uri="{FF2B5EF4-FFF2-40B4-BE49-F238E27FC236}">
                  <a16:creationId xmlns:a16="http://schemas.microsoft.com/office/drawing/2014/main" id="{E3DCAD8C-A69E-4120-81A7-3A6E4F587539}"/>
                </a:ext>
              </a:extLst>
            </p:cNvPr>
            <p:cNvSpPr/>
            <p:nvPr/>
          </p:nvSpPr>
          <p:spPr>
            <a:xfrm flipV="1">
              <a:off x="3878654" y="4425632"/>
              <a:ext cx="47698" cy="28562"/>
            </a:xfrm>
            <a:custGeom>
              <a:avLst/>
              <a:gdLst>
                <a:gd name="connsiteX0" fmla="*/ 20865 w 47698"/>
                <a:gd name="connsiteY0" fmla="*/ 26843 h 28562"/>
                <a:gd name="connsiteX1" fmla="*/ 1027 w 47698"/>
                <a:gd name="connsiteY1" fmla="*/ 15590 h 28562"/>
                <a:gd name="connsiteX2" fmla="*/ -174 w 47698"/>
                <a:gd name="connsiteY2" fmla="*/ 13571 h 28562"/>
                <a:gd name="connsiteX3" fmla="*/ 972 w 47698"/>
                <a:gd name="connsiteY3" fmla="*/ 11539 h 28562"/>
                <a:gd name="connsiteX4" fmla="*/ 20717 w 47698"/>
                <a:gd name="connsiteY4" fmla="*/ -107 h 28562"/>
                <a:gd name="connsiteX5" fmla="*/ 26521 w 47698"/>
                <a:gd name="connsiteY5" fmla="*/ -132 h 28562"/>
                <a:gd name="connsiteX6" fmla="*/ 46330 w 47698"/>
                <a:gd name="connsiteY6" fmla="*/ 11145 h 28562"/>
                <a:gd name="connsiteX7" fmla="*/ 47525 w 47698"/>
                <a:gd name="connsiteY7" fmla="*/ 13152 h 28562"/>
                <a:gd name="connsiteX8" fmla="*/ 46390 w 47698"/>
                <a:gd name="connsiteY8" fmla="*/ 15184 h 28562"/>
                <a:gd name="connsiteX9" fmla="*/ 26660 w 47698"/>
                <a:gd name="connsiteY9" fmla="*/ 26843 h 28562"/>
                <a:gd name="connsiteX10" fmla="*/ 20865 w 47698"/>
                <a:gd name="connsiteY10" fmla="*/ 26843 h 28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62">
                  <a:moveTo>
                    <a:pt x="20865" y="26843"/>
                  </a:moveTo>
                  <a:cubicBezTo>
                    <a:pt x="14287" y="23096"/>
                    <a:pt x="7674" y="19337"/>
                    <a:pt x="1027" y="15590"/>
                  </a:cubicBezTo>
                  <a:lnTo>
                    <a:pt x="-174" y="13571"/>
                  </a:lnTo>
                  <a:lnTo>
                    <a:pt x="972" y="11539"/>
                  </a:lnTo>
                  <a:cubicBezTo>
                    <a:pt x="10224" y="6218"/>
                    <a:pt x="11176" y="5469"/>
                    <a:pt x="20717" y="-107"/>
                  </a:cubicBezTo>
                  <a:cubicBezTo>
                    <a:pt x="22547" y="-1186"/>
                    <a:pt x="24655" y="-1186"/>
                    <a:pt x="26521" y="-132"/>
                  </a:cubicBezTo>
                  <a:cubicBezTo>
                    <a:pt x="33133" y="3627"/>
                    <a:pt x="39717" y="7386"/>
                    <a:pt x="46330" y="11145"/>
                  </a:cubicBezTo>
                  <a:lnTo>
                    <a:pt x="47525" y="13152"/>
                  </a:lnTo>
                  <a:lnTo>
                    <a:pt x="46390" y="15184"/>
                  </a:lnTo>
                  <a:cubicBezTo>
                    <a:pt x="37191" y="20543"/>
                    <a:pt x="36259" y="21293"/>
                    <a:pt x="26660" y="26843"/>
                  </a:cubicBezTo>
                  <a:cubicBezTo>
                    <a:pt x="24824" y="27910"/>
                    <a:pt x="22721" y="27910"/>
                    <a:pt x="20865" y="2684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5" name="자유형: 도형 214">
              <a:extLst>
                <a:ext uri="{FF2B5EF4-FFF2-40B4-BE49-F238E27FC236}">
                  <a16:creationId xmlns:a16="http://schemas.microsoft.com/office/drawing/2014/main" id="{50CA301D-FC5A-4799-99BE-7F66FFC1239E}"/>
                </a:ext>
              </a:extLst>
            </p:cNvPr>
            <p:cNvSpPr/>
            <p:nvPr/>
          </p:nvSpPr>
          <p:spPr>
            <a:xfrm flipV="1">
              <a:off x="3878649" y="4422800"/>
              <a:ext cx="47952" cy="28322"/>
            </a:xfrm>
            <a:custGeom>
              <a:avLst/>
              <a:gdLst>
                <a:gd name="connsiteX0" fmla="*/ 20870 w 47952"/>
                <a:gd name="connsiteY0" fmla="*/ 26600 h 28322"/>
                <a:gd name="connsiteX1" fmla="*/ 1026 w 47952"/>
                <a:gd name="connsiteY1" fmla="*/ 15348 h 28322"/>
                <a:gd name="connsiteX2" fmla="*/ -174 w 47952"/>
                <a:gd name="connsiteY2" fmla="*/ 13329 h 28322"/>
                <a:gd name="connsiteX3" fmla="*/ 972 w 47952"/>
                <a:gd name="connsiteY3" fmla="*/ 11309 h 28322"/>
                <a:gd name="connsiteX4" fmla="*/ 20990 w 47952"/>
                <a:gd name="connsiteY4" fmla="*/ -121 h 28322"/>
                <a:gd name="connsiteX5" fmla="*/ 26788 w 47952"/>
                <a:gd name="connsiteY5" fmla="*/ -133 h 28322"/>
                <a:gd name="connsiteX6" fmla="*/ 46583 w 47952"/>
                <a:gd name="connsiteY6" fmla="*/ 11081 h 28322"/>
                <a:gd name="connsiteX7" fmla="*/ 47779 w 47952"/>
                <a:gd name="connsiteY7" fmla="*/ 13087 h 28322"/>
                <a:gd name="connsiteX8" fmla="*/ 46642 w 47952"/>
                <a:gd name="connsiteY8" fmla="*/ 15107 h 28322"/>
                <a:gd name="connsiteX9" fmla="*/ 26655 w 47952"/>
                <a:gd name="connsiteY9" fmla="*/ 26600 h 28322"/>
                <a:gd name="connsiteX10" fmla="*/ 20870 w 47952"/>
                <a:gd name="connsiteY10" fmla="*/ 26600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2">
                  <a:moveTo>
                    <a:pt x="20870" y="26600"/>
                  </a:moveTo>
                  <a:cubicBezTo>
                    <a:pt x="14292" y="22854"/>
                    <a:pt x="7679" y="19095"/>
                    <a:pt x="1026" y="15348"/>
                  </a:cubicBezTo>
                  <a:lnTo>
                    <a:pt x="-174" y="13329"/>
                  </a:lnTo>
                  <a:lnTo>
                    <a:pt x="972" y="11309"/>
                  </a:lnTo>
                  <a:cubicBezTo>
                    <a:pt x="10229" y="5976"/>
                    <a:pt x="11444" y="5442"/>
                    <a:pt x="20990" y="-121"/>
                  </a:cubicBezTo>
                  <a:cubicBezTo>
                    <a:pt x="22809" y="-1187"/>
                    <a:pt x="24928" y="-1187"/>
                    <a:pt x="26788" y="-133"/>
                  </a:cubicBezTo>
                  <a:cubicBezTo>
                    <a:pt x="33396" y="3613"/>
                    <a:pt x="39975" y="7322"/>
                    <a:pt x="46583" y="11081"/>
                  </a:cubicBezTo>
                  <a:lnTo>
                    <a:pt x="47779" y="13087"/>
                  </a:lnTo>
                  <a:lnTo>
                    <a:pt x="46642" y="15107"/>
                  </a:lnTo>
                  <a:cubicBezTo>
                    <a:pt x="37455" y="20479"/>
                    <a:pt x="36254" y="21063"/>
                    <a:pt x="26655" y="26600"/>
                  </a:cubicBezTo>
                  <a:cubicBezTo>
                    <a:pt x="24829" y="27667"/>
                    <a:pt x="22726" y="27667"/>
                    <a:pt x="20870" y="2660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6" name="자유형: 도형 215">
              <a:extLst>
                <a:ext uri="{FF2B5EF4-FFF2-40B4-BE49-F238E27FC236}">
                  <a16:creationId xmlns:a16="http://schemas.microsoft.com/office/drawing/2014/main" id="{1326805C-58E9-4695-BA0A-EEACAC72C807}"/>
                </a:ext>
              </a:extLst>
            </p:cNvPr>
            <p:cNvSpPr/>
            <p:nvPr/>
          </p:nvSpPr>
          <p:spPr>
            <a:xfrm flipV="1">
              <a:off x="4320555" y="4206490"/>
              <a:ext cx="47693" cy="28541"/>
            </a:xfrm>
            <a:custGeom>
              <a:avLst/>
              <a:gdLst>
                <a:gd name="connsiteX0" fmla="*/ 20558 w 47693"/>
                <a:gd name="connsiteY0" fmla="*/ 26636 h 28541"/>
                <a:gd name="connsiteX1" fmla="*/ 730 w 47693"/>
                <a:gd name="connsiteY1" fmla="*/ 15397 h 28541"/>
                <a:gd name="connsiteX2" fmla="*/ -475 w 47693"/>
                <a:gd name="connsiteY2" fmla="*/ 13365 h 28541"/>
                <a:gd name="connsiteX3" fmla="*/ 665 w 47693"/>
                <a:gd name="connsiteY3" fmla="*/ 11345 h 28541"/>
                <a:gd name="connsiteX4" fmla="*/ 20415 w 47693"/>
                <a:gd name="connsiteY4" fmla="*/ -313 h 28541"/>
                <a:gd name="connsiteX5" fmla="*/ 26219 w 47693"/>
                <a:gd name="connsiteY5" fmla="*/ -326 h 28541"/>
                <a:gd name="connsiteX6" fmla="*/ 46018 w 47693"/>
                <a:gd name="connsiteY6" fmla="*/ 10952 h 28541"/>
                <a:gd name="connsiteX7" fmla="*/ 47218 w 47693"/>
                <a:gd name="connsiteY7" fmla="*/ 12958 h 28541"/>
                <a:gd name="connsiteX8" fmla="*/ 46088 w 47693"/>
                <a:gd name="connsiteY8" fmla="*/ 14965 h 28541"/>
                <a:gd name="connsiteX9" fmla="*/ 26359 w 47693"/>
                <a:gd name="connsiteY9" fmla="*/ 26636 h 28541"/>
                <a:gd name="connsiteX10" fmla="*/ 20558 w 47693"/>
                <a:gd name="connsiteY10" fmla="*/ 26636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3" h="28541">
                  <a:moveTo>
                    <a:pt x="20558" y="26636"/>
                  </a:moveTo>
                  <a:cubicBezTo>
                    <a:pt x="13985" y="22877"/>
                    <a:pt x="7368" y="19143"/>
                    <a:pt x="730" y="15397"/>
                  </a:cubicBezTo>
                  <a:lnTo>
                    <a:pt x="-475" y="13365"/>
                  </a:lnTo>
                  <a:lnTo>
                    <a:pt x="665" y="11345"/>
                  </a:lnTo>
                  <a:cubicBezTo>
                    <a:pt x="9922" y="5999"/>
                    <a:pt x="10875" y="5275"/>
                    <a:pt x="20415" y="-313"/>
                  </a:cubicBezTo>
                  <a:cubicBezTo>
                    <a:pt x="22245" y="-1380"/>
                    <a:pt x="24355" y="-1380"/>
                    <a:pt x="26219" y="-326"/>
                  </a:cubicBezTo>
                  <a:cubicBezTo>
                    <a:pt x="32832" y="3433"/>
                    <a:pt x="39410" y="7192"/>
                    <a:pt x="46018" y="10952"/>
                  </a:cubicBezTo>
                  <a:lnTo>
                    <a:pt x="47218" y="12958"/>
                  </a:lnTo>
                  <a:lnTo>
                    <a:pt x="46088" y="14965"/>
                  </a:lnTo>
                  <a:cubicBezTo>
                    <a:pt x="36896" y="20350"/>
                    <a:pt x="35957" y="21086"/>
                    <a:pt x="26359" y="26636"/>
                  </a:cubicBezTo>
                  <a:cubicBezTo>
                    <a:pt x="24522" y="27690"/>
                    <a:pt x="22419" y="27690"/>
                    <a:pt x="20558" y="2663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7" name="자유형: 도형 216">
              <a:extLst>
                <a:ext uri="{FF2B5EF4-FFF2-40B4-BE49-F238E27FC236}">
                  <a16:creationId xmlns:a16="http://schemas.microsoft.com/office/drawing/2014/main" id="{4785B6CB-5D07-40A5-BD5D-50034EB0607A}"/>
                </a:ext>
              </a:extLst>
            </p:cNvPr>
            <p:cNvSpPr/>
            <p:nvPr/>
          </p:nvSpPr>
          <p:spPr>
            <a:xfrm flipV="1">
              <a:off x="4320550" y="4203646"/>
              <a:ext cx="47952" cy="28319"/>
            </a:xfrm>
            <a:custGeom>
              <a:avLst/>
              <a:gdLst>
                <a:gd name="connsiteX0" fmla="*/ 20564 w 47952"/>
                <a:gd name="connsiteY0" fmla="*/ 26411 h 28319"/>
                <a:gd name="connsiteX1" fmla="*/ 725 w 47952"/>
                <a:gd name="connsiteY1" fmla="*/ 15159 h 28319"/>
                <a:gd name="connsiteX2" fmla="*/ -475 w 47952"/>
                <a:gd name="connsiteY2" fmla="*/ 13140 h 28319"/>
                <a:gd name="connsiteX3" fmla="*/ 670 w 47952"/>
                <a:gd name="connsiteY3" fmla="*/ 11120 h 28319"/>
                <a:gd name="connsiteX4" fmla="*/ 20683 w 47952"/>
                <a:gd name="connsiteY4" fmla="*/ -310 h 28319"/>
                <a:gd name="connsiteX5" fmla="*/ 26487 w 47952"/>
                <a:gd name="connsiteY5" fmla="*/ -335 h 28319"/>
                <a:gd name="connsiteX6" fmla="*/ 46281 w 47952"/>
                <a:gd name="connsiteY6" fmla="*/ 10879 h 28319"/>
                <a:gd name="connsiteX7" fmla="*/ 47477 w 47952"/>
                <a:gd name="connsiteY7" fmla="*/ 12898 h 28319"/>
                <a:gd name="connsiteX8" fmla="*/ 46341 w 47952"/>
                <a:gd name="connsiteY8" fmla="*/ 14918 h 28319"/>
                <a:gd name="connsiteX9" fmla="*/ 26359 w 47952"/>
                <a:gd name="connsiteY9" fmla="*/ 26411 h 28319"/>
                <a:gd name="connsiteX10" fmla="*/ 20564 w 47952"/>
                <a:gd name="connsiteY10" fmla="*/ 26411 h 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19">
                  <a:moveTo>
                    <a:pt x="20564" y="26411"/>
                  </a:moveTo>
                  <a:cubicBezTo>
                    <a:pt x="13986" y="22652"/>
                    <a:pt x="7373" y="18905"/>
                    <a:pt x="725" y="15159"/>
                  </a:cubicBezTo>
                  <a:lnTo>
                    <a:pt x="-475" y="13140"/>
                  </a:lnTo>
                  <a:lnTo>
                    <a:pt x="670" y="11120"/>
                  </a:lnTo>
                  <a:cubicBezTo>
                    <a:pt x="9927" y="5774"/>
                    <a:pt x="11143" y="5253"/>
                    <a:pt x="20683" y="-310"/>
                  </a:cubicBezTo>
                  <a:cubicBezTo>
                    <a:pt x="22513" y="-1376"/>
                    <a:pt x="24626" y="-1389"/>
                    <a:pt x="26487" y="-335"/>
                  </a:cubicBezTo>
                  <a:cubicBezTo>
                    <a:pt x="33095" y="3411"/>
                    <a:pt x="39668" y="7120"/>
                    <a:pt x="46281" y="10879"/>
                  </a:cubicBezTo>
                  <a:lnTo>
                    <a:pt x="47477" y="12898"/>
                  </a:lnTo>
                  <a:lnTo>
                    <a:pt x="46341" y="14918"/>
                  </a:lnTo>
                  <a:cubicBezTo>
                    <a:pt x="37154" y="20290"/>
                    <a:pt x="35957" y="20849"/>
                    <a:pt x="26359" y="26411"/>
                  </a:cubicBezTo>
                  <a:cubicBezTo>
                    <a:pt x="24527" y="27465"/>
                    <a:pt x="22424" y="27465"/>
                    <a:pt x="20564" y="2641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8" name="자유형: 도형 217">
              <a:extLst>
                <a:ext uri="{FF2B5EF4-FFF2-40B4-BE49-F238E27FC236}">
                  <a16:creationId xmlns:a16="http://schemas.microsoft.com/office/drawing/2014/main" id="{1AF76674-85E2-4EED-BAF9-7920D8A11C11}"/>
                </a:ext>
              </a:extLst>
            </p:cNvPr>
            <p:cNvSpPr/>
            <p:nvPr/>
          </p:nvSpPr>
          <p:spPr>
            <a:xfrm flipV="1">
              <a:off x="4292937" y="4222153"/>
              <a:ext cx="47688" cy="28551"/>
            </a:xfrm>
            <a:custGeom>
              <a:avLst/>
              <a:gdLst>
                <a:gd name="connsiteX0" fmla="*/ 20582 w 47688"/>
                <a:gd name="connsiteY0" fmla="*/ 26650 h 28551"/>
                <a:gd name="connsiteX1" fmla="*/ 744 w 47688"/>
                <a:gd name="connsiteY1" fmla="*/ 15398 h 28551"/>
                <a:gd name="connsiteX2" fmla="*/ -456 w 47688"/>
                <a:gd name="connsiteY2" fmla="*/ 13378 h 28551"/>
                <a:gd name="connsiteX3" fmla="*/ 684 w 47688"/>
                <a:gd name="connsiteY3" fmla="*/ 11359 h 28551"/>
                <a:gd name="connsiteX4" fmla="*/ 20434 w 47688"/>
                <a:gd name="connsiteY4" fmla="*/ -300 h 28551"/>
                <a:gd name="connsiteX5" fmla="*/ 26238 w 47688"/>
                <a:gd name="connsiteY5" fmla="*/ -312 h 28551"/>
                <a:gd name="connsiteX6" fmla="*/ 46037 w 47688"/>
                <a:gd name="connsiteY6" fmla="*/ 10953 h 28551"/>
                <a:gd name="connsiteX7" fmla="*/ 47232 w 47688"/>
                <a:gd name="connsiteY7" fmla="*/ 12972 h 28551"/>
                <a:gd name="connsiteX8" fmla="*/ 46107 w 47688"/>
                <a:gd name="connsiteY8" fmla="*/ 14991 h 28551"/>
                <a:gd name="connsiteX9" fmla="*/ 26367 w 47688"/>
                <a:gd name="connsiteY9" fmla="*/ 26650 h 28551"/>
                <a:gd name="connsiteX10" fmla="*/ 20582 w 47688"/>
                <a:gd name="connsiteY10" fmla="*/ 26650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88" h="28551">
                  <a:moveTo>
                    <a:pt x="20582" y="26650"/>
                  </a:moveTo>
                  <a:cubicBezTo>
                    <a:pt x="14004" y="22891"/>
                    <a:pt x="7386" y="19144"/>
                    <a:pt x="744" y="15398"/>
                  </a:cubicBezTo>
                  <a:lnTo>
                    <a:pt x="-456" y="13378"/>
                  </a:lnTo>
                  <a:lnTo>
                    <a:pt x="684" y="11359"/>
                  </a:lnTo>
                  <a:cubicBezTo>
                    <a:pt x="9941" y="6013"/>
                    <a:pt x="10889" y="5276"/>
                    <a:pt x="20434" y="-300"/>
                  </a:cubicBezTo>
                  <a:cubicBezTo>
                    <a:pt x="22264" y="-1366"/>
                    <a:pt x="24372" y="-1366"/>
                    <a:pt x="26238" y="-312"/>
                  </a:cubicBezTo>
                  <a:cubicBezTo>
                    <a:pt x="32841" y="3447"/>
                    <a:pt x="39429" y="7206"/>
                    <a:pt x="46037" y="10953"/>
                  </a:cubicBezTo>
                  <a:lnTo>
                    <a:pt x="47232" y="12972"/>
                  </a:lnTo>
                  <a:lnTo>
                    <a:pt x="46107" y="14991"/>
                  </a:lnTo>
                  <a:cubicBezTo>
                    <a:pt x="36910" y="20363"/>
                    <a:pt x="35971" y="21087"/>
                    <a:pt x="26367" y="26650"/>
                  </a:cubicBezTo>
                  <a:cubicBezTo>
                    <a:pt x="24536" y="27717"/>
                    <a:pt x="22438" y="27717"/>
                    <a:pt x="20582" y="2665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9" name="자유형: 도형 218">
              <a:extLst>
                <a:ext uri="{FF2B5EF4-FFF2-40B4-BE49-F238E27FC236}">
                  <a16:creationId xmlns:a16="http://schemas.microsoft.com/office/drawing/2014/main" id="{C09103FD-620A-4626-9E97-B99557A1C7BF}"/>
                </a:ext>
              </a:extLst>
            </p:cNvPr>
            <p:cNvSpPr/>
            <p:nvPr/>
          </p:nvSpPr>
          <p:spPr>
            <a:xfrm flipV="1">
              <a:off x="4292927" y="4219317"/>
              <a:ext cx="47957" cy="28336"/>
            </a:xfrm>
            <a:custGeom>
              <a:avLst/>
              <a:gdLst>
                <a:gd name="connsiteX0" fmla="*/ 20587 w 47957"/>
                <a:gd name="connsiteY0" fmla="*/ 26443 h 28336"/>
                <a:gd name="connsiteX1" fmla="*/ 749 w 47957"/>
                <a:gd name="connsiteY1" fmla="*/ 15178 h 28336"/>
                <a:gd name="connsiteX2" fmla="*/ -456 w 47957"/>
                <a:gd name="connsiteY2" fmla="*/ 13171 h 28336"/>
                <a:gd name="connsiteX3" fmla="*/ 694 w 47957"/>
                <a:gd name="connsiteY3" fmla="*/ 11139 h 28336"/>
                <a:gd name="connsiteX4" fmla="*/ 20702 w 47957"/>
                <a:gd name="connsiteY4" fmla="*/ -291 h 28336"/>
                <a:gd name="connsiteX5" fmla="*/ 26506 w 47957"/>
                <a:gd name="connsiteY5" fmla="*/ -316 h 28336"/>
                <a:gd name="connsiteX6" fmla="*/ 46300 w 47957"/>
                <a:gd name="connsiteY6" fmla="*/ 10911 h 28336"/>
                <a:gd name="connsiteX7" fmla="*/ 47501 w 47957"/>
                <a:gd name="connsiteY7" fmla="*/ 12917 h 28336"/>
                <a:gd name="connsiteX8" fmla="*/ 46365 w 47957"/>
                <a:gd name="connsiteY8" fmla="*/ 14936 h 28336"/>
                <a:gd name="connsiteX9" fmla="*/ 26377 w 47957"/>
                <a:gd name="connsiteY9" fmla="*/ 26443 h 28336"/>
                <a:gd name="connsiteX10" fmla="*/ 20587 w 47957"/>
                <a:gd name="connsiteY10" fmla="*/ 26443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36">
                  <a:moveTo>
                    <a:pt x="20587" y="26443"/>
                  </a:moveTo>
                  <a:cubicBezTo>
                    <a:pt x="14014" y="22683"/>
                    <a:pt x="7396" y="18937"/>
                    <a:pt x="749" y="15178"/>
                  </a:cubicBezTo>
                  <a:lnTo>
                    <a:pt x="-456" y="13171"/>
                  </a:lnTo>
                  <a:lnTo>
                    <a:pt x="694" y="11139"/>
                  </a:lnTo>
                  <a:cubicBezTo>
                    <a:pt x="9951" y="5805"/>
                    <a:pt x="11167" y="5284"/>
                    <a:pt x="20702" y="-291"/>
                  </a:cubicBezTo>
                  <a:cubicBezTo>
                    <a:pt x="22532" y="-1370"/>
                    <a:pt x="24645" y="-1370"/>
                    <a:pt x="26506" y="-316"/>
                  </a:cubicBezTo>
                  <a:cubicBezTo>
                    <a:pt x="33119" y="3443"/>
                    <a:pt x="39692" y="7151"/>
                    <a:pt x="46300" y="10911"/>
                  </a:cubicBezTo>
                  <a:lnTo>
                    <a:pt x="47501" y="12917"/>
                  </a:lnTo>
                  <a:lnTo>
                    <a:pt x="46365" y="14936"/>
                  </a:lnTo>
                  <a:cubicBezTo>
                    <a:pt x="37167" y="20308"/>
                    <a:pt x="35976" y="20880"/>
                    <a:pt x="26377" y="26443"/>
                  </a:cubicBezTo>
                  <a:cubicBezTo>
                    <a:pt x="24546" y="27497"/>
                    <a:pt x="22438" y="27497"/>
                    <a:pt x="20587" y="2644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0" name="자유형: 도형 219">
              <a:extLst>
                <a:ext uri="{FF2B5EF4-FFF2-40B4-BE49-F238E27FC236}">
                  <a16:creationId xmlns:a16="http://schemas.microsoft.com/office/drawing/2014/main" id="{77676645-D850-41F6-8B5A-CE0A03ADD368}"/>
                </a:ext>
              </a:extLst>
            </p:cNvPr>
            <p:cNvSpPr/>
            <p:nvPr/>
          </p:nvSpPr>
          <p:spPr>
            <a:xfrm flipV="1">
              <a:off x="4265315" y="4237824"/>
              <a:ext cx="47698" cy="28549"/>
            </a:xfrm>
            <a:custGeom>
              <a:avLst/>
              <a:gdLst>
                <a:gd name="connsiteX0" fmla="*/ 20601 w 47698"/>
                <a:gd name="connsiteY0" fmla="*/ 26662 h 28549"/>
                <a:gd name="connsiteX1" fmla="*/ 768 w 47698"/>
                <a:gd name="connsiteY1" fmla="*/ 15410 h 28549"/>
                <a:gd name="connsiteX2" fmla="*/ -437 w 47698"/>
                <a:gd name="connsiteY2" fmla="*/ 13391 h 28549"/>
                <a:gd name="connsiteX3" fmla="*/ 703 w 47698"/>
                <a:gd name="connsiteY3" fmla="*/ 11372 h 28549"/>
                <a:gd name="connsiteX4" fmla="*/ 20453 w 47698"/>
                <a:gd name="connsiteY4" fmla="*/ -274 h 28549"/>
                <a:gd name="connsiteX5" fmla="*/ 26257 w 47698"/>
                <a:gd name="connsiteY5" fmla="*/ -300 h 28549"/>
                <a:gd name="connsiteX6" fmla="*/ 46066 w 47698"/>
                <a:gd name="connsiteY6" fmla="*/ 10952 h 28549"/>
                <a:gd name="connsiteX7" fmla="*/ 47261 w 47698"/>
                <a:gd name="connsiteY7" fmla="*/ 12972 h 28549"/>
                <a:gd name="connsiteX8" fmla="*/ 46126 w 47698"/>
                <a:gd name="connsiteY8" fmla="*/ 15004 h 28549"/>
                <a:gd name="connsiteX9" fmla="*/ 26396 w 47698"/>
                <a:gd name="connsiteY9" fmla="*/ 26662 h 28549"/>
                <a:gd name="connsiteX10" fmla="*/ 20601 w 47698"/>
                <a:gd name="connsiteY10" fmla="*/ 26662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9">
                  <a:moveTo>
                    <a:pt x="20601" y="26662"/>
                  </a:moveTo>
                  <a:cubicBezTo>
                    <a:pt x="14023" y="22916"/>
                    <a:pt x="7415" y="19157"/>
                    <a:pt x="768" y="15410"/>
                  </a:cubicBezTo>
                  <a:lnTo>
                    <a:pt x="-437" y="13391"/>
                  </a:lnTo>
                  <a:lnTo>
                    <a:pt x="703" y="11372"/>
                  </a:lnTo>
                  <a:cubicBezTo>
                    <a:pt x="9960" y="6025"/>
                    <a:pt x="10918" y="5288"/>
                    <a:pt x="20453" y="-274"/>
                  </a:cubicBezTo>
                  <a:cubicBezTo>
                    <a:pt x="22283" y="-1354"/>
                    <a:pt x="24391" y="-1354"/>
                    <a:pt x="26257" y="-300"/>
                  </a:cubicBezTo>
                  <a:cubicBezTo>
                    <a:pt x="32864" y="3447"/>
                    <a:pt x="39453" y="7206"/>
                    <a:pt x="46066" y="10952"/>
                  </a:cubicBezTo>
                  <a:lnTo>
                    <a:pt x="47261" y="12972"/>
                  </a:lnTo>
                  <a:lnTo>
                    <a:pt x="46126" y="15004"/>
                  </a:lnTo>
                  <a:cubicBezTo>
                    <a:pt x="36932" y="20363"/>
                    <a:pt x="35995" y="21100"/>
                    <a:pt x="26396" y="26662"/>
                  </a:cubicBezTo>
                  <a:cubicBezTo>
                    <a:pt x="24565" y="27729"/>
                    <a:pt x="22457" y="27729"/>
                    <a:pt x="20601" y="2666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1" name="자유형: 도형 220">
              <a:extLst>
                <a:ext uri="{FF2B5EF4-FFF2-40B4-BE49-F238E27FC236}">
                  <a16:creationId xmlns:a16="http://schemas.microsoft.com/office/drawing/2014/main" id="{1AD0FE5F-D6A8-465B-B6FB-125A3ED15A16}"/>
                </a:ext>
              </a:extLst>
            </p:cNvPr>
            <p:cNvSpPr/>
            <p:nvPr/>
          </p:nvSpPr>
          <p:spPr>
            <a:xfrm flipV="1">
              <a:off x="4265310" y="4235002"/>
              <a:ext cx="47952" cy="28319"/>
            </a:xfrm>
            <a:custGeom>
              <a:avLst/>
              <a:gdLst>
                <a:gd name="connsiteX0" fmla="*/ 20601 w 47952"/>
                <a:gd name="connsiteY0" fmla="*/ 26439 h 28319"/>
                <a:gd name="connsiteX1" fmla="*/ 763 w 47952"/>
                <a:gd name="connsiteY1" fmla="*/ 15187 h 28319"/>
                <a:gd name="connsiteX2" fmla="*/ -438 w 47952"/>
                <a:gd name="connsiteY2" fmla="*/ 13168 h 28319"/>
                <a:gd name="connsiteX3" fmla="*/ 708 w 47952"/>
                <a:gd name="connsiteY3" fmla="*/ 11136 h 28319"/>
                <a:gd name="connsiteX4" fmla="*/ 20726 w 47952"/>
                <a:gd name="connsiteY4" fmla="*/ -282 h 28319"/>
                <a:gd name="connsiteX5" fmla="*/ 26525 w 47952"/>
                <a:gd name="connsiteY5" fmla="*/ -307 h 28319"/>
                <a:gd name="connsiteX6" fmla="*/ 46319 w 47952"/>
                <a:gd name="connsiteY6" fmla="*/ 10920 h 28319"/>
                <a:gd name="connsiteX7" fmla="*/ 47515 w 47952"/>
                <a:gd name="connsiteY7" fmla="*/ 12926 h 28319"/>
                <a:gd name="connsiteX8" fmla="*/ 46378 w 47952"/>
                <a:gd name="connsiteY8" fmla="*/ 14946 h 28319"/>
                <a:gd name="connsiteX9" fmla="*/ 26396 w 47952"/>
                <a:gd name="connsiteY9" fmla="*/ 26439 h 28319"/>
                <a:gd name="connsiteX10" fmla="*/ 20601 w 47952"/>
                <a:gd name="connsiteY10" fmla="*/ 26439 h 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19">
                  <a:moveTo>
                    <a:pt x="20601" y="26439"/>
                  </a:moveTo>
                  <a:cubicBezTo>
                    <a:pt x="14028" y="22680"/>
                    <a:pt x="7410" y="18933"/>
                    <a:pt x="763" y="15187"/>
                  </a:cubicBezTo>
                  <a:lnTo>
                    <a:pt x="-438" y="13168"/>
                  </a:lnTo>
                  <a:lnTo>
                    <a:pt x="708" y="11136"/>
                  </a:lnTo>
                  <a:cubicBezTo>
                    <a:pt x="9965" y="5802"/>
                    <a:pt x="11180" y="5281"/>
                    <a:pt x="20726" y="-282"/>
                  </a:cubicBezTo>
                  <a:cubicBezTo>
                    <a:pt x="22551" y="-1348"/>
                    <a:pt x="24664" y="-1361"/>
                    <a:pt x="26525" y="-307"/>
                  </a:cubicBezTo>
                  <a:cubicBezTo>
                    <a:pt x="33132" y="3452"/>
                    <a:pt x="39706" y="7160"/>
                    <a:pt x="46319" y="10920"/>
                  </a:cubicBezTo>
                  <a:lnTo>
                    <a:pt x="47515" y="12926"/>
                  </a:lnTo>
                  <a:lnTo>
                    <a:pt x="46378" y="14946"/>
                  </a:lnTo>
                  <a:cubicBezTo>
                    <a:pt x="37191" y="20318"/>
                    <a:pt x="35995" y="20889"/>
                    <a:pt x="26396" y="26439"/>
                  </a:cubicBezTo>
                  <a:cubicBezTo>
                    <a:pt x="24565" y="27493"/>
                    <a:pt x="22462" y="27493"/>
                    <a:pt x="20601" y="2643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2" name="자유형: 도형 221">
              <a:extLst>
                <a:ext uri="{FF2B5EF4-FFF2-40B4-BE49-F238E27FC236}">
                  <a16:creationId xmlns:a16="http://schemas.microsoft.com/office/drawing/2014/main" id="{16E4A0AF-8D19-4855-8EFF-C789A8CC4C6C}"/>
                </a:ext>
              </a:extLst>
            </p:cNvPr>
            <p:cNvSpPr/>
            <p:nvPr/>
          </p:nvSpPr>
          <p:spPr>
            <a:xfrm flipV="1">
              <a:off x="4237697" y="4253509"/>
              <a:ext cx="47698" cy="28551"/>
            </a:xfrm>
            <a:custGeom>
              <a:avLst/>
              <a:gdLst>
                <a:gd name="connsiteX0" fmla="*/ 20620 w 47698"/>
                <a:gd name="connsiteY0" fmla="*/ 26678 h 28551"/>
                <a:gd name="connsiteX1" fmla="*/ 782 w 47698"/>
                <a:gd name="connsiteY1" fmla="*/ 15426 h 28551"/>
                <a:gd name="connsiteX2" fmla="*/ -419 w 47698"/>
                <a:gd name="connsiteY2" fmla="*/ 13406 h 28551"/>
                <a:gd name="connsiteX3" fmla="*/ 727 w 47698"/>
                <a:gd name="connsiteY3" fmla="*/ 11387 h 28551"/>
                <a:gd name="connsiteX4" fmla="*/ 20477 w 47698"/>
                <a:gd name="connsiteY4" fmla="*/ -272 h 28551"/>
                <a:gd name="connsiteX5" fmla="*/ 26281 w 47698"/>
                <a:gd name="connsiteY5" fmla="*/ -284 h 28551"/>
                <a:gd name="connsiteX6" fmla="*/ 46080 w 47698"/>
                <a:gd name="connsiteY6" fmla="*/ 10981 h 28551"/>
                <a:gd name="connsiteX7" fmla="*/ 47280 w 47698"/>
                <a:gd name="connsiteY7" fmla="*/ 13000 h 28551"/>
                <a:gd name="connsiteX8" fmla="*/ 46145 w 47698"/>
                <a:gd name="connsiteY8" fmla="*/ 15007 h 28551"/>
                <a:gd name="connsiteX9" fmla="*/ 26410 w 47698"/>
                <a:gd name="connsiteY9" fmla="*/ 26678 h 28551"/>
                <a:gd name="connsiteX10" fmla="*/ 20620 w 47698"/>
                <a:gd name="connsiteY10" fmla="*/ 26678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51">
                  <a:moveTo>
                    <a:pt x="20620" y="26678"/>
                  </a:moveTo>
                  <a:cubicBezTo>
                    <a:pt x="14047" y="22919"/>
                    <a:pt x="7429" y="19172"/>
                    <a:pt x="782" y="15426"/>
                  </a:cubicBezTo>
                  <a:lnTo>
                    <a:pt x="-419" y="13406"/>
                  </a:lnTo>
                  <a:lnTo>
                    <a:pt x="727" y="11387"/>
                  </a:lnTo>
                  <a:cubicBezTo>
                    <a:pt x="9984" y="6040"/>
                    <a:pt x="10931" y="5317"/>
                    <a:pt x="20477" y="-272"/>
                  </a:cubicBezTo>
                  <a:cubicBezTo>
                    <a:pt x="22302" y="-1338"/>
                    <a:pt x="24415" y="-1338"/>
                    <a:pt x="26281" y="-284"/>
                  </a:cubicBezTo>
                  <a:cubicBezTo>
                    <a:pt x="32888" y="3475"/>
                    <a:pt x="39472" y="7234"/>
                    <a:pt x="46080" y="10981"/>
                  </a:cubicBezTo>
                  <a:lnTo>
                    <a:pt x="47280" y="13000"/>
                  </a:lnTo>
                  <a:lnTo>
                    <a:pt x="46145" y="15007"/>
                  </a:lnTo>
                  <a:cubicBezTo>
                    <a:pt x="36951" y="20391"/>
                    <a:pt x="36009" y="21141"/>
                    <a:pt x="26410" y="26678"/>
                  </a:cubicBezTo>
                  <a:cubicBezTo>
                    <a:pt x="24584" y="27745"/>
                    <a:pt x="22481" y="27745"/>
                    <a:pt x="20620" y="2667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3" name="자유형: 도형 222">
              <a:extLst>
                <a:ext uri="{FF2B5EF4-FFF2-40B4-BE49-F238E27FC236}">
                  <a16:creationId xmlns:a16="http://schemas.microsoft.com/office/drawing/2014/main" id="{BB2251B8-34A6-40E5-8074-DF314C78FA30}"/>
                </a:ext>
              </a:extLst>
            </p:cNvPr>
            <p:cNvSpPr/>
            <p:nvPr/>
          </p:nvSpPr>
          <p:spPr>
            <a:xfrm flipV="1">
              <a:off x="4237697" y="4250674"/>
              <a:ext cx="47951" cy="28336"/>
            </a:xfrm>
            <a:custGeom>
              <a:avLst/>
              <a:gdLst>
                <a:gd name="connsiteX0" fmla="*/ 20620 w 47951"/>
                <a:gd name="connsiteY0" fmla="*/ 26471 h 28336"/>
                <a:gd name="connsiteX1" fmla="*/ 781 w 47951"/>
                <a:gd name="connsiteY1" fmla="*/ 15206 h 28336"/>
                <a:gd name="connsiteX2" fmla="*/ -419 w 47951"/>
                <a:gd name="connsiteY2" fmla="*/ 13199 h 28336"/>
                <a:gd name="connsiteX3" fmla="*/ 727 w 47951"/>
                <a:gd name="connsiteY3" fmla="*/ 11167 h 28336"/>
                <a:gd name="connsiteX4" fmla="*/ 20739 w 47951"/>
                <a:gd name="connsiteY4" fmla="*/ -263 h 28336"/>
                <a:gd name="connsiteX5" fmla="*/ 26538 w 47951"/>
                <a:gd name="connsiteY5" fmla="*/ -288 h 28336"/>
                <a:gd name="connsiteX6" fmla="*/ 46338 w 47951"/>
                <a:gd name="connsiteY6" fmla="*/ 10938 h 28336"/>
                <a:gd name="connsiteX7" fmla="*/ 47533 w 47951"/>
                <a:gd name="connsiteY7" fmla="*/ 12945 h 28336"/>
                <a:gd name="connsiteX8" fmla="*/ 46397 w 47951"/>
                <a:gd name="connsiteY8" fmla="*/ 14977 h 28336"/>
                <a:gd name="connsiteX9" fmla="*/ 26410 w 47951"/>
                <a:gd name="connsiteY9" fmla="*/ 26471 h 28336"/>
                <a:gd name="connsiteX10" fmla="*/ 20620 w 47951"/>
                <a:gd name="connsiteY10" fmla="*/ 26471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36">
                  <a:moveTo>
                    <a:pt x="20620" y="26471"/>
                  </a:moveTo>
                  <a:cubicBezTo>
                    <a:pt x="14042" y="22711"/>
                    <a:pt x="7429" y="18965"/>
                    <a:pt x="781" y="15206"/>
                  </a:cubicBezTo>
                  <a:lnTo>
                    <a:pt x="-419" y="13199"/>
                  </a:lnTo>
                  <a:lnTo>
                    <a:pt x="727" y="11167"/>
                  </a:lnTo>
                  <a:cubicBezTo>
                    <a:pt x="9984" y="5833"/>
                    <a:pt x="11199" y="5312"/>
                    <a:pt x="20739" y="-263"/>
                  </a:cubicBezTo>
                  <a:cubicBezTo>
                    <a:pt x="22564" y="-1343"/>
                    <a:pt x="24683" y="-1343"/>
                    <a:pt x="26538" y="-288"/>
                  </a:cubicBezTo>
                  <a:cubicBezTo>
                    <a:pt x="33151" y="3471"/>
                    <a:pt x="39725" y="7179"/>
                    <a:pt x="46338" y="10938"/>
                  </a:cubicBezTo>
                  <a:lnTo>
                    <a:pt x="47533" y="12945"/>
                  </a:lnTo>
                  <a:lnTo>
                    <a:pt x="46397" y="14977"/>
                  </a:lnTo>
                  <a:cubicBezTo>
                    <a:pt x="37200" y="20336"/>
                    <a:pt x="36004" y="20908"/>
                    <a:pt x="26410" y="26471"/>
                  </a:cubicBezTo>
                  <a:cubicBezTo>
                    <a:pt x="24584" y="27525"/>
                    <a:pt x="22476" y="27525"/>
                    <a:pt x="20620" y="2647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AB65475D-FC51-4A23-8199-5804C4FEC206}"/>
                </a:ext>
              </a:extLst>
            </p:cNvPr>
            <p:cNvSpPr/>
            <p:nvPr/>
          </p:nvSpPr>
          <p:spPr>
            <a:xfrm flipV="1">
              <a:off x="4210079" y="4269190"/>
              <a:ext cx="47694" cy="28541"/>
            </a:xfrm>
            <a:custGeom>
              <a:avLst/>
              <a:gdLst>
                <a:gd name="connsiteX0" fmla="*/ 20645 w 47694"/>
                <a:gd name="connsiteY0" fmla="*/ 26692 h 28541"/>
                <a:gd name="connsiteX1" fmla="*/ 807 w 47694"/>
                <a:gd name="connsiteY1" fmla="*/ 15440 h 28541"/>
                <a:gd name="connsiteX2" fmla="*/ -400 w 47694"/>
                <a:gd name="connsiteY2" fmla="*/ 13421 h 28541"/>
                <a:gd name="connsiteX3" fmla="*/ 752 w 47694"/>
                <a:gd name="connsiteY3" fmla="*/ 11388 h 28541"/>
                <a:gd name="connsiteX4" fmla="*/ 20497 w 47694"/>
                <a:gd name="connsiteY4" fmla="*/ -257 h 28541"/>
                <a:gd name="connsiteX5" fmla="*/ 26301 w 47694"/>
                <a:gd name="connsiteY5" fmla="*/ -270 h 28541"/>
                <a:gd name="connsiteX6" fmla="*/ 46100 w 47694"/>
                <a:gd name="connsiteY6" fmla="*/ 10995 h 28541"/>
                <a:gd name="connsiteX7" fmla="*/ 47295 w 47694"/>
                <a:gd name="connsiteY7" fmla="*/ 13014 h 28541"/>
                <a:gd name="connsiteX8" fmla="*/ 46169 w 47694"/>
                <a:gd name="connsiteY8" fmla="*/ 15021 h 28541"/>
                <a:gd name="connsiteX9" fmla="*/ 26434 w 47694"/>
                <a:gd name="connsiteY9" fmla="*/ 26692 h 28541"/>
                <a:gd name="connsiteX10" fmla="*/ 20645 w 47694"/>
                <a:gd name="connsiteY10" fmla="*/ 26692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41">
                  <a:moveTo>
                    <a:pt x="20645" y="26692"/>
                  </a:moveTo>
                  <a:cubicBezTo>
                    <a:pt x="14062" y="22933"/>
                    <a:pt x="7454" y="19186"/>
                    <a:pt x="807" y="15440"/>
                  </a:cubicBezTo>
                  <a:lnTo>
                    <a:pt x="-400" y="13421"/>
                  </a:lnTo>
                  <a:lnTo>
                    <a:pt x="752" y="11388"/>
                  </a:lnTo>
                  <a:cubicBezTo>
                    <a:pt x="10004" y="6054"/>
                    <a:pt x="10957" y="5305"/>
                    <a:pt x="20497" y="-257"/>
                  </a:cubicBezTo>
                  <a:cubicBezTo>
                    <a:pt x="22322" y="-1324"/>
                    <a:pt x="24440" y="-1324"/>
                    <a:pt x="26301" y="-270"/>
                  </a:cubicBezTo>
                  <a:cubicBezTo>
                    <a:pt x="32908" y="3489"/>
                    <a:pt x="39497" y="7248"/>
                    <a:pt x="46100" y="10995"/>
                  </a:cubicBezTo>
                  <a:lnTo>
                    <a:pt x="47295" y="13014"/>
                  </a:lnTo>
                  <a:lnTo>
                    <a:pt x="46169" y="15021"/>
                  </a:lnTo>
                  <a:cubicBezTo>
                    <a:pt x="36971" y="20406"/>
                    <a:pt x="36029" y="21129"/>
                    <a:pt x="26434" y="26692"/>
                  </a:cubicBezTo>
                  <a:cubicBezTo>
                    <a:pt x="24599" y="27746"/>
                    <a:pt x="22496" y="27746"/>
                    <a:pt x="20645" y="2669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5" name="자유형: 도형 224">
              <a:extLst>
                <a:ext uri="{FF2B5EF4-FFF2-40B4-BE49-F238E27FC236}">
                  <a16:creationId xmlns:a16="http://schemas.microsoft.com/office/drawing/2014/main" id="{07429183-EA60-45AA-AF8F-42B66CA02CDF}"/>
                </a:ext>
              </a:extLst>
            </p:cNvPr>
            <p:cNvSpPr/>
            <p:nvPr/>
          </p:nvSpPr>
          <p:spPr>
            <a:xfrm flipV="1">
              <a:off x="4210075" y="4266349"/>
              <a:ext cx="47951" cy="28335"/>
            </a:xfrm>
            <a:custGeom>
              <a:avLst/>
              <a:gdLst>
                <a:gd name="connsiteX0" fmla="*/ 20649 w 47951"/>
                <a:gd name="connsiteY0" fmla="*/ 26473 h 28335"/>
                <a:gd name="connsiteX1" fmla="*/ 805 w 47951"/>
                <a:gd name="connsiteY1" fmla="*/ 15221 h 28335"/>
                <a:gd name="connsiteX2" fmla="*/ -400 w 47951"/>
                <a:gd name="connsiteY2" fmla="*/ 13202 h 28335"/>
                <a:gd name="connsiteX3" fmla="*/ 746 w 47951"/>
                <a:gd name="connsiteY3" fmla="*/ 11170 h 28335"/>
                <a:gd name="connsiteX4" fmla="*/ 20758 w 47951"/>
                <a:gd name="connsiteY4" fmla="*/ -260 h 28335"/>
                <a:gd name="connsiteX5" fmla="*/ 26562 w 47951"/>
                <a:gd name="connsiteY5" fmla="*/ -273 h 28335"/>
                <a:gd name="connsiteX6" fmla="*/ 46356 w 47951"/>
                <a:gd name="connsiteY6" fmla="*/ 10954 h 28335"/>
                <a:gd name="connsiteX7" fmla="*/ 47552 w 47951"/>
                <a:gd name="connsiteY7" fmla="*/ 12961 h 28335"/>
                <a:gd name="connsiteX8" fmla="*/ 46421 w 47951"/>
                <a:gd name="connsiteY8" fmla="*/ 14980 h 28335"/>
                <a:gd name="connsiteX9" fmla="*/ 26433 w 47951"/>
                <a:gd name="connsiteY9" fmla="*/ 26473 h 28335"/>
                <a:gd name="connsiteX10" fmla="*/ 20649 w 47951"/>
                <a:gd name="connsiteY10" fmla="*/ 26473 h 28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35">
                  <a:moveTo>
                    <a:pt x="20649" y="26473"/>
                  </a:moveTo>
                  <a:cubicBezTo>
                    <a:pt x="14060" y="22727"/>
                    <a:pt x="7453" y="18980"/>
                    <a:pt x="805" y="15221"/>
                  </a:cubicBezTo>
                  <a:lnTo>
                    <a:pt x="-400" y="13202"/>
                  </a:lnTo>
                  <a:lnTo>
                    <a:pt x="746" y="11170"/>
                  </a:lnTo>
                  <a:cubicBezTo>
                    <a:pt x="10008" y="5836"/>
                    <a:pt x="11223" y="5315"/>
                    <a:pt x="20758" y="-260"/>
                  </a:cubicBezTo>
                  <a:cubicBezTo>
                    <a:pt x="22593" y="-1327"/>
                    <a:pt x="24702" y="-1327"/>
                    <a:pt x="26562" y="-273"/>
                  </a:cubicBezTo>
                  <a:cubicBezTo>
                    <a:pt x="33175" y="3486"/>
                    <a:pt x="39749" y="7195"/>
                    <a:pt x="46356" y="10954"/>
                  </a:cubicBezTo>
                  <a:lnTo>
                    <a:pt x="47552" y="12961"/>
                  </a:lnTo>
                  <a:lnTo>
                    <a:pt x="46421" y="14980"/>
                  </a:lnTo>
                  <a:cubicBezTo>
                    <a:pt x="37228" y="20352"/>
                    <a:pt x="36033" y="20923"/>
                    <a:pt x="26433" y="26473"/>
                  </a:cubicBezTo>
                  <a:cubicBezTo>
                    <a:pt x="24603" y="27540"/>
                    <a:pt x="22499" y="27540"/>
                    <a:pt x="20649" y="2647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6" name="자유형: 도형 225">
              <a:extLst>
                <a:ext uri="{FF2B5EF4-FFF2-40B4-BE49-F238E27FC236}">
                  <a16:creationId xmlns:a16="http://schemas.microsoft.com/office/drawing/2014/main" id="{A8109100-4453-4AF3-98F2-7CDEB31908CF}"/>
                </a:ext>
              </a:extLst>
            </p:cNvPr>
            <p:cNvSpPr/>
            <p:nvPr/>
          </p:nvSpPr>
          <p:spPr>
            <a:xfrm flipV="1">
              <a:off x="4182461" y="4284875"/>
              <a:ext cx="47694" cy="28546"/>
            </a:xfrm>
            <a:custGeom>
              <a:avLst/>
              <a:gdLst>
                <a:gd name="connsiteX0" fmla="*/ 20659 w 47694"/>
                <a:gd name="connsiteY0" fmla="*/ 26711 h 28546"/>
                <a:gd name="connsiteX1" fmla="*/ 820 w 47694"/>
                <a:gd name="connsiteY1" fmla="*/ 15459 h 28546"/>
                <a:gd name="connsiteX2" fmla="*/ -381 w 47694"/>
                <a:gd name="connsiteY2" fmla="*/ 13452 h 28546"/>
                <a:gd name="connsiteX3" fmla="*/ 766 w 47694"/>
                <a:gd name="connsiteY3" fmla="*/ 11407 h 28546"/>
                <a:gd name="connsiteX4" fmla="*/ 20511 w 47694"/>
                <a:gd name="connsiteY4" fmla="*/ -239 h 28546"/>
                <a:gd name="connsiteX5" fmla="*/ 26314 w 47694"/>
                <a:gd name="connsiteY5" fmla="*/ -251 h 28546"/>
                <a:gd name="connsiteX6" fmla="*/ 46124 w 47694"/>
                <a:gd name="connsiteY6" fmla="*/ 11014 h 28546"/>
                <a:gd name="connsiteX7" fmla="*/ 47314 w 47694"/>
                <a:gd name="connsiteY7" fmla="*/ 13033 h 28546"/>
                <a:gd name="connsiteX8" fmla="*/ 46182 w 47694"/>
                <a:gd name="connsiteY8" fmla="*/ 15052 h 28546"/>
                <a:gd name="connsiteX9" fmla="*/ 26453 w 47694"/>
                <a:gd name="connsiteY9" fmla="*/ 26711 h 28546"/>
                <a:gd name="connsiteX10" fmla="*/ 20659 w 47694"/>
                <a:gd name="connsiteY10" fmla="*/ 26711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46">
                  <a:moveTo>
                    <a:pt x="20659" y="26711"/>
                  </a:moveTo>
                  <a:cubicBezTo>
                    <a:pt x="14081" y="22964"/>
                    <a:pt x="7468" y="19218"/>
                    <a:pt x="820" y="15459"/>
                  </a:cubicBezTo>
                  <a:lnTo>
                    <a:pt x="-381" y="13452"/>
                  </a:lnTo>
                  <a:lnTo>
                    <a:pt x="766" y="11407"/>
                  </a:lnTo>
                  <a:cubicBezTo>
                    <a:pt x="10018" y="6073"/>
                    <a:pt x="10975" y="5337"/>
                    <a:pt x="20511" y="-239"/>
                  </a:cubicBezTo>
                  <a:cubicBezTo>
                    <a:pt x="22341" y="-1306"/>
                    <a:pt x="24454" y="-1318"/>
                    <a:pt x="26314" y="-251"/>
                  </a:cubicBezTo>
                  <a:cubicBezTo>
                    <a:pt x="32927" y="3508"/>
                    <a:pt x="39511" y="7254"/>
                    <a:pt x="46124" y="11014"/>
                  </a:cubicBezTo>
                  <a:lnTo>
                    <a:pt x="47314" y="13033"/>
                  </a:lnTo>
                  <a:lnTo>
                    <a:pt x="46182" y="15052"/>
                  </a:lnTo>
                  <a:cubicBezTo>
                    <a:pt x="36995" y="20424"/>
                    <a:pt x="36053" y="21161"/>
                    <a:pt x="26453" y="26711"/>
                  </a:cubicBezTo>
                  <a:cubicBezTo>
                    <a:pt x="24623" y="27765"/>
                    <a:pt x="22515" y="27765"/>
                    <a:pt x="20659" y="2671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7" name="자유형: 도형 226">
              <a:extLst>
                <a:ext uri="{FF2B5EF4-FFF2-40B4-BE49-F238E27FC236}">
                  <a16:creationId xmlns:a16="http://schemas.microsoft.com/office/drawing/2014/main" id="{91BE1907-3606-43F8-947B-EABECEA4614C}"/>
                </a:ext>
              </a:extLst>
            </p:cNvPr>
            <p:cNvSpPr/>
            <p:nvPr/>
          </p:nvSpPr>
          <p:spPr>
            <a:xfrm flipV="1">
              <a:off x="4182461" y="4282030"/>
              <a:ext cx="47947" cy="28325"/>
            </a:xfrm>
            <a:custGeom>
              <a:avLst/>
              <a:gdLst>
                <a:gd name="connsiteX0" fmla="*/ 20659 w 47947"/>
                <a:gd name="connsiteY0" fmla="*/ 26487 h 28325"/>
                <a:gd name="connsiteX1" fmla="*/ 815 w 47947"/>
                <a:gd name="connsiteY1" fmla="*/ 15223 h 28325"/>
                <a:gd name="connsiteX2" fmla="*/ -381 w 47947"/>
                <a:gd name="connsiteY2" fmla="*/ 13203 h 28325"/>
                <a:gd name="connsiteX3" fmla="*/ 761 w 47947"/>
                <a:gd name="connsiteY3" fmla="*/ 11184 h 28325"/>
                <a:gd name="connsiteX4" fmla="*/ 20773 w 47947"/>
                <a:gd name="connsiteY4" fmla="*/ -246 h 28325"/>
                <a:gd name="connsiteX5" fmla="*/ 26577 w 47947"/>
                <a:gd name="connsiteY5" fmla="*/ -259 h 28325"/>
                <a:gd name="connsiteX6" fmla="*/ 46377 w 47947"/>
                <a:gd name="connsiteY6" fmla="*/ 10943 h 28325"/>
                <a:gd name="connsiteX7" fmla="*/ 47567 w 47947"/>
                <a:gd name="connsiteY7" fmla="*/ 12962 h 28325"/>
                <a:gd name="connsiteX8" fmla="*/ 46431 w 47947"/>
                <a:gd name="connsiteY8" fmla="*/ 14981 h 28325"/>
                <a:gd name="connsiteX9" fmla="*/ 26453 w 47947"/>
                <a:gd name="connsiteY9" fmla="*/ 26487 h 28325"/>
                <a:gd name="connsiteX10" fmla="*/ 20659 w 47947"/>
                <a:gd name="connsiteY10" fmla="*/ 26487 h 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25">
                  <a:moveTo>
                    <a:pt x="20659" y="26487"/>
                  </a:moveTo>
                  <a:cubicBezTo>
                    <a:pt x="14080" y="22728"/>
                    <a:pt x="7462" y="18969"/>
                    <a:pt x="815" y="15223"/>
                  </a:cubicBezTo>
                  <a:lnTo>
                    <a:pt x="-381" y="13203"/>
                  </a:lnTo>
                  <a:lnTo>
                    <a:pt x="761" y="11184"/>
                  </a:lnTo>
                  <a:cubicBezTo>
                    <a:pt x="10018" y="5850"/>
                    <a:pt x="11238" y="5329"/>
                    <a:pt x="20773" y="-246"/>
                  </a:cubicBezTo>
                  <a:cubicBezTo>
                    <a:pt x="22608" y="-1313"/>
                    <a:pt x="24717" y="-1313"/>
                    <a:pt x="26577" y="-259"/>
                  </a:cubicBezTo>
                  <a:cubicBezTo>
                    <a:pt x="33185" y="3500"/>
                    <a:pt x="39764" y="7209"/>
                    <a:pt x="46377" y="10943"/>
                  </a:cubicBezTo>
                  <a:lnTo>
                    <a:pt x="47567" y="12962"/>
                  </a:lnTo>
                  <a:lnTo>
                    <a:pt x="46431" y="14981"/>
                  </a:lnTo>
                  <a:cubicBezTo>
                    <a:pt x="37243" y="20353"/>
                    <a:pt x="36043" y="20938"/>
                    <a:pt x="26453" y="26487"/>
                  </a:cubicBezTo>
                  <a:cubicBezTo>
                    <a:pt x="24618" y="27541"/>
                    <a:pt x="22515" y="27541"/>
                    <a:pt x="20659" y="2648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8" name="자유형: 도형 227">
              <a:extLst>
                <a:ext uri="{FF2B5EF4-FFF2-40B4-BE49-F238E27FC236}">
                  <a16:creationId xmlns:a16="http://schemas.microsoft.com/office/drawing/2014/main" id="{A54D9237-5D4D-4EE0-8159-A7F8CF495825}"/>
                </a:ext>
              </a:extLst>
            </p:cNvPr>
            <p:cNvSpPr/>
            <p:nvPr/>
          </p:nvSpPr>
          <p:spPr>
            <a:xfrm flipV="1">
              <a:off x="4154839" y="4300547"/>
              <a:ext cx="47699" cy="28546"/>
            </a:xfrm>
            <a:custGeom>
              <a:avLst/>
              <a:gdLst>
                <a:gd name="connsiteX0" fmla="*/ 20683 w 47699"/>
                <a:gd name="connsiteY0" fmla="*/ 26725 h 28546"/>
                <a:gd name="connsiteX1" fmla="*/ 844 w 47699"/>
                <a:gd name="connsiteY1" fmla="*/ 15460 h 28546"/>
                <a:gd name="connsiteX2" fmla="*/ -362 w 47699"/>
                <a:gd name="connsiteY2" fmla="*/ 13453 h 28546"/>
                <a:gd name="connsiteX3" fmla="*/ 790 w 47699"/>
                <a:gd name="connsiteY3" fmla="*/ 11434 h 28546"/>
                <a:gd name="connsiteX4" fmla="*/ 20533 w 47699"/>
                <a:gd name="connsiteY4" fmla="*/ -225 h 28546"/>
                <a:gd name="connsiteX5" fmla="*/ 26338 w 47699"/>
                <a:gd name="connsiteY5" fmla="*/ -237 h 28546"/>
                <a:gd name="connsiteX6" fmla="*/ 46143 w 47699"/>
                <a:gd name="connsiteY6" fmla="*/ 11027 h 28546"/>
                <a:gd name="connsiteX7" fmla="*/ 47338 w 47699"/>
                <a:gd name="connsiteY7" fmla="*/ 13047 h 28546"/>
                <a:gd name="connsiteX8" fmla="*/ 46206 w 47699"/>
                <a:gd name="connsiteY8" fmla="*/ 15053 h 28546"/>
                <a:gd name="connsiteX9" fmla="*/ 26472 w 47699"/>
                <a:gd name="connsiteY9" fmla="*/ 26725 h 28546"/>
                <a:gd name="connsiteX10" fmla="*/ 20683 w 47699"/>
                <a:gd name="connsiteY10" fmla="*/ 26725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683" y="26725"/>
                  </a:moveTo>
                  <a:cubicBezTo>
                    <a:pt x="14110" y="22965"/>
                    <a:pt x="7492" y="19219"/>
                    <a:pt x="844" y="15460"/>
                  </a:cubicBezTo>
                  <a:lnTo>
                    <a:pt x="-362" y="13453"/>
                  </a:lnTo>
                  <a:lnTo>
                    <a:pt x="790" y="11434"/>
                  </a:lnTo>
                  <a:cubicBezTo>
                    <a:pt x="10047" y="6087"/>
                    <a:pt x="10994" y="5351"/>
                    <a:pt x="20533" y="-225"/>
                  </a:cubicBezTo>
                  <a:cubicBezTo>
                    <a:pt x="22359" y="-1292"/>
                    <a:pt x="24478" y="-1304"/>
                    <a:pt x="26338" y="-237"/>
                  </a:cubicBezTo>
                  <a:cubicBezTo>
                    <a:pt x="32946" y="3522"/>
                    <a:pt x="39534" y="7268"/>
                    <a:pt x="46143" y="11027"/>
                  </a:cubicBezTo>
                  <a:lnTo>
                    <a:pt x="47338" y="13047"/>
                  </a:lnTo>
                  <a:lnTo>
                    <a:pt x="46206" y="15053"/>
                  </a:lnTo>
                  <a:cubicBezTo>
                    <a:pt x="37014" y="20438"/>
                    <a:pt x="36072" y="21175"/>
                    <a:pt x="26472" y="26725"/>
                  </a:cubicBezTo>
                  <a:cubicBezTo>
                    <a:pt x="24642" y="27779"/>
                    <a:pt x="22533" y="27779"/>
                    <a:pt x="20683" y="2672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9" name="자유형: 도형 228">
              <a:extLst>
                <a:ext uri="{FF2B5EF4-FFF2-40B4-BE49-F238E27FC236}">
                  <a16:creationId xmlns:a16="http://schemas.microsoft.com/office/drawing/2014/main" id="{AD3BC738-3EC0-4D71-AFE8-25F82C3E1E34}"/>
                </a:ext>
              </a:extLst>
            </p:cNvPr>
            <p:cNvSpPr/>
            <p:nvPr/>
          </p:nvSpPr>
          <p:spPr>
            <a:xfrm flipV="1">
              <a:off x="4154839" y="4297703"/>
              <a:ext cx="47947" cy="28336"/>
            </a:xfrm>
            <a:custGeom>
              <a:avLst/>
              <a:gdLst>
                <a:gd name="connsiteX0" fmla="*/ 20683 w 47947"/>
                <a:gd name="connsiteY0" fmla="*/ 26501 h 28336"/>
                <a:gd name="connsiteX1" fmla="*/ 844 w 47947"/>
                <a:gd name="connsiteY1" fmla="*/ 15249 h 28336"/>
                <a:gd name="connsiteX2" fmla="*/ -362 w 47947"/>
                <a:gd name="connsiteY2" fmla="*/ 13243 h 28336"/>
                <a:gd name="connsiteX3" fmla="*/ 790 w 47947"/>
                <a:gd name="connsiteY3" fmla="*/ 11211 h 28336"/>
                <a:gd name="connsiteX4" fmla="*/ 20797 w 47947"/>
                <a:gd name="connsiteY4" fmla="*/ -232 h 28336"/>
                <a:gd name="connsiteX5" fmla="*/ 26596 w 47947"/>
                <a:gd name="connsiteY5" fmla="*/ -245 h 28336"/>
                <a:gd name="connsiteX6" fmla="*/ 46395 w 47947"/>
                <a:gd name="connsiteY6" fmla="*/ 10969 h 28336"/>
                <a:gd name="connsiteX7" fmla="*/ 47585 w 47947"/>
                <a:gd name="connsiteY7" fmla="*/ 12989 h 28336"/>
                <a:gd name="connsiteX8" fmla="*/ 46455 w 47947"/>
                <a:gd name="connsiteY8" fmla="*/ 15008 h 28336"/>
                <a:gd name="connsiteX9" fmla="*/ 26472 w 47947"/>
                <a:gd name="connsiteY9" fmla="*/ 26514 h 28336"/>
                <a:gd name="connsiteX10" fmla="*/ 20683 w 47947"/>
                <a:gd name="connsiteY10" fmla="*/ 26501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36">
                  <a:moveTo>
                    <a:pt x="20683" y="26501"/>
                  </a:moveTo>
                  <a:cubicBezTo>
                    <a:pt x="14099" y="22755"/>
                    <a:pt x="7491" y="19008"/>
                    <a:pt x="844" y="15249"/>
                  </a:cubicBezTo>
                  <a:lnTo>
                    <a:pt x="-362" y="13243"/>
                  </a:lnTo>
                  <a:lnTo>
                    <a:pt x="790" y="11211"/>
                  </a:lnTo>
                  <a:cubicBezTo>
                    <a:pt x="10042" y="5877"/>
                    <a:pt x="11262" y="5356"/>
                    <a:pt x="20797" y="-232"/>
                  </a:cubicBezTo>
                  <a:cubicBezTo>
                    <a:pt x="22627" y="-1299"/>
                    <a:pt x="24736" y="-1299"/>
                    <a:pt x="26596" y="-245"/>
                  </a:cubicBezTo>
                  <a:cubicBezTo>
                    <a:pt x="33209" y="3514"/>
                    <a:pt x="39788" y="7223"/>
                    <a:pt x="46395" y="10969"/>
                  </a:cubicBezTo>
                  <a:lnTo>
                    <a:pt x="47585" y="12989"/>
                  </a:lnTo>
                  <a:lnTo>
                    <a:pt x="46455" y="15008"/>
                  </a:lnTo>
                  <a:cubicBezTo>
                    <a:pt x="37262" y="20380"/>
                    <a:pt x="36066" y="20951"/>
                    <a:pt x="26472" y="26514"/>
                  </a:cubicBezTo>
                  <a:cubicBezTo>
                    <a:pt x="24636" y="27568"/>
                    <a:pt x="22533" y="27568"/>
                    <a:pt x="20683" y="2650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0" name="자유형: 도형 229">
              <a:extLst>
                <a:ext uri="{FF2B5EF4-FFF2-40B4-BE49-F238E27FC236}">
                  <a16:creationId xmlns:a16="http://schemas.microsoft.com/office/drawing/2014/main" id="{83CEE928-0B0F-4FEC-832C-4E3EF608E8AF}"/>
                </a:ext>
              </a:extLst>
            </p:cNvPr>
            <p:cNvSpPr/>
            <p:nvPr/>
          </p:nvSpPr>
          <p:spPr>
            <a:xfrm flipV="1">
              <a:off x="4127221" y="4316218"/>
              <a:ext cx="47699" cy="28546"/>
            </a:xfrm>
            <a:custGeom>
              <a:avLst/>
              <a:gdLst>
                <a:gd name="connsiteX0" fmla="*/ 20697 w 47699"/>
                <a:gd name="connsiteY0" fmla="*/ 26739 h 28546"/>
                <a:gd name="connsiteX1" fmla="*/ 867 w 47699"/>
                <a:gd name="connsiteY1" fmla="*/ 15474 h 28546"/>
                <a:gd name="connsiteX2" fmla="*/ -343 w 47699"/>
                <a:gd name="connsiteY2" fmla="*/ 13467 h 28546"/>
                <a:gd name="connsiteX3" fmla="*/ 804 w 47699"/>
                <a:gd name="connsiteY3" fmla="*/ 11435 h 28546"/>
                <a:gd name="connsiteX4" fmla="*/ 20552 w 47699"/>
                <a:gd name="connsiteY4" fmla="*/ -211 h 28546"/>
                <a:gd name="connsiteX5" fmla="*/ 26357 w 47699"/>
                <a:gd name="connsiteY5" fmla="*/ -223 h 28546"/>
                <a:gd name="connsiteX6" fmla="*/ 46160 w 47699"/>
                <a:gd name="connsiteY6" fmla="*/ 11029 h 28546"/>
                <a:gd name="connsiteX7" fmla="*/ 47357 w 47699"/>
                <a:gd name="connsiteY7" fmla="*/ 13048 h 28546"/>
                <a:gd name="connsiteX8" fmla="*/ 46220 w 47699"/>
                <a:gd name="connsiteY8" fmla="*/ 15067 h 28546"/>
                <a:gd name="connsiteX9" fmla="*/ 26491 w 47699"/>
                <a:gd name="connsiteY9" fmla="*/ 26739 h 28546"/>
                <a:gd name="connsiteX10" fmla="*/ 20697 w 47699"/>
                <a:gd name="connsiteY10" fmla="*/ 26739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697" y="26739"/>
                  </a:moveTo>
                  <a:cubicBezTo>
                    <a:pt x="14123" y="22979"/>
                    <a:pt x="7515" y="19233"/>
                    <a:pt x="867" y="15474"/>
                  </a:cubicBezTo>
                  <a:lnTo>
                    <a:pt x="-343" y="13467"/>
                  </a:lnTo>
                  <a:lnTo>
                    <a:pt x="804" y="11435"/>
                  </a:lnTo>
                  <a:cubicBezTo>
                    <a:pt x="10061" y="6101"/>
                    <a:pt x="11013" y="5352"/>
                    <a:pt x="20552" y="-211"/>
                  </a:cubicBezTo>
                  <a:cubicBezTo>
                    <a:pt x="22378" y="-1278"/>
                    <a:pt x="24492" y="-1290"/>
                    <a:pt x="26357" y="-223"/>
                  </a:cubicBezTo>
                  <a:cubicBezTo>
                    <a:pt x="32970" y="3523"/>
                    <a:pt x="39547" y="7282"/>
                    <a:pt x="46160" y="11029"/>
                  </a:cubicBezTo>
                  <a:lnTo>
                    <a:pt x="47357" y="13048"/>
                  </a:lnTo>
                  <a:lnTo>
                    <a:pt x="46220" y="15067"/>
                  </a:lnTo>
                  <a:cubicBezTo>
                    <a:pt x="37033" y="20452"/>
                    <a:pt x="36090" y="21176"/>
                    <a:pt x="26491" y="26739"/>
                  </a:cubicBezTo>
                  <a:cubicBezTo>
                    <a:pt x="24660" y="27793"/>
                    <a:pt x="22557" y="27793"/>
                    <a:pt x="20697" y="2673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1" name="자유형: 도형 230">
              <a:extLst>
                <a:ext uri="{FF2B5EF4-FFF2-40B4-BE49-F238E27FC236}">
                  <a16:creationId xmlns:a16="http://schemas.microsoft.com/office/drawing/2014/main" id="{6C2F8456-842C-4B50-B195-B3E7F74DAE08}"/>
                </a:ext>
              </a:extLst>
            </p:cNvPr>
            <p:cNvSpPr/>
            <p:nvPr/>
          </p:nvSpPr>
          <p:spPr>
            <a:xfrm flipV="1">
              <a:off x="4127221" y="4313388"/>
              <a:ext cx="47952" cy="28324"/>
            </a:xfrm>
            <a:custGeom>
              <a:avLst/>
              <a:gdLst>
                <a:gd name="connsiteX0" fmla="*/ 20697 w 47952"/>
                <a:gd name="connsiteY0" fmla="*/ 26503 h 28324"/>
                <a:gd name="connsiteX1" fmla="*/ 858 w 47952"/>
                <a:gd name="connsiteY1" fmla="*/ 15263 h 28324"/>
                <a:gd name="connsiteX2" fmla="*/ -343 w 47952"/>
                <a:gd name="connsiteY2" fmla="*/ 13231 h 28324"/>
                <a:gd name="connsiteX3" fmla="*/ 803 w 47952"/>
                <a:gd name="connsiteY3" fmla="*/ 11212 h 28324"/>
                <a:gd name="connsiteX4" fmla="*/ 20815 w 47952"/>
                <a:gd name="connsiteY4" fmla="*/ -218 h 28324"/>
                <a:gd name="connsiteX5" fmla="*/ 26620 w 47952"/>
                <a:gd name="connsiteY5" fmla="*/ -231 h 28324"/>
                <a:gd name="connsiteX6" fmla="*/ 46414 w 47952"/>
                <a:gd name="connsiteY6" fmla="*/ 10983 h 28324"/>
                <a:gd name="connsiteX7" fmla="*/ 47609 w 47952"/>
                <a:gd name="connsiteY7" fmla="*/ 12990 h 28324"/>
                <a:gd name="connsiteX8" fmla="*/ 46474 w 47952"/>
                <a:gd name="connsiteY8" fmla="*/ 15009 h 28324"/>
                <a:gd name="connsiteX9" fmla="*/ 26490 w 47952"/>
                <a:gd name="connsiteY9" fmla="*/ 26515 h 28324"/>
                <a:gd name="connsiteX10" fmla="*/ 20697 w 47952"/>
                <a:gd name="connsiteY10" fmla="*/ 26503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4">
                  <a:moveTo>
                    <a:pt x="20697" y="26503"/>
                  </a:moveTo>
                  <a:cubicBezTo>
                    <a:pt x="14118" y="22756"/>
                    <a:pt x="7500" y="19010"/>
                    <a:pt x="858" y="15263"/>
                  </a:cubicBezTo>
                  <a:lnTo>
                    <a:pt x="-343" y="13231"/>
                  </a:lnTo>
                  <a:lnTo>
                    <a:pt x="803" y="11212"/>
                  </a:lnTo>
                  <a:cubicBezTo>
                    <a:pt x="10055" y="5878"/>
                    <a:pt x="11276" y="5345"/>
                    <a:pt x="20815" y="-218"/>
                  </a:cubicBezTo>
                  <a:cubicBezTo>
                    <a:pt x="22646" y="-1285"/>
                    <a:pt x="24759" y="-1285"/>
                    <a:pt x="26620" y="-231"/>
                  </a:cubicBezTo>
                  <a:cubicBezTo>
                    <a:pt x="33228" y="3528"/>
                    <a:pt x="39801" y="7237"/>
                    <a:pt x="46414" y="10983"/>
                  </a:cubicBezTo>
                  <a:lnTo>
                    <a:pt x="47609" y="12990"/>
                  </a:lnTo>
                  <a:lnTo>
                    <a:pt x="46474" y="15009"/>
                  </a:lnTo>
                  <a:cubicBezTo>
                    <a:pt x="37280" y="20381"/>
                    <a:pt x="36090" y="20965"/>
                    <a:pt x="26490" y="26515"/>
                  </a:cubicBezTo>
                  <a:cubicBezTo>
                    <a:pt x="24660" y="27570"/>
                    <a:pt x="22552" y="27570"/>
                    <a:pt x="20697" y="2650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2" name="자유형: 도형 231">
              <a:extLst>
                <a:ext uri="{FF2B5EF4-FFF2-40B4-BE49-F238E27FC236}">
                  <a16:creationId xmlns:a16="http://schemas.microsoft.com/office/drawing/2014/main" id="{39D170E2-3271-4E94-811C-7F3703727A6B}"/>
                </a:ext>
              </a:extLst>
            </p:cNvPr>
            <p:cNvSpPr/>
            <p:nvPr/>
          </p:nvSpPr>
          <p:spPr>
            <a:xfrm flipV="1">
              <a:off x="4099609" y="4331903"/>
              <a:ext cx="47699" cy="28546"/>
            </a:xfrm>
            <a:custGeom>
              <a:avLst/>
              <a:gdLst>
                <a:gd name="connsiteX0" fmla="*/ 20714 w 47699"/>
                <a:gd name="connsiteY0" fmla="*/ 26753 h 28546"/>
                <a:gd name="connsiteX1" fmla="*/ 876 w 47699"/>
                <a:gd name="connsiteY1" fmla="*/ 15500 h 28546"/>
                <a:gd name="connsiteX2" fmla="*/ -324 w 47699"/>
                <a:gd name="connsiteY2" fmla="*/ 13469 h 28546"/>
                <a:gd name="connsiteX3" fmla="*/ 821 w 47699"/>
                <a:gd name="connsiteY3" fmla="*/ 11449 h 28546"/>
                <a:gd name="connsiteX4" fmla="*/ 20566 w 47699"/>
                <a:gd name="connsiteY4" fmla="*/ -197 h 28546"/>
                <a:gd name="connsiteX5" fmla="*/ 26371 w 47699"/>
                <a:gd name="connsiteY5" fmla="*/ -209 h 28546"/>
                <a:gd name="connsiteX6" fmla="*/ 46174 w 47699"/>
                <a:gd name="connsiteY6" fmla="*/ 11055 h 28546"/>
                <a:gd name="connsiteX7" fmla="*/ 47376 w 47699"/>
                <a:gd name="connsiteY7" fmla="*/ 13075 h 28546"/>
                <a:gd name="connsiteX8" fmla="*/ 46239 w 47699"/>
                <a:gd name="connsiteY8" fmla="*/ 15081 h 28546"/>
                <a:gd name="connsiteX9" fmla="*/ 26504 w 47699"/>
                <a:gd name="connsiteY9" fmla="*/ 26753 h 28546"/>
                <a:gd name="connsiteX10" fmla="*/ 20714 w 47699"/>
                <a:gd name="connsiteY10" fmla="*/ 26753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714" y="26753"/>
                  </a:moveTo>
                  <a:cubicBezTo>
                    <a:pt x="14137" y="22994"/>
                    <a:pt x="7524" y="19247"/>
                    <a:pt x="876" y="15500"/>
                  </a:cubicBezTo>
                  <a:lnTo>
                    <a:pt x="-324" y="13469"/>
                  </a:lnTo>
                  <a:lnTo>
                    <a:pt x="821" y="11449"/>
                  </a:lnTo>
                  <a:cubicBezTo>
                    <a:pt x="10074" y="6115"/>
                    <a:pt x="11027" y="5379"/>
                    <a:pt x="20566" y="-197"/>
                  </a:cubicBezTo>
                  <a:cubicBezTo>
                    <a:pt x="22397" y="-1264"/>
                    <a:pt x="24510" y="-1276"/>
                    <a:pt x="26371" y="-209"/>
                  </a:cubicBezTo>
                  <a:cubicBezTo>
                    <a:pt x="32979" y="3537"/>
                    <a:pt x="39566" y="7296"/>
                    <a:pt x="46174" y="11055"/>
                  </a:cubicBezTo>
                  <a:lnTo>
                    <a:pt x="47376" y="13075"/>
                  </a:lnTo>
                  <a:lnTo>
                    <a:pt x="46239" y="15081"/>
                  </a:lnTo>
                  <a:cubicBezTo>
                    <a:pt x="37042" y="20454"/>
                    <a:pt x="36104" y="21203"/>
                    <a:pt x="26504" y="26753"/>
                  </a:cubicBezTo>
                  <a:cubicBezTo>
                    <a:pt x="24679" y="27807"/>
                    <a:pt x="22570" y="27807"/>
                    <a:pt x="20714" y="2675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3" name="자유형: 도형 232">
              <a:extLst>
                <a:ext uri="{FF2B5EF4-FFF2-40B4-BE49-F238E27FC236}">
                  <a16:creationId xmlns:a16="http://schemas.microsoft.com/office/drawing/2014/main" id="{18E31B23-F19A-4290-9CFF-7450B50B47F8}"/>
                </a:ext>
              </a:extLst>
            </p:cNvPr>
            <p:cNvSpPr/>
            <p:nvPr/>
          </p:nvSpPr>
          <p:spPr>
            <a:xfrm flipV="1">
              <a:off x="4099599" y="4329061"/>
              <a:ext cx="47957" cy="28322"/>
            </a:xfrm>
            <a:custGeom>
              <a:avLst/>
              <a:gdLst>
                <a:gd name="connsiteX0" fmla="*/ 20724 w 47957"/>
                <a:gd name="connsiteY0" fmla="*/ 26517 h 28322"/>
                <a:gd name="connsiteX1" fmla="*/ 886 w 47957"/>
                <a:gd name="connsiteY1" fmla="*/ 15264 h 28322"/>
                <a:gd name="connsiteX2" fmla="*/ -324 w 47957"/>
                <a:gd name="connsiteY2" fmla="*/ 13245 h 28322"/>
                <a:gd name="connsiteX3" fmla="*/ 831 w 47957"/>
                <a:gd name="connsiteY3" fmla="*/ 11226 h 28322"/>
                <a:gd name="connsiteX4" fmla="*/ 20834 w 47957"/>
                <a:gd name="connsiteY4" fmla="*/ -204 h 28322"/>
                <a:gd name="connsiteX5" fmla="*/ 26649 w 47957"/>
                <a:gd name="connsiteY5" fmla="*/ -217 h 28322"/>
                <a:gd name="connsiteX6" fmla="*/ 46433 w 47957"/>
                <a:gd name="connsiteY6" fmla="*/ 10985 h 28322"/>
                <a:gd name="connsiteX7" fmla="*/ 47633 w 47957"/>
                <a:gd name="connsiteY7" fmla="*/ 13004 h 28322"/>
                <a:gd name="connsiteX8" fmla="*/ 46497 w 47957"/>
                <a:gd name="connsiteY8" fmla="*/ 15023 h 28322"/>
                <a:gd name="connsiteX9" fmla="*/ 26509 w 47957"/>
                <a:gd name="connsiteY9" fmla="*/ 26517 h 28322"/>
                <a:gd name="connsiteX10" fmla="*/ 20724 w 47957"/>
                <a:gd name="connsiteY10" fmla="*/ 26517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22">
                  <a:moveTo>
                    <a:pt x="20724" y="26517"/>
                  </a:moveTo>
                  <a:cubicBezTo>
                    <a:pt x="14147" y="22770"/>
                    <a:pt x="7529" y="19011"/>
                    <a:pt x="886" y="15264"/>
                  </a:cubicBezTo>
                  <a:lnTo>
                    <a:pt x="-324" y="13245"/>
                  </a:lnTo>
                  <a:lnTo>
                    <a:pt x="831" y="11226"/>
                  </a:lnTo>
                  <a:cubicBezTo>
                    <a:pt x="10084" y="5879"/>
                    <a:pt x="11300" y="5358"/>
                    <a:pt x="20834" y="-204"/>
                  </a:cubicBezTo>
                  <a:cubicBezTo>
                    <a:pt x="22670" y="-1271"/>
                    <a:pt x="24778" y="-1271"/>
                    <a:pt x="26649" y="-217"/>
                  </a:cubicBezTo>
                  <a:cubicBezTo>
                    <a:pt x="33252" y="3517"/>
                    <a:pt x="39829" y="7225"/>
                    <a:pt x="46433" y="10985"/>
                  </a:cubicBezTo>
                  <a:lnTo>
                    <a:pt x="47633" y="13004"/>
                  </a:lnTo>
                  <a:lnTo>
                    <a:pt x="46497" y="15023"/>
                  </a:lnTo>
                  <a:cubicBezTo>
                    <a:pt x="37304" y="20395"/>
                    <a:pt x="36109" y="20967"/>
                    <a:pt x="26509" y="26517"/>
                  </a:cubicBezTo>
                  <a:cubicBezTo>
                    <a:pt x="24689" y="27583"/>
                    <a:pt x="22580" y="27583"/>
                    <a:pt x="20724" y="2651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4" name="자유형: 도형 233">
              <a:extLst>
                <a:ext uri="{FF2B5EF4-FFF2-40B4-BE49-F238E27FC236}">
                  <a16:creationId xmlns:a16="http://schemas.microsoft.com/office/drawing/2014/main" id="{B6D2E607-34FC-4172-92AC-AABD58D18581}"/>
                </a:ext>
              </a:extLst>
            </p:cNvPr>
            <p:cNvSpPr/>
            <p:nvPr/>
          </p:nvSpPr>
          <p:spPr>
            <a:xfrm flipV="1">
              <a:off x="4071987" y="4347575"/>
              <a:ext cx="47699" cy="28548"/>
            </a:xfrm>
            <a:custGeom>
              <a:avLst/>
              <a:gdLst>
                <a:gd name="connsiteX0" fmla="*/ 20733 w 47699"/>
                <a:gd name="connsiteY0" fmla="*/ 26768 h 28548"/>
                <a:gd name="connsiteX1" fmla="*/ 900 w 47699"/>
                <a:gd name="connsiteY1" fmla="*/ 15503 h 28548"/>
                <a:gd name="connsiteX2" fmla="*/ -306 w 47699"/>
                <a:gd name="connsiteY2" fmla="*/ 13484 h 28548"/>
                <a:gd name="connsiteX3" fmla="*/ 840 w 47699"/>
                <a:gd name="connsiteY3" fmla="*/ 11465 h 28548"/>
                <a:gd name="connsiteX4" fmla="*/ 20595 w 47699"/>
                <a:gd name="connsiteY4" fmla="*/ -181 h 28548"/>
                <a:gd name="connsiteX5" fmla="*/ 26399 w 47699"/>
                <a:gd name="connsiteY5" fmla="*/ -206 h 28548"/>
                <a:gd name="connsiteX6" fmla="*/ 46198 w 47699"/>
                <a:gd name="connsiteY6" fmla="*/ 11071 h 28548"/>
                <a:gd name="connsiteX7" fmla="*/ 47394 w 47699"/>
                <a:gd name="connsiteY7" fmla="*/ 13078 h 28548"/>
                <a:gd name="connsiteX8" fmla="*/ 46258 w 47699"/>
                <a:gd name="connsiteY8" fmla="*/ 15097 h 28548"/>
                <a:gd name="connsiteX9" fmla="*/ 26528 w 47699"/>
                <a:gd name="connsiteY9" fmla="*/ 26768 h 28548"/>
                <a:gd name="connsiteX10" fmla="*/ 20733 w 47699"/>
                <a:gd name="connsiteY10" fmla="*/ 26768 h 2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8">
                  <a:moveTo>
                    <a:pt x="20733" y="26768"/>
                  </a:moveTo>
                  <a:cubicBezTo>
                    <a:pt x="14156" y="23009"/>
                    <a:pt x="7548" y="19250"/>
                    <a:pt x="900" y="15503"/>
                  </a:cubicBezTo>
                  <a:lnTo>
                    <a:pt x="-306" y="13484"/>
                  </a:lnTo>
                  <a:lnTo>
                    <a:pt x="840" y="11465"/>
                  </a:lnTo>
                  <a:cubicBezTo>
                    <a:pt x="10102" y="6131"/>
                    <a:pt x="11050" y="5381"/>
                    <a:pt x="20595" y="-181"/>
                  </a:cubicBezTo>
                  <a:cubicBezTo>
                    <a:pt x="22416" y="-1248"/>
                    <a:pt x="24529" y="-1261"/>
                    <a:pt x="26399" y="-206"/>
                  </a:cubicBezTo>
                  <a:cubicBezTo>
                    <a:pt x="33003" y="3553"/>
                    <a:pt x="39585" y="7312"/>
                    <a:pt x="46198" y="11071"/>
                  </a:cubicBezTo>
                  <a:lnTo>
                    <a:pt x="47394" y="13078"/>
                  </a:lnTo>
                  <a:lnTo>
                    <a:pt x="46258" y="15097"/>
                  </a:lnTo>
                  <a:cubicBezTo>
                    <a:pt x="37071" y="20469"/>
                    <a:pt x="36128" y="21206"/>
                    <a:pt x="26528" y="26768"/>
                  </a:cubicBezTo>
                  <a:cubicBezTo>
                    <a:pt x="24698" y="27822"/>
                    <a:pt x="22589" y="27822"/>
                    <a:pt x="20733" y="2676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9A6BCE4-6A2C-4D7E-9EFE-B19DCA48F413}"/>
                </a:ext>
              </a:extLst>
            </p:cNvPr>
            <p:cNvSpPr/>
            <p:nvPr/>
          </p:nvSpPr>
          <p:spPr>
            <a:xfrm flipV="1">
              <a:off x="4071987" y="4344733"/>
              <a:ext cx="47952" cy="28340"/>
            </a:xfrm>
            <a:custGeom>
              <a:avLst/>
              <a:gdLst>
                <a:gd name="connsiteX0" fmla="*/ 20733 w 47952"/>
                <a:gd name="connsiteY0" fmla="*/ 26548 h 28340"/>
                <a:gd name="connsiteX1" fmla="*/ 900 w 47952"/>
                <a:gd name="connsiteY1" fmla="*/ 15296 h 28340"/>
                <a:gd name="connsiteX2" fmla="*/ -306 w 47952"/>
                <a:gd name="connsiteY2" fmla="*/ 13277 h 28340"/>
                <a:gd name="connsiteX3" fmla="*/ 840 w 47952"/>
                <a:gd name="connsiteY3" fmla="*/ 11257 h 28340"/>
                <a:gd name="connsiteX4" fmla="*/ 20853 w 47952"/>
                <a:gd name="connsiteY4" fmla="*/ -185 h 28340"/>
                <a:gd name="connsiteX5" fmla="*/ 26658 w 47952"/>
                <a:gd name="connsiteY5" fmla="*/ -198 h 28340"/>
                <a:gd name="connsiteX6" fmla="*/ 46451 w 47952"/>
                <a:gd name="connsiteY6" fmla="*/ 11016 h 28340"/>
                <a:gd name="connsiteX7" fmla="*/ 47647 w 47952"/>
                <a:gd name="connsiteY7" fmla="*/ 13023 h 28340"/>
                <a:gd name="connsiteX8" fmla="*/ 46505 w 47952"/>
                <a:gd name="connsiteY8" fmla="*/ 15042 h 28340"/>
                <a:gd name="connsiteX9" fmla="*/ 26528 w 47952"/>
                <a:gd name="connsiteY9" fmla="*/ 26548 h 28340"/>
                <a:gd name="connsiteX10" fmla="*/ 20733 w 47952"/>
                <a:gd name="connsiteY10" fmla="*/ 26548 h 2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40">
                  <a:moveTo>
                    <a:pt x="20733" y="26548"/>
                  </a:moveTo>
                  <a:cubicBezTo>
                    <a:pt x="14156" y="22802"/>
                    <a:pt x="7538" y="19042"/>
                    <a:pt x="900" y="15296"/>
                  </a:cubicBezTo>
                  <a:lnTo>
                    <a:pt x="-306" y="13277"/>
                  </a:lnTo>
                  <a:lnTo>
                    <a:pt x="840" y="11257"/>
                  </a:lnTo>
                  <a:cubicBezTo>
                    <a:pt x="10102" y="5923"/>
                    <a:pt x="11317" y="5390"/>
                    <a:pt x="20853" y="-185"/>
                  </a:cubicBezTo>
                  <a:cubicBezTo>
                    <a:pt x="22684" y="-1252"/>
                    <a:pt x="24792" y="-1265"/>
                    <a:pt x="26658" y="-198"/>
                  </a:cubicBezTo>
                  <a:cubicBezTo>
                    <a:pt x="33260" y="3548"/>
                    <a:pt x="39843" y="7257"/>
                    <a:pt x="46451" y="11016"/>
                  </a:cubicBezTo>
                  <a:lnTo>
                    <a:pt x="47647" y="13023"/>
                  </a:lnTo>
                  <a:lnTo>
                    <a:pt x="46505" y="15042"/>
                  </a:lnTo>
                  <a:cubicBezTo>
                    <a:pt x="37318" y="20414"/>
                    <a:pt x="36123" y="20998"/>
                    <a:pt x="26528" y="26548"/>
                  </a:cubicBezTo>
                  <a:cubicBezTo>
                    <a:pt x="24698" y="27615"/>
                    <a:pt x="22589" y="27615"/>
                    <a:pt x="20733" y="2654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74255027-2E2E-4694-8D99-EA146C6D9575}"/>
                </a:ext>
              </a:extLst>
            </p:cNvPr>
            <p:cNvSpPr/>
            <p:nvPr/>
          </p:nvSpPr>
          <p:spPr>
            <a:xfrm flipV="1">
              <a:off x="4044374" y="4363246"/>
              <a:ext cx="47698" cy="28546"/>
            </a:xfrm>
            <a:custGeom>
              <a:avLst/>
              <a:gdLst>
                <a:gd name="connsiteX0" fmla="*/ 20747 w 47698"/>
                <a:gd name="connsiteY0" fmla="*/ 26781 h 28546"/>
                <a:gd name="connsiteX1" fmla="*/ 908 w 47698"/>
                <a:gd name="connsiteY1" fmla="*/ 15516 h 28546"/>
                <a:gd name="connsiteX2" fmla="*/ -287 w 47698"/>
                <a:gd name="connsiteY2" fmla="*/ 13496 h 28546"/>
                <a:gd name="connsiteX3" fmla="*/ 854 w 47698"/>
                <a:gd name="connsiteY3" fmla="*/ 11477 h 28546"/>
                <a:gd name="connsiteX4" fmla="*/ 20604 w 47698"/>
                <a:gd name="connsiteY4" fmla="*/ -169 h 28546"/>
                <a:gd name="connsiteX5" fmla="*/ 26407 w 47698"/>
                <a:gd name="connsiteY5" fmla="*/ -182 h 28546"/>
                <a:gd name="connsiteX6" fmla="*/ 46207 w 47698"/>
                <a:gd name="connsiteY6" fmla="*/ 11071 h 28546"/>
                <a:gd name="connsiteX7" fmla="*/ 47412 w 47698"/>
                <a:gd name="connsiteY7" fmla="*/ 13077 h 28546"/>
                <a:gd name="connsiteX8" fmla="*/ 46271 w 47698"/>
                <a:gd name="connsiteY8" fmla="*/ 15109 h 28546"/>
                <a:gd name="connsiteX9" fmla="*/ 26547 w 47698"/>
                <a:gd name="connsiteY9" fmla="*/ 26781 h 28546"/>
                <a:gd name="connsiteX10" fmla="*/ 20747 w 47698"/>
                <a:gd name="connsiteY10" fmla="*/ 26781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747" y="26781"/>
                  </a:moveTo>
                  <a:cubicBezTo>
                    <a:pt x="14175" y="23021"/>
                    <a:pt x="7557" y="19275"/>
                    <a:pt x="908" y="15516"/>
                  </a:cubicBezTo>
                  <a:lnTo>
                    <a:pt x="-287" y="13496"/>
                  </a:lnTo>
                  <a:lnTo>
                    <a:pt x="854" y="11477"/>
                  </a:lnTo>
                  <a:cubicBezTo>
                    <a:pt x="10111" y="6143"/>
                    <a:pt x="11058" y="5394"/>
                    <a:pt x="20604" y="-169"/>
                  </a:cubicBezTo>
                  <a:cubicBezTo>
                    <a:pt x="22435" y="-1236"/>
                    <a:pt x="24543" y="-1248"/>
                    <a:pt x="26407" y="-182"/>
                  </a:cubicBezTo>
                  <a:cubicBezTo>
                    <a:pt x="33011" y="3552"/>
                    <a:pt x="39599" y="7312"/>
                    <a:pt x="46207" y="11071"/>
                  </a:cubicBezTo>
                  <a:lnTo>
                    <a:pt x="47412" y="13077"/>
                  </a:lnTo>
                  <a:lnTo>
                    <a:pt x="46271" y="15109"/>
                  </a:lnTo>
                  <a:cubicBezTo>
                    <a:pt x="37079" y="20481"/>
                    <a:pt x="36137" y="21218"/>
                    <a:pt x="26547" y="26781"/>
                  </a:cubicBezTo>
                  <a:cubicBezTo>
                    <a:pt x="24711" y="27835"/>
                    <a:pt x="22603" y="27835"/>
                    <a:pt x="20747" y="2678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0AB9B6D1-3C97-41AB-9D51-2CE6DF08721A}"/>
                </a:ext>
              </a:extLst>
            </p:cNvPr>
            <p:cNvSpPr/>
            <p:nvPr/>
          </p:nvSpPr>
          <p:spPr>
            <a:xfrm flipV="1">
              <a:off x="4044364" y="4360418"/>
              <a:ext cx="47957" cy="28322"/>
            </a:xfrm>
            <a:custGeom>
              <a:avLst/>
              <a:gdLst>
                <a:gd name="connsiteX0" fmla="*/ 20757 w 47957"/>
                <a:gd name="connsiteY0" fmla="*/ 26545 h 28322"/>
                <a:gd name="connsiteX1" fmla="*/ 918 w 47957"/>
                <a:gd name="connsiteY1" fmla="*/ 15305 h 28322"/>
                <a:gd name="connsiteX2" fmla="*/ -287 w 47957"/>
                <a:gd name="connsiteY2" fmla="*/ 13273 h 28322"/>
                <a:gd name="connsiteX3" fmla="*/ 864 w 47957"/>
                <a:gd name="connsiteY3" fmla="*/ 11254 h 28322"/>
                <a:gd name="connsiteX4" fmla="*/ 20876 w 47957"/>
                <a:gd name="connsiteY4" fmla="*/ -176 h 28322"/>
                <a:gd name="connsiteX5" fmla="*/ 26680 w 47957"/>
                <a:gd name="connsiteY5" fmla="*/ -189 h 28322"/>
                <a:gd name="connsiteX6" fmla="*/ 46475 w 47957"/>
                <a:gd name="connsiteY6" fmla="*/ 11025 h 28322"/>
                <a:gd name="connsiteX7" fmla="*/ 47671 w 47957"/>
                <a:gd name="connsiteY7" fmla="*/ 13032 h 28322"/>
                <a:gd name="connsiteX8" fmla="*/ 46534 w 47957"/>
                <a:gd name="connsiteY8" fmla="*/ 15051 h 28322"/>
                <a:gd name="connsiteX9" fmla="*/ 26547 w 47957"/>
                <a:gd name="connsiteY9" fmla="*/ 26545 h 28322"/>
                <a:gd name="connsiteX10" fmla="*/ 20757 w 47957"/>
                <a:gd name="connsiteY10" fmla="*/ 26545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22">
                  <a:moveTo>
                    <a:pt x="20757" y="26545"/>
                  </a:moveTo>
                  <a:cubicBezTo>
                    <a:pt x="14185" y="22798"/>
                    <a:pt x="7567" y="19039"/>
                    <a:pt x="918" y="15305"/>
                  </a:cubicBezTo>
                  <a:lnTo>
                    <a:pt x="-287" y="13273"/>
                  </a:lnTo>
                  <a:lnTo>
                    <a:pt x="864" y="11254"/>
                  </a:lnTo>
                  <a:cubicBezTo>
                    <a:pt x="10121" y="5907"/>
                    <a:pt x="11336" y="5386"/>
                    <a:pt x="20876" y="-176"/>
                  </a:cubicBezTo>
                  <a:cubicBezTo>
                    <a:pt x="22703" y="-1243"/>
                    <a:pt x="24821" y="-1243"/>
                    <a:pt x="26680" y="-189"/>
                  </a:cubicBezTo>
                  <a:cubicBezTo>
                    <a:pt x="33289" y="3558"/>
                    <a:pt x="39862" y="7266"/>
                    <a:pt x="46475" y="11025"/>
                  </a:cubicBezTo>
                  <a:lnTo>
                    <a:pt x="47671" y="13032"/>
                  </a:lnTo>
                  <a:lnTo>
                    <a:pt x="46534" y="15051"/>
                  </a:lnTo>
                  <a:cubicBezTo>
                    <a:pt x="37337" y="20423"/>
                    <a:pt x="36147" y="21007"/>
                    <a:pt x="26547" y="26545"/>
                  </a:cubicBezTo>
                  <a:cubicBezTo>
                    <a:pt x="24721" y="27611"/>
                    <a:pt x="22613" y="27611"/>
                    <a:pt x="20757" y="2654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8" name="자유형: 도형 237">
              <a:extLst>
                <a:ext uri="{FF2B5EF4-FFF2-40B4-BE49-F238E27FC236}">
                  <a16:creationId xmlns:a16="http://schemas.microsoft.com/office/drawing/2014/main" id="{0C8B2EC6-EF73-42D6-8A43-F821DB27CFAA}"/>
                </a:ext>
              </a:extLst>
            </p:cNvPr>
            <p:cNvSpPr/>
            <p:nvPr/>
          </p:nvSpPr>
          <p:spPr>
            <a:xfrm flipV="1">
              <a:off x="4016752" y="4378933"/>
              <a:ext cx="47698" cy="28546"/>
            </a:xfrm>
            <a:custGeom>
              <a:avLst/>
              <a:gdLst>
                <a:gd name="connsiteX0" fmla="*/ 20776 w 47698"/>
                <a:gd name="connsiteY0" fmla="*/ 26783 h 28546"/>
                <a:gd name="connsiteX1" fmla="*/ 937 w 47698"/>
                <a:gd name="connsiteY1" fmla="*/ 15544 h 28546"/>
                <a:gd name="connsiteX2" fmla="*/ -268 w 47698"/>
                <a:gd name="connsiteY2" fmla="*/ 13512 h 28546"/>
                <a:gd name="connsiteX3" fmla="*/ 883 w 47698"/>
                <a:gd name="connsiteY3" fmla="*/ 11493 h 28546"/>
                <a:gd name="connsiteX4" fmla="*/ 20622 w 47698"/>
                <a:gd name="connsiteY4" fmla="*/ -153 h 28546"/>
                <a:gd name="connsiteX5" fmla="*/ 26431 w 47698"/>
                <a:gd name="connsiteY5" fmla="*/ -179 h 28546"/>
                <a:gd name="connsiteX6" fmla="*/ 46236 w 47698"/>
                <a:gd name="connsiteY6" fmla="*/ 11099 h 28546"/>
                <a:gd name="connsiteX7" fmla="*/ 47431 w 47698"/>
                <a:gd name="connsiteY7" fmla="*/ 13106 h 28546"/>
                <a:gd name="connsiteX8" fmla="*/ 46300 w 47698"/>
                <a:gd name="connsiteY8" fmla="*/ 15125 h 28546"/>
                <a:gd name="connsiteX9" fmla="*/ 26566 w 47698"/>
                <a:gd name="connsiteY9" fmla="*/ 26796 h 28546"/>
                <a:gd name="connsiteX10" fmla="*/ 20776 w 47698"/>
                <a:gd name="connsiteY10" fmla="*/ 26783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776" y="26783"/>
                  </a:moveTo>
                  <a:cubicBezTo>
                    <a:pt x="14194" y="23037"/>
                    <a:pt x="7585" y="19278"/>
                    <a:pt x="937" y="15544"/>
                  </a:cubicBezTo>
                  <a:lnTo>
                    <a:pt x="-268" y="13512"/>
                  </a:lnTo>
                  <a:lnTo>
                    <a:pt x="883" y="11493"/>
                  </a:lnTo>
                  <a:cubicBezTo>
                    <a:pt x="10135" y="6159"/>
                    <a:pt x="11087" y="5422"/>
                    <a:pt x="20622" y="-153"/>
                  </a:cubicBezTo>
                  <a:cubicBezTo>
                    <a:pt x="22454" y="-1220"/>
                    <a:pt x="24571" y="-1233"/>
                    <a:pt x="26431" y="-179"/>
                  </a:cubicBezTo>
                  <a:cubicBezTo>
                    <a:pt x="33039" y="3581"/>
                    <a:pt x="39628" y="7340"/>
                    <a:pt x="46236" y="11099"/>
                  </a:cubicBezTo>
                  <a:lnTo>
                    <a:pt x="47431" y="13106"/>
                  </a:lnTo>
                  <a:lnTo>
                    <a:pt x="46300" y="15125"/>
                  </a:lnTo>
                  <a:cubicBezTo>
                    <a:pt x="37103" y="20497"/>
                    <a:pt x="36165" y="21246"/>
                    <a:pt x="26566" y="26796"/>
                  </a:cubicBezTo>
                  <a:cubicBezTo>
                    <a:pt x="24730" y="27850"/>
                    <a:pt x="22626" y="27850"/>
                    <a:pt x="20776" y="2678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9" name="자유형: 도형 238">
              <a:extLst>
                <a:ext uri="{FF2B5EF4-FFF2-40B4-BE49-F238E27FC236}">
                  <a16:creationId xmlns:a16="http://schemas.microsoft.com/office/drawing/2014/main" id="{21EF3E0B-506A-4425-BDFC-5BDD32984E3B}"/>
                </a:ext>
              </a:extLst>
            </p:cNvPr>
            <p:cNvSpPr/>
            <p:nvPr/>
          </p:nvSpPr>
          <p:spPr>
            <a:xfrm flipV="1">
              <a:off x="4016747" y="4376089"/>
              <a:ext cx="47952" cy="28340"/>
            </a:xfrm>
            <a:custGeom>
              <a:avLst/>
              <a:gdLst>
                <a:gd name="connsiteX0" fmla="*/ 20781 w 47952"/>
                <a:gd name="connsiteY0" fmla="*/ 26576 h 28340"/>
                <a:gd name="connsiteX1" fmla="*/ 937 w 47952"/>
                <a:gd name="connsiteY1" fmla="*/ 15324 h 28340"/>
                <a:gd name="connsiteX2" fmla="*/ -268 w 47952"/>
                <a:gd name="connsiteY2" fmla="*/ 13305 h 28340"/>
                <a:gd name="connsiteX3" fmla="*/ 878 w 47952"/>
                <a:gd name="connsiteY3" fmla="*/ 11285 h 28340"/>
                <a:gd name="connsiteX4" fmla="*/ 20890 w 47952"/>
                <a:gd name="connsiteY4" fmla="*/ -157 h 28340"/>
                <a:gd name="connsiteX5" fmla="*/ 26694 w 47952"/>
                <a:gd name="connsiteY5" fmla="*/ -170 h 28340"/>
                <a:gd name="connsiteX6" fmla="*/ 46488 w 47952"/>
                <a:gd name="connsiteY6" fmla="*/ 11044 h 28340"/>
                <a:gd name="connsiteX7" fmla="*/ 47685 w 47952"/>
                <a:gd name="connsiteY7" fmla="*/ 13051 h 28340"/>
                <a:gd name="connsiteX8" fmla="*/ 46553 w 47952"/>
                <a:gd name="connsiteY8" fmla="*/ 15083 h 28340"/>
                <a:gd name="connsiteX9" fmla="*/ 26566 w 47952"/>
                <a:gd name="connsiteY9" fmla="*/ 26576 h 28340"/>
                <a:gd name="connsiteX10" fmla="*/ 20781 w 47952"/>
                <a:gd name="connsiteY10" fmla="*/ 26576 h 2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40">
                  <a:moveTo>
                    <a:pt x="20781" y="26576"/>
                  </a:moveTo>
                  <a:cubicBezTo>
                    <a:pt x="14199" y="22830"/>
                    <a:pt x="7586" y="19070"/>
                    <a:pt x="937" y="15324"/>
                  </a:cubicBezTo>
                  <a:lnTo>
                    <a:pt x="-268" y="13305"/>
                  </a:lnTo>
                  <a:lnTo>
                    <a:pt x="878" y="11285"/>
                  </a:lnTo>
                  <a:cubicBezTo>
                    <a:pt x="10140" y="5939"/>
                    <a:pt x="11355" y="5418"/>
                    <a:pt x="20890" y="-157"/>
                  </a:cubicBezTo>
                  <a:cubicBezTo>
                    <a:pt x="22725" y="-1224"/>
                    <a:pt x="24835" y="-1237"/>
                    <a:pt x="26694" y="-170"/>
                  </a:cubicBezTo>
                  <a:cubicBezTo>
                    <a:pt x="33307" y="3576"/>
                    <a:pt x="39886" y="7285"/>
                    <a:pt x="46488" y="11044"/>
                  </a:cubicBezTo>
                  <a:lnTo>
                    <a:pt x="47685" y="13051"/>
                  </a:lnTo>
                  <a:lnTo>
                    <a:pt x="46553" y="15083"/>
                  </a:lnTo>
                  <a:cubicBezTo>
                    <a:pt x="37361" y="20442"/>
                    <a:pt x="36165" y="21026"/>
                    <a:pt x="26566" y="26576"/>
                  </a:cubicBezTo>
                  <a:cubicBezTo>
                    <a:pt x="24735" y="27643"/>
                    <a:pt x="22631" y="27643"/>
                    <a:pt x="20781" y="2657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0" name="자유형: 도형 239">
              <a:extLst>
                <a:ext uri="{FF2B5EF4-FFF2-40B4-BE49-F238E27FC236}">
                  <a16:creationId xmlns:a16="http://schemas.microsoft.com/office/drawing/2014/main" id="{C4888483-2344-44DA-BC4C-B01DEF50B13F}"/>
                </a:ext>
              </a:extLst>
            </p:cNvPr>
            <p:cNvSpPr/>
            <p:nvPr/>
          </p:nvSpPr>
          <p:spPr>
            <a:xfrm flipV="1">
              <a:off x="3989134" y="4394604"/>
              <a:ext cx="47698" cy="28551"/>
            </a:xfrm>
            <a:custGeom>
              <a:avLst/>
              <a:gdLst>
                <a:gd name="connsiteX0" fmla="*/ 20790 w 47698"/>
                <a:gd name="connsiteY0" fmla="*/ 26802 h 28551"/>
                <a:gd name="connsiteX1" fmla="*/ 951 w 47698"/>
                <a:gd name="connsiteY1" fmla="*/ 15550 h 28551"/>
                <a:gd name="connsiteX2" fmla="*/ -249 w 47698"/>
                <a:gd name="connsiteY2" fmla="*/ 13531 h 28551"/>
                <a:gd name="connsiteX3" fmla="*/ 897 w 47698"/>
                <a:gd name="connsiteY3" fmla="*/ 11511 h 28551"/>
                <a:gd name="connsiteX4" fmla="*/ 20641 w 47698"/>
                <a:gd name="connsiteY4" fmla="*/ -134 h 28551"/>
                <a:gd name="connsiteX5" fmla="*/ 26445 w 47698"/>
                <a:gd name="connsiteY5" fmla="*/ -160 h 28551"/>
                <a:gd name="connsiteX6" fmla="*/ 46249 w 47698"/>
                <a:gd name="connsiteY6" fmla="*/ 11118 h 28551"/>
                <a:gd name="connsiteX7" fmla="*/ 47450 w 47698"/>
                <a:gd name="connsiteY7" fmla="*/ 13124 h 28551"/>
                <a:gd name="connsiteX8" fmla="*/ 46314 w 47698"/>
                <a:gd name="connsiteY8" fmla="*/ 15144 h 28551"/>
                <a:gd name="connsiteX9" fmla="*/ 26585 w 47698"/>
                <a:gd name="connsiteY9" fmla="*/ 26815 h 28551"/>
                <a:gd name="connsiteX10" fmla="*/ 20790 w 47698"/>
                <a:gd name="connsiteY10" fmla="*/ 26802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51">
                  <a:moveTo>
                    <a:pt x="20790" y="26802"/>
                  </a:moveTo>
                  <a:cubicBezTo>
                    <a:pt x="14212" y="23056"/>
                    <a:pt x="7598" y="19297"/>
                    <a:pt x="951" y="15550"/>
                  </a:cubicBezTo>
                  <a:lnTo>
                    <a:pt x="-249" y="13531"/>
                  </a:lnTo>
                  <a:lnTo>
                    <a:pt x="897" y="11511"/>
                  </a:lnTo>
                  <a:cubicBezTo>
                    <a:pt x="10148" y="6165"/>
                    <a:pt x="11106" y="5428"/>
                    <a:pt x="20641" y="-134"/>
                  </a:cubicBezTo>
                  <a:cubicBezTo>
                    <a:pt x="22471" y="-1214"/>
                    <a:pt x="24585" y="-1214"/>
                    <a:pt x="26445" y="-160"/>
                  </a:cubicBezTo>
                  <a:cubicBezTo>
                    <a:pt x="33058" y="3599"/>
                    <a:pt x="39642" y="7359"/>
                    <a:pt x="46249" y="11118"/>
                  </a:cubicBezTo>
                  <a:lnTo>
                    <a:pt x="47450" y="13124"/>
                  </a:lnTo>
                  <a:lnTo>
                    <a:pt x="46314" y="15144"/>
                  </a:lnTo>
                  <a:cubicBezTo>
                    <a:pt x="37126" y="20516"/>
                    <a:pt x="36183" y="21252"/>
                    <a:pt x="26585" y="26815"/>
                  </a:cubicBezTo>
                  <a:cubicBezTo>
                    <a:pt x="24753" y="27869"/>
                    <a:pt x="22645" y="27869"/>
                    <a:pt x="20790" y="2680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1" name="자유형: 도형 240">
              <a:extLst>
                <a:ext uri="{FF2B5EF4-FFF2-40B4-BE49-F238E27FC236}">
                  <a16:creationId xmlns:a16="http://schemas.microsoft.com/office/drawing/2014/main" id="{4FEC8702-7E93-42FF-BAB3-41A799802F68}"/>
                </a:ext>
              </a:extLst>
            </p:cNvPr>
            <p:cNvSpPr/>
            <p:nvPr/>
          </p:nvSpPr>
          <p:spPr>
            <a:xfrm flipV="1">
              <a:off x="3989134" y="4391761"/>
              <a:ext cx="47952" cy="28341"/>
            </a:xfrm>
            <a:custGeom>
              <a:avLst/>
              <a:gdLst>
                <a:gd name="connsiteX0" fmla="*/ 20790 w 47952"/>
                <a:gd name="connsiteY0" fmla="*/ 26592 h 28341"/>
                <a:gd name="connsiteX1" fmla="*/ 946 w 47952"/>
                <a:gd name="connsiteY1" fmla="*/ 15340 h 28341"/>
                <a:gd name="connsiteX2" fmla="*/ -249 w 47952"/>
                <a:gd name="connsiteY2" fmla="*/ 13320 h 28341"/>
                <a:gd name="connsiteX3" fmla="*/ 891 w 47952"/>
                <a:gd name="connsiteY3" fmla="*/ 11288 h 28341"/>
                <a:gd name="connsiteX4" fmla="*/ 20909 w 47952"/>
                <a:gd name="connsiteY4" fmla="*/ -142 h 28341"/>
                <a:gd name="connsiteX5" fmla="*/ 26708 w 47952"/>
                <a:gd name="connsiteY5" fmla="*/ -167 h 28341"/>
                <a:gd name="connsiteX6" fmla="*/ 46507 w 47952"/>
                <a:gd name="connsiteY6" fmla="*/ 11060 h 28341"/>
                <a:gd name="connsiteX7" fmla="*/ 47704 w 47952"/>
                <a:gd name="connsiteY7" fmla="*/ 13066 h 28341"/>
                <a:gd name="connsiteX8" fmla="*/ 46562 w 47952"/>
                <a:gd name="connsiteY8" fmla="*/ 15086 h 28341"/>
                <a:gd name="connsiteX9" fmla="*/ 26585 w 47952"/>
                <a:gd name="connsiteY9" fmla="*/ 26592 h 28341"/>
                <a:gd name="connsiteX10" fmla="*/ 20790 w 47952"/>
                <a:gd name="connsiteY10" fmla="*/ 26592 h 2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41">
                  <a:moveTo>
                    <a:pt x="20790" y="26592"/>
                  </a:moveTo>
                  <a:cubicBezTo>
                    <a:pt x="14212" y="22833"/>
                    <a:pt x="7594" y="19086"/>
                    <a:pt x="946" y="15340"/>
                  </a:cubicBezTo>
                  <a:lnTo>
                    <a:pt x="-249" y="13320"/>
                  </a:lnTo>
                  <a:lnTo>
                    <a:pt x="891" y="11288"/>
                  </a:lnTo>
                  <a:cubicBezTo>
                    <a:pt x="10148" y="5954"/>
                    <a:pt x="11364" y="5433"/>
                    <a:pt x="20909" y="-142"/>
                  </a:cubicBezTo>
                  <a:cubicBezTo>
                    <a:pt x="22739" y="-1209"/>
                    <a:pt x="24849" y="-1221"/>
                    <a:pt x="26708" y="-167"/>
                  </a:cubicBezTo>
                  <a:cubicBezTo>
                    <a:pt x="33316" y="3592"/>
                    <a:pt x="39894" y="7300"/>
                    <a:pt x="46507" y="11060"/>
                  </a:cubicBezTo>
                  <a:lnTo>
                    <a:pt x="47704" y="13066"/>
                  </a:lnTo>
                  <a:lnTo>
                    <a:pt x="46562" y="15086"/>
                  </a:lnTo>
                  <a:cubicBezTo>
                    <a:pt x="37375" y="20458"/>
                    <a:pt x="36173" y="21042"/>
                    <a:pt x="26585" y="26592"/>
                  </a:cubicBezTo>
                  <a:cubicBezTo>
                    <a:pt x="24748" y="27658"/>
                    <a:pt x="22645" y="27658"/>
                    <a:pt x="20790" y="2659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2" name="자유형: 도형 241">
              <a:extLst>
                <a:ext uri="{FF2B5EF4-FFF2-40B4-BE49-F238E27FC236}">
                  <a16:creationId xmlns:a16="http://schemas.microsoft.com/office/drawing/2014/main" id="{A4E38A94-1B13-4D7D-8D3F-5B17650A3F19}"/>
                </a:ext>
              </a:extLst>
            </p:cNvPr>
            <p:cNvSpPr/>
            <p:nvPr/>
          </p:nvSpPr>
          <p:spPr>
            <a:xfrm flipV="1">
              <a:off x="3961522" y="4410287"/>
              <a:ext cx="47688" cy="28552"/>
            </a:xfrm>
            <a:custGeom>
              <a:avLst/>
              <a:gdLst>
                <a:gd name="connsiteX0" fmla="*/ 20809 w 47688"/>
                <a:gd name="connsiteY0" fmla="*/ 26829 h 28552"/>
                <a:gd name="connsiteX1" fmla="*/ 970 w 47688"/>
                <a:gd name="connsiteY1" fmla="*/ 15577 h 28552"/>
                <a:gd name="connsiteX2" fmla="*/ -230 w 47688"/>
                <a:gd name="connsiteY2" fmla="*/ 13557 h 28552"/>
                <a:gd name="connsiteX3" fmla="*/ 915 w 47688"/>
                <a:gd name="connsiteY3" fmla="*/ 11525 h 28552"/>
                <a:gd name="connsiteX4" fmla="*/ 20660 w 47688"/>
                <a:gd name="connsiteY4" fmla="*/ -120 h 28552"/>
                <a:gd name="connsiteX5" fmla="*/ 26464 w 47688"/>
                <a:gd name="connsiteY5" fmla="*/ -146 h 28552"/>
                <a:gd name="connsiteX6" fmla="*/ 46268 w 47688"/>
                <a:gd name="connsiteY6" fmla="*/ 11132 h 28552"/>
                <a:gd name="connsiteX7" fmla="*/ 47458 w 47688"/>
                <a:gd name="connsiteY7" fmla="*/ 13138 h 28552"/>
                <a:gd name="connsiteX8" fmla="*/ 46333 w 47688"/>
                <a:gd name="connsiteY8" fmla="*/ 15170 h 28552"/>
                <a:gd name="connsiteX9" fmla="*/ 26599 w 47688"/>
                <a:gd name="connsiteY9" fmla="*/ 26829 h 28552"/>
                <a:gd name="connsiteX10" fmla="*/ 20809 w 47688"/>
                <a:gd name="connsiteY10" fmla="*/ 26829 h 28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88" h="28552">
                  <a:moveTo>
                    <a:pt x="20809" y="26829"/>
                  </a:moveTo>
                  <a:cubicBezTo>
                    <a:pt x="14230" y="23082"/>
                    <a:pt x="7617" y="19323"/>
                    <a:pt x="970" y="15577"/>
                  </a:cubicBezTo>
                  <a:lnTo>
                    <a:pt x="-230" y="13557"/>
                  </a:lnTo>
                  <a:lnTo>
                    <a:pt x="915" y="11525"/>
                  </a:lnTo>
                  <a:cubicBezTo>
                    <a:pt x="10167" y="6192"/>
                    <a:pt x="11115" y="5455"/>
                    <a:pt x="20660" y="-120"/>
                  </a:cubicBezTo>
                  <a:cubicBezTo>
                    <a:pt x="22490" y="-1200"/>
                    <a:pt x="24603" y="-1200"/>
                    <a:pt x="26464" y="-146"/>
                  </a:cubicBezTo>
                  <a:cubicBezTo>
                    <a:pt x="33072" y="3613"/>
                    <a:pt x="39661" y="7373"/>
                    <a:pt x="46268" y="11132"/>
                  </a:cubicBezTo>
                  <a:lnTo>
                    <a:pt x="47458" y="13138"/>
                  </a:lnTo>
                  <a:lnTo>
                    <a:pt x="46333" y="15170"/>
                  </a:lnTo>
                  <a:cubicBezTo>
                    <a:pt x="37135" y="20530"/>
                    <a:pt x="36197" y="21279"/>
                    <a:pt x="26599" y="26829"/>
                  </a:cubicBezTo>
                  <a:cubicBezTo>
                    <a:pt x="24762" y="27883"/>
                    <a:pt x="22664" y="27883"/>
                    <a:pt x="20809" y="2682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3" name="자유형: 도형 242">
              <a:extLst>
                <a:ext uri="{FF2B5EF4-FFF2-40B4-BE49-F238E27FC236}">
                  <a16:creationId xmlns:a16="http://schemas.microsoft.com/office/drawing/2014/main" id="{D7630E3B-A097-4414-81A1-910D236A0A36}"/>
                </a:ext>
              </a:extLst>
            </p:cNvPr>
            <p:cNvSpPr/>
            <p:nvPr/>
          </p:nvSpPr>
          <p:spPr>
            <a:xfrm flipV="1">
              <a:off x="3961512" y="4407455"/>
              <a:ext cx="47957" cy="28319"/>
            </a:xfrm>
            <a:custGeom>
              <a:avLst/>
              <a:gdLst>
                <a:gd name="connsiteX0" fmla="*/ 20814 w 47957"/>
                <a:gd name="connsiteY0" fmla="*/ 26593 h 28319"/>
                <a:gd name="connsiteX1" fmla="*/ 975 w 47957"/>
                <a:gd name="connsiteY1" fmla="*/ 15341 h 28319"/>
                <a:gd name="connsiteX2" fmla="*/ -230 w 47957"/>
                <a:gd name="connsiteY2" fmla="*/ 13321 h 28319"/>
                <a:gd name="connsiteX3" fmla="*/ 920 w 47957"/>
                <a:gd name="connsiteY3" fmla="*/ 11289 h 28319"/>
                <a:gd name="connsiteX4" fmla="*/ 20928 w 47957"/>
                <a:gd name="connsiteY4" fmla="*/ -128 h 28319"/>
                <a:gd name="connsiteX5" fmla="*/ 26732 w 47957"/>
                <a:gd name="connsiteY5" fmla="*/ -153 h 28319"/>
                <a:gd name="connsiteX6" fmla="*/ 46526 w 47957"/>
                <a:gd name="connsiteY6" fmla="*/ 11061 h 28319"/>
                <a:gd name="connsiteX7" fmla="*/ 47727 w 47957"/>
                <a:gd name="connsiteY7" fmla="*/ 13080 h 28319"/>
                <a:gd name="connsiteX8" fmla="*/ 46591 w 47957"/>
                <a:gd name="connsiteY8" fmla="*/ 15099 h 28319"/>
                <a:gd name="connsiteX9" fmla="*/ 26609 w 47957"/>
                <a:gd name="connsiteY9" fmla="*/ 26593 h 28319"/>
                <a:gd name="connsiteX10" fmla="*/ 20814 w 47957"/>
                <a:gd name="connsiteY10" fmla="*/ 26593 h 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19">
                  <a:moveTo>
                    <a:pt x="20814" y="26593"/>
                  </a:moveTo>
                  <a:cubicBezTo>
                    <a:pt x="14240" y="22834"/>
                    <a:pt x="7622" y="19087"/>
                    <a:pt x="975" y="15341"/>
                  </a:cubicBezTo>
                  <a:lnTo>
                    <a:pt x="-230" y="13321"/>
                  </a:lnTo>
                  <a:lnTo>
                    <a:pt x="920" y="11289"/>
                  </a:lnTo>
                  <a:cubicBezTo>
                    <a:pt x="10177" y="5956"/>
                    <a:pt x="11393" y="5435"/>
                    <a:pt x="20928" y="-128"/>
                  </a:cubicBezTo>
                  <a:cubicBezTo>
                    <a:pt x="22758" y="-1195"/>
                    <a:pt x="24871" y="-1207"/>
                    <a:pt x="26732" y="-153"/>
                  </a:cubicBezTo>
                  <a:cubicBezTo>
                    <a:pt x="33345" y="3606"/>
                    <a:pt x="39918" y="7314"/>
                    <a:pt x="46526" y="11061"/>
                  </a:cubicBezTo>
                  <a:lnTo>
                    <a:pt x="47727" y="13080"/>
                  </a:lnTo>
                  <a:lnTo>
                    <a:pt x="46591" y="15099"/>
                  </a:lnTo>
                  <a:cubicBezTo>
                    <a:pt x="37399" y="20472"/>
                    <a:pt x="36202" y="21043"/>
                    <a:pt x="26609" y="26593"/>
                  </a:cubicBezTo>
                  <a:cubicBezTo>
                    <a:pt x="24772" y="27647"/>
                    <a:pt x="22664" y="27647"/>
                    <a:pt x="20814" y="2659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4" name="자유형: 도형 243">
              <a:extLst>
                <a:ext uri="{FF2B5EF4-FFF2-40B4-BE49-F238E27FC236}">
                  <a16:creationId xmlns:a16="http://schemas.microsoft.com/office/drawing/2014/main" id="{2290318D-8C66-41A9-AFB3-8A270B352718}"/>
                </a:ext>
              </a:extLst>
            </p:cNvPr>
            <p:cNvSpPr/>
            <p:nvPr/>
          </p:nvSpPr>
          <p:spPr>
            <a:xfrm flipV="1">
              <a:off x="3933899" y="4425961"/>
              <a:ext cx="47698" cy="28551"/>
            </a:xfrm>
            <a:custGeom>
              <a:avLst/>
              <a:gdLst>
                <a:gd name="connsiteX0" fmla="*/ 20827 w 47698"/>
                <a:gd name="connsiteY0" fmla="*/ 26830 h 28551"/>
                <a:gd name="connsiteX1" fmla="*/ 994 w 47698"/>
                <a:gd name="connsiteY1" fmla="*/ 15578 h 28551"/>
                <a:gd name="connsiteX2" fmla="*/ -211 w 47698"/>
                <a:gd name="connsiteY2" fmla="*/ 13559 h 28551"/>
                <a:gd name="connsiteX3" fmla="*/ 934 w 47698"/>
                <a:gd name="connsiteY3" fmla="*/ 11539 h 28551"/>
                <a:gd name="connsiteX4" fmla="*/ 20679 w 47698"/>
                <a:gd name="connsiteY4" fmla="*/ -106 h 28551"/>
                <a:gd name="connsiteX5" fmla="*/ 26483 w 47698"/>
                <a:gd name="connsiteY5" fmla="*/ -132 h 28551"/>
                <a:gd name="connsiteX6" fmla="*/ 46292 w 47698"/>
                <a:gd name="connsiteY6" fmla="*/ 11146 h 28551"/>
                <a:gd name="connsiteX7" fmla="*/ 47487 w 47698"/>
                <a:gd name="connsiteY7" fmla="*/ 13152 h 28551"/>
                <a:gd name="connsiteX8" fmla="*/ 46352 w 47698"/>
                <a:gd name="connsiteY8" fmla="*/ 15172 h 28551"/>
                <a:gd name="connsiteX9" fmla="*/ 26623 w 47698"/>
                <a:gd name="connsiteY9" fmla="*/ 26843 h 28551"/>
                <a:gd name="connsiteX10" fmla="*/ 20827 w 47698"/>
                <a:gd name="connsiteY10" fmla="*/ 26830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51">
                  <a:moveTo>
                    <a:pt x="20827" y="26830"/>
                  </a:moveTo>
                  <a:cubicBezTo>
                    <a:pt x="14249" y="23084"/>
                    <a:pt x="7641" y="19325"/>
                    <a:pt x="994" y="15578"/>
                  </a:cubicBezTo>
                  <a:lnTo>
                    <a:pt x="-211" y="13559"/>
                  </a:lnTo>
                  <a:lnTo>
                    <a:pt x="934" y="11539"/>
                  </a:lnTo>
                  <a:cubicBezTo>
                    <a:pt x="10186" y="6193"/>
                    <a:pt x="11144" y="5469"/>
                    <a:pt x="20679" y="-106"/>
                  </a:cubicBezTo>
                  <a:cubicBezTo>
                    <a:pt x="22509" y="-1186"/>
                    <a:pt x="24622" y="-1186"/>
                    <a:pt x="26483" y="-132"/>
                  </a:cubicBezTo>
                  <a:cubicBezTo>
                    <a:pt x="33096" y="3627"/>
                    <a:pt x="39679" y="7387"/>
                    <a:pt x="46292" y="11146"/>
                  </a:cubicBezTo>
                  <a:lnTo>
                    <a:pt x="47487" y="13152"/>
                  </a:lnTo>
                  <a:lnTo>
                    <a:pt x="46352" y="15172"/>
                  </a:lnTo>
                  <a:cubicBezTo>
                    <a:pt x="37158" y="20544"/>
                    <a:pt x="36221" y="21293"/>
                    <a:pt x="26623" y="26843"/>
                  </a:cubicBezTo>
                  <a:cubicBezTo>
                    <a:pt x="24791" y="27897"/>
                    <a:pt x="22683" y="27897"/>
                    <a:pt x="20827" y="2683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5" name="자유형: 도형 244">
              <a:extLst>
                <a:ext uri="{FF2B5EF4-FFF2-40B4-BE49-F238E27FC236}">
                  <a16:creationId xmlns:a16="http://schemas.microsoft.com/office/drawing/2014/main" id="{38E88A67-8C38-4FF8-BE5E-AD45470E17E2}"/>
                </a:ext>
              </a:extLst>
            </p:cNvPr>
            <p:cNvSpPr/>
            <p:nvPr/>
          </p:nvSpPr>
          <p:spPr>
            <a:xfrm flipV="1">
              <a:off x="3933899" y="4423127"/>
              <a:ext cx="47947" cy="28332"/>
            </a:xfrm>
            <a:custGeom>
              <a:avLst/>
              <a:gdLst>
                <a:gd name="connsiteX0" fmla="*/ 20822 w 47947"/>
                <a:gd name="connsiteY0" fmla="*/ 26620 h 28332"/>
                <a:gd name="connsiteX1" fmla="*/ 984 w 47947"/>
                <a:gd name="connsiteY1" fmla="*/ 15367 h 28332"/>
                <a:gd name="connsiteX2" fmla="*/ -211 w 47947"/>
                <a:gd name="connsiteY2" fmla="*/ 13348 h 28332"/>
                <a:gd name="connsiteX3" fmla="*/ 934 w 47947"/>
                <a:gd name="connsiteY3" fmla="*/ 11329 h 28332"/>
                <a:gd name="connsiteX4" fmla="*/ 20947 w 47947"/>
                <a:gd name="connsiteY4" fmla="*/ -114 h 28332"/>
                <a:gd name="connsiteX5" fmla="*/ 26746 w 47947"/>
                <a:gd name="connsiteY5" fmla="*/ -139 h 28332"/>
                <a:gd name="connsiteX6" fmla="*/ 46545 w 47947"/>
                <a:gd name="connsiteY6" fmla="*/ 11087 h 28332"/>
                <a:gd name="connsiteX7" fmla="*/ 47736 w 47947"/>
                <a:gd name="connsiteY7" fmla="*/ 13094 h 28332"/>
                <a:gd name="connsiteX8" fmla="*/ 46610 w 47947"/>
                <a:gd name="connsiteY8" fmla="*/ 15113 h 28332"/>
                <a:gd name="connsiteX9" fmla="*/ 26622 w 47947"/>
                <a:gd name="connsiteY9" fmla="*/ 26620 h 28332"/>
                <a:gd name="connsiteX10" fmla="*/ 20822 w 47947"/>
                <a:gd name="connsiteY10" fmla="*/ 26620 h 2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32">
                  <a:moveTo>
                    <a:pt x="20822" y="26620"/>
                  </a:moveTo>
                  <a:cubicBezTo>
                    <a:pt x="14249" y="22860"/>
                    <a:pt x="7631" y="19114"/>
                    <a:pt x="984" y="15367"/>
                  </a:cubicBezTo>
                  <a:lnTo>
                    <a:pt x="-211" y="13348"/>
                  </a:lnTo>
                  <a:lnTo>
                    <a:pt x="934" y="11329"/>
                  </a:lnTo>
                  <a:cubicBezTo>
                    <a:pt x="10186" y="5982"/>
                    <a:pt x="11412" y="5461"/>
                    <a:pt x="20947" y="-114"/>
                  </a:cubicBezTo>
                  <a:cubicBezTo>
                    <a:pt x="22777" y="-1181"/>
                    <a:pt x="24885" y="-1193"/>
                    <a:pt x="26746" y="-139"/>
                  </a:cubicBezTo>
                  <a:cubicBezTo>
                    <a:pt x="33353" y="3620"/>
                    <a:pt x="39937" y="7328"/>
                    <a:pt x="46545" y="11087"/>
                  </a:cubicBezTo>
                  <a:lnTo>
                    <a:pt x="47736" y="13094"/>
                  </a:lnTo>
                  <a:lnTo>
                    <a:pt x="46610" y="15113"/>
                  </a:lnTo>
                  <a:cubicBezTo>
                    <a:pt x="37412" y="20486"/>
                    <a:pt x="36216" y="21057"/>
                    <a:pt x="26622" y="26620"/>
                  </a:cubicBezTo>
                  <a:cubicBezTo>
                    <a:pt x="24786" y="27674"/>
                    <a:pt x="22683" y="27674"/>
                    <a:pt x="20822" y="2662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6" name="자유형: 도형 245">
              <a:extLst>
                <a:ext uri="{FF2B5EF4-FFF2-40B4-BE49-F238E27FC236}">
                  <a16:creationId xmlns:a16="http://schemas.microsoft.com/office/drawing/2014/main" id="{3170DC81-1D2B-4163-BFF6-6DF4EEFAFDDC}"/>
                </a:ext>
              </a:extLst>
            </p:cNvPr>
            <p:cNvSpPr/>
            <p:nvPr/>
          </p:nvSpPr>
          <p:spPr>
            <a:xfrm flipV="1">
              <a:off x="3906286" y="4441644"/>
              <a:ext cx="47694" cy="28541"/>
            </a:xfrm>
            <a:custGeom>
              <a:avLst/>
              <a:gdLst>
                <a:gd name="connsiteX0" fmla="*/ 20843 w 47694"/>
                <a:gd name="connsiteY0" fmla="*/ 26846 h 28541"/>
                <a:gd name="connsiteX1" fmla="*/ 1009 w 47694"/>
                <a:gd name="connsiteY1" fmla="*/ 15594 h 28541"/>
                <a:gd name="connsiteX2" fmla="*/ -192 w 47694"/>
                <a:gd name="connsiteY2" fmla="*/ 13574 h 28541"/>
                <a:gd name="connsiteX3" fmla="*/ 949 w 47694"/>
                <a:gd name="connsiteY3" fmla="*/ 11555 h 28541"/>
                <a:gd name="connsiteX4" fmla="*/ 20699 w 47694"/>
                <a:gd name="connsiteY4" fmla="*/ -104 h 28541"/>
                <a:gd name="connsiteX5" fmla="*/ 26503 w 47694"/>
                <a:gd name="connsiteY5" fmla="*/ -116 h 28541"/>
                <a:gd name="connsiteX6" fmla="*/ 46302 w 47694"/>
                <a:gd name="connsiteY6" fmla="*/ 11136 h 28541"/>
                <a:gd name="connsiteX7" fmla="*/ 47502 w 47694"/>
                <a:gd name="connsiteY7" fmla="*/ 13168 h 28541"/>
                <a:gd name="connsiteX8" fmla="*/ 46367 w 47694"/>
                <a:gd name="connsiteY8" fmla="*/ 15187 h 28541"/>
                <a:gd name="connsiteX9" fmla="*/ 26641 w 47694"/>
                <a:gd name="connsiteY9" fmla="*/ 26846 h 28541"/>
                <a:gd name="connsiteX10" fmla="*/ 20843 w 47694"/>
                <a:gd name="connsiteY10" fmla="*/ 26846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41">
                  <a:moveTo>
                    <a:pt x="20843" y="26846"/>
                  </a:moveTo>
                  <a:cubicBezTo>
                    <a:pt x="14269" y="23087"/>
                    <a:pt x="7651" y="19340"/>
                    <a:pt x="1009" y="15594"/>
                  </a:cubicBezTo>
                  <a:lnTo>
                    <a:pt x="-192" y="13574"/>
                  </a:lnTo>
                  <a:lnTo>
                    <a:pt x="949" y="11555"/>
                  </a:lnTo>
                  <a:cubicBezTo>
                    <a:pt x="10206" y="6208"/>
                    <a:pt x="11154" y="5472"/>
                    <a:pt x="20699" y="-104"/>
                  </a:cubicBezTo>
                  <a:cubicBezTo>
                    <a:pt x="22529" y="-1170"/>
                    <a:pt x="24637" y="-1170"/>
                    <a:pt x="26503" y="-116"/>
                  </a:cubicBezTo>
                  <a:cubicBezTo>
                    <a:pt x="33111" y="3643"/>
                    <a:pt x="39694" y="7402"/>
                    <a:pt x="46302" y="11136"/>
                  </a:cubicBezTo>
                  <a:lnTo>
                    <a:pt x="47502" y="13168"/>
                  </a:lnTo>
                  <a:lnTo>
                    <a:pt x="46367" y="15187"/>
                  </a:lnTo>
                  <a:cubicBezTo>
                    <a:pt x="37173" y="20559"/>
                    <a:pt x="36241" y="21283"/>
                    <a:pt x="26641" y="26846"/>
                  </a:cubicBezTo>
                  <a:cubicBezTo>
                    <a:pt x="24801" y="27900"/>
                    <a:pt x="22703" y="27900"/>
                    <a:pt x="20843" y="2684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7" name="자유형: 도형 246">
              <a:extLst>
                <a:ext uri="{FF2B5EF4-FFF2-40B4-BE49-F238E27FC236}">
                  <a16:creationId xmlns:a16="http://schemas.microsoft.com/office/drawing/2014/main" id="{F47C3F7D-2750-429F-8640-41DCF77B3A17}"/>
                </a:ext>
              </a:extLst>
            </p:cNvPr>
            <p:cNvSpPr/>
            <p:nvPr/>
          </p:nvSpPr>
          <p:spPr>
            <a:xfrm flipV="1">
              <a:off x="3906282" y="4438811"/>
              <a:ext cx="47951" cy="28319"/>
            </a:xfrm>
            <a:custGeom>
              <a:avLst/>
              <a:gdLst>
                <a:gd name="connsiteX0" fmla="*/ 20846 w 47951"/>
                <a:gd name="connsiteY0" fmla="*/ 26621 h 28319"/>
                <a:gd name="connsiteX1" fmla="*/ 1008 w 47951"/>
                <a:gd name="connsiteY1" fmla="*/ 15381 h 28319"/>
                <a:gd name="connsiteX2" fmla="*/ -193 w 47951"/>
                <a:gd name="connsiteY2" fmla="*/ 13349 h 28319"/>
                <a:gd name="connsiteX3" fmla="*/ 953 w 47951"/>
                <a:gd name="connsiteY3" fmla="*/ 11330 h 28319"/>
                <a:gd name="connsiteX4" fmla="*/ 20966 w 47951"/>
                <a:gd name="connsiteY4" fmla="*/ -100 h 28319"/>
                <a:gd name="connsiteX5" fmla="*/ 26764 w 47951"/>
                <a:gd name="connsiteY5" fmla="*/ -125 h 28319"/>
                <a:gd name="connsiteX6" fmla="*/ 46564 w 47951"/>
                <a:gd name="connsiteY6" fmla="*/ 11102 h 28319"/>
                <a:gd name="connsiteX7" fmla="*/ 47759 w 47951"/>
                <a:gd name="connsiteY7" fmla="*/ 13108 h 28319"/>
                <a:gd name="connsiteX8" fmla="*/ 46623 w 47951"/>
                <a:gd name="connsiteY8" fmla="*/ 15128 h 28319"/>
                <a:gd name="connsiteX9" fmla="*/ 26636 w 47951"/>
                <a:gd name="connsiteY9" fmla="*/ 26621 h 28319"/>
                <a:gd name="connsiteX10" fmla="*/ 20846 w 47951"/>
                <a:gd name="connsiteY10" fmla="*/ 26621 h 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19">
                  <a:moveTo>
                    <a:pt x="20846" y="26621"/>
                  </a:moveTo>
                  <a:cubicBezTo>
                    <a:pt x="14268" y="22862"/>
                    <a:pt x="7655" y="19128"/>
                    <a:pt x="1008" y="15381"/>
                  </a:cubicBezTo>
                  <a:lnTo>
                    <a:pt x="-193" y="13349"/>
                  </a:lnTo>
                  <a:lnTo>
                    <a:pt x="953" y="11330"/>
                  </a:lnTo>
                  <a:cubicBezTo>
                    <a:pt x="10210" y="5983"/>
                    <a:pt x="11425" y="5463"/>
                    <a:pt x="20966" y="-100"/>
                  </a:cubicBezTo>
                  <a:cubicBezTo>
                    <a:pt x="22791" y="-1167"/>
                    <a:pt x="24909" y="-1179"/>
                    <a:pt x="26764" y="-125"/>
                  </a:cubicBezTo>
                  <a:cubicBezTo>
                    <a:pt x="33377" y="3634"/>
                    <a:pt x="39951" y="7342"/>
                    <a:pt x="46564" y="11102"/>
                  </a:cubicBezTo>
                  <a:lnTo>
                    <a:pt x="47759" y="13108"/>
                  </a:lnTo>
                  <a:lnTo>
                    <a:pt x="46623" y="15128"/>
                  </a:lnTo>
                  <a:cubicBezTo>
                    <a:pt x="37435" y="20500"/>
                    <a:pt x="36230" y="21071"/>
                    <a:pt x="26636" y="26621"/>
                  </a:cubicBezTo>
                  <a:cubicBezTo>
                    <a:pt x="24805" y="27675"/>
                    <a:pt x="22707" y="27675"/>
                    <a:pt x="20846" y="2662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8" name="자유형: 도형 247">
              <a:extLst>
                <a:ext uri="{FF2B5EF4-FFF2-40B4-BE49-F238E27FC236}">
                  <a16:creationId xmlns:a16="http://schemas.microsoft.com/office/drawing/2014/main" id="{74B22DB8-384F-429B-A201-C5CBF08F091F}"/>
                </a:ext>
              </a:extLst>
            </p:cNvPr>
            <p:cNvSpPr/>
            <p:nvPr/>
          </p:nvSpPr>
          <p:spPr>
            <a:xfrm flipV="1">
              <a:off x="4348182" y="4222480"/>
              <a:ext cx="47698" cy="28546"/>
            </a:xfrm>
            <a:custGeom>
              <a:avLst/>
              <a:gdLst>
                <a:gd name="connsiteX0" fmla="*/ 20545 w 47698"/>
                <a:gd name="connsiteY0" fmla="*/ 26655 h 28546"/>
                <a:gd name="connsiteX1" fmla="*/ 706 w 47698"/>
                <a:gd name="connsiteY1" fmla="*/ 15390 h 28546"/>
                <a:gd name="connsiteX2" fmla="*/ -494 w 47698"/>
                <a:gd name="connsiteY2" fmla="*/ 13383 h 28546"/>
                <a:gd name="connsiteX3" fmla="*/ 652 w 47698"/>
                <a:gd name="connsiteY3" fmla="*/ 11352 h 28546"/>
                <a:gd name="connsiteX4" fmla="*/ 20396 w 47698"/>
                <a:gd name="connsiteY4" fmla="*/ -294 h 28546"/>
                <a:gd name="connsiteX5" fmla="*/ 26200 w 47698"/>
                <a:gd name="connsiteY5" fmla="*/ -307 h 28546"/>
                <a:gd name="connsiteX6" fmla="*/ 46010 w 47698"/>
                <a:gd name="connsiteY6" fmla="*/ 10945 h 28546"/>
                <a:gd name="connsiteX7" fmla="*/ 47205 w 47698"/>
                <a:gd name="connsiteY7" fmla="*/ 12952 h 28546"/>
                <a:gd name="connsiteX8" fmla="*/ 46069 w 47698"/>
                <a:gd name="connsiteY8" fmla="*/ 14984 h 28546"/>
                <a:gd name="connsiteX9" fmla="*/ 26340 w 47698"/>
                <a:gd name="connsiteY9" fmla="*/ 26655 h 28546"/>
                <a:gd name="connsiteX10" fmla="*/ 20545 w 47698"/>
                <a:gd name="connsiteY10" fmla="*/ 26655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545" y="26655"/>
                  </a:moveTo>
                  <a:cubicBezTo>
                    <a:pt x="13971" y="22896"/>
                    <a:pt x="7353" y="19149"/>
                    <a:pt x="706" y="15390"/>
                  </a:cubicBezTo>
                  <a:lnTo>
                    <a:pt x="-494" y="13383"/>
                  </a:lnTo>
                  <a:lnTo>
                    <a:pt x="652" y="11352"/>
                  </a:lnTo>
                  <a:cubicBezTo>
                    <a:pt x="9909" y="6018"/>
                    <a:pt x="10861" y="5268"/>
                    <a:pt x="20396" y="-294"/>
                  </a:cubicBezTo>
                  <a:cubicBezTo>
                    <a:pt x="22226" y="-1361"/>
                    <a:pt x="24340" y="-1374"/>
                    <a:pt x="26200" y="-307"/>
                  </a:cubicBezTo>
                  <a:cubicBezTo>
                    <a:pt x="32813" y="3427"/>
                    <a:pt x="39397" y="7186"/>
                    <a:pt x="46010" y="10945"/>
                  </a:cubicBezTo>
                  <a:lnTo>
                    <a:pt x="47205" y="12952"/>
                  </a:lnTo>
                  <a:lnTo>
                    <a:pt x="46069" y="14984"/>
                  </a:lnTo>
                  <a:cubicBezTo>
                    <a:pt x="36881" y="20356"/>
                    <a:pt x="35938" y="21092"/>
                    <a:pt x="26340" y="26655"/>
                  </a:cubicBezTo>
                  <a:cubicBezTo>
                    <a:pt x="24508" y="27709"/>
                    <a:pt x="22405" y="27709"/>
                    <a:pt x="20545" y="2665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9" name="자유형: 도형 248">
              <a:extLst>
                <a:ext uri="{FF2B5EF4-FFF2-40B4-BE49-F238E27FC236}">
                  <a16:creationId xmlns:a16="http://schemas.microsoft.com/office/drawing/2014/main" id="{2913F663-3CD4-4623-8AA1-408E9C420215}"/>
                </a:ext>
              </a:extLst>
            </p:cNvPr>
            <p:cNvSpPr/>
            <p:nvPr/>
          </p:nvSpPr>
          <p:spPr>
            <a:xfrm flipV="1">
              <a:off x="4348182" y="4219648"/>
              <a:ext cx="47951" cy="28325"/>
            </a:xfrm>
            <a:custGeom>
              <a:avLst/>
              <a:gdLst>
                <a:gd name="connsiteX0" fmla="*/ 20545 w 47951"/>
                <a:gd name="connsiteY0" fmla="*/ 26432 h 28325"/>
                <a:gd name="connsiteX1" fmla="*/ 701 w 47951"/>
                <a:gd name="connsiteY1" fmla="*/ 15180 h 28325"/>
                <a:gd name="connsiteX2" fmla="*/ -494 w 47951"/>
                <a:gd name="connsiteY2" fmla="*/ 13148 h 28325"/>
                <a:gd name="connsiteX3" fmla="*/ 646 w 47951"/>
                <a:gd name="connsiteY3" fmla="*/ 11128 h 28325"/>
                <a:gd name="connsiteX4" fmla="*/ 20664 w 47951"/>
                <a:gd name="connsiteY4" fmla="*/ -302 h 28325"/>
                <a:gd name="connsiteX5" fmla="*/ 26463 w 47951"/>
                <a:gd name="connsiteY5" fmla="*/ -315 h 28325"/>
                <a:gd name="connsiteX6" fmla="*/ 46257 w 47951"/>
                <a:gd name="connsiteY6" fmla="*/ 10900 h 28325"/>
                <a:gd name="connsiteX7" fmla="*/ 47457 w 47951"/>
                <a:gd name="connsiteY7" fmla="*/ 12919 h 28325"/>
                <a:gd name="connsiteX8" fmla="*/ 46322 w 47951"/>
                <a:gd name="connsiteY8" fmla="*/ 14925 h 28325"/>
                <a:gd name="connsiteX9" fmla="*/ 26340 w 47951"/>
                <a:gd name="connsiteY9" fmla="*/ 26432 h 28325"/>
                <a:gd name="connsiteX10" fmla="*/ 20545 w 47951"/>
                <a:gd name="connsiteY10" fmla="*/ 26432 h 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25">
                  <a:moveTo>
                    <a:pt x="20545" y="26432"/>
                  </a:moveTo>
                  <a:cubicBezTo>
                    <a:pt x="13966" y="22673"/>
                    <a:pt x="7353" y="18913"/>
                    <a:pt x="701" y="15180"/>
                  </a:cubicBezTo>
                  <a:lnTo>
                    <a:pt x="-494" y="13148"/>
                  </a:lnTo>
                  <a:lnTo>
                    <a:pt x="646" y="11128"/>
                  </a:lnTo>
                  <a:cubicBezTo>
                    <a:pt x="9903" y="5794"/>
                    <a:pt x="11119" y="5273"/>
                    <a:pt x="20664" y="-302"/>
                  </a:cubicBezTo>
                  <a:cubicBezTo>
                    <a:pt x="22494" y="-1369"/>
                    <a:pt x="24602" y="-1369"/>
                    <a:pt x="26463" y="-315"/>
                  </a:cubicBezTo>
                  <a:cubicBezTo>
                    <a:pt x="33071" y="3445"/>
                    <a:pt x="39649" y="7153"/>
                    <a:pt x="46257" y="10900"/>
                  </a:cubicBezTo>
                  <a:lnTo>
                    <a:pt x="47457" y="12919"/>
                  </a:lnTo>
                  <a:lnTo>
                    <a:pt x="46322" y="14925"/>
                  </a:lnTo>
                  <a:cubicBezTo>
                    <a:pt x="37130" y="20310"/>
                    <a:pt x="35928" y="20882"/>
                    <a:pt x="26340" y="26432"/>
                  </a:cubicBezTo>
                  <a:cubicBezTo>
                    <a:pt x="24503" y="27486"/>
                    <a:pt x="22400" y="27486"/>
                    <a:pt x="20545" y="2643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0" name="자유형: 도형 249">
              <a:extLst>
                <a:ext uri="{FF2B5EF4-FFF2-40B4-BE49-F238E27FC236}">
                  <a16:creationId xmlns:a16="http://schemas.microsoft.com/office/drawing/2014/main" id="{89D7C788-690E-475C-AC48-32E9B2A123B5}"/>
                </a:ext>
              </a:extLst>
            </p:cNvPr>
            <p:cNvSpPr/>
            <p:nvPr/>
          </p:nvSpPr>
          <p:spPr>
            <a:xfrm flipV="1">
              <a:off x="4320560" y="4238164"/>
              <a:ext cx="47698" cy="28546"/>
            </a:xfrm>
            <a:custGeom>
              <a:avLst/>
              <a:gdLst>
                <a:gd name="connsiteX0" fmla="*/ 20569 w 47698"/>
                <a:gd name="connsiteY0" fmla="*/ 26669 h 28546"/>
                <a:gd name="connsiteX1" fmla="*/ 730 w 47698"/>
                <a:gd name="connsiteY1" fmla="*/ 15417 h 28546"/>
                <a:gd name="connsiteX2" fmla="*/ -475 w 47698"/>
                <a:gd name="connsiteY2" fmla="*/ 13398 h 28546"/>
                <a:gd name="connsiteX3" fmla="*/ 675 w 47698"/>
                <a:gd name="connsiteY3" fmla="*/ 11366 h 28546"/>
                <a:gd name="connsiteX4" fmla="*/ 20425 w 47698"/>
                <a:gd name="connsiteY4" fmla="*/ -280 h 28546"/>
                <a:gd name="connsiteX5" fmla="*/ 26224 w 47698"/>
                <a:gd name="connsiteY5" fmla="*/ -293 h 28546"/>
                <a:gd name="connsiteX6" fmla="*/ 46028 w 47698"/>
                <a:gd name="connsiteY6" fmla="*/ 10972 h 28546"/>
                <a:gd name="connsiteX7" fmla="*/ 47223 w 47698"/>
                <a:gd name="connsiteY7" fmla="*/ 12991 h 28546"/>
                <a:gd name="connsiteX8" fmla="*/ 46093 w 47698"/>
                <a:gd name="connsiteY8" fmla="*/ 14998 h 28546"/>
                <a:gd name="connsiteX9" fmla="*/ 26359 w 47698"/>
                <a:gd name="connsiteY9" fmla="*/ 26669 h 28546"/>
                <a:gd name="connsiteX10" fmla="*/ 20569 w 47698"/>
                <a:gd name="connsiteY10" fmla="*/ 26669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569" y="26669"/>
                  </a:moveTo>
                  <a:cubicBezTo>
                    <a:pt x="13985" y="22910"/>
                    <a:pt x="7377" y="19163"/>
                    <a:pt x="730" y="15417"/>
                  </a:cubicBezTo>
                  <a:lnTo>
                    <a:pt x="-475" y="13398"/>
                  </a:lnTo>
                  <a:lnTo>
                    <a:pt x="675" y="11366"/>
                  </a:lnTo>
                  <a:cubicBezTo>
                    <a:pt x="9932" y="6031"/>
                    <a:pt x="10880" y="5295"/>
                    <a:pt x="20425" y="-280"/>
                  </a:cubicBezTo>
                  <a:cubicBezTo>
                    <a:pt x="22245" y="-1347"/>
                    <a:pt x="24363" y="-1360"/>
                    <a:pt x="26224" y="-293"/>
                  </a:cubicBezTo>
                  <a:cubicBezTo>
                    <a:pt x="32832" y="3453"/>
                    <a:pt x="39421" y="7213"/>
                    <a:pt x="46028" y="10972"/>
                  </a:cubicBezTo>
                  <a:lnTo>
                    <a:pt x="47223" y="12991"/>
                  </a:lnTo>
                  <a:lnTo>
                    <a:pt x="46093" y="14998"/>
                  </a:lnTo>
                  <a:cubicBezTo>
                    <a:pt x="36895" y="20383"/>
                    <a:pt x="35957" y="21119"/>
                    <a:pt x="26359" y="26669"/>
                  </a:cubicBezTo>
                  <a:cubicBezTo>
                    <a:pt x="24527" y="27723"/>
                    <a:pt x="22419" y="27723"/>
                    <a:pt x="20569" y="2666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1" name="자유형: 도형 250">
              <a:extLst>
                <a:ext uri="{FF2B5EF4-FFF2-40B4-BE49-F238E27FC236}">
                  <a16:creationId xmlns:a16="http://schemas.microsoft.com/office/drawing/2014/main" id="{FF9B7A89-8B32-412C-96F1-0E37F5468CAD}"/>
                </a:ext>
              </a:extLst>
            </p:cNvPr>
            <p:cNvSpPr/>
            <p:nvPr/>
          </p:nvSpPr>
          <p:spPr>
            <a:xfrm flipV="1">
              <a:off x="4320560" y="4235321"/>
              <a:ext cx="47947" cy="28336"/>
            </a:xfrm>
            <a:custGeom>
              <a:avLst/>
              <a:gdLst>
                <a:gd name="connsiteX0" fmla="*/ 20569 w 47947"/>
                <a:gd name="connsiteY0" fmla="*/ 26446 h 28336"/>
                <a:gd name="connsiteX1" fmla="*/ 730 w 47947"/>
                <a:gd name="connsiteY1" fmla="*/ 15194 h 28336"/>
                <a:gd name="connsiteX2" fmla="*/ -475 w 47947"/>
                <a:gd name="connsiteY2" fmla="*/ 13174 h 28336"/>
                <a:gd name="connsiteX3" fmla="*/ 675 w 47947"/>
                <a:gd name="connsiteY3" fmla="*/ 11155 h 28336"/>
                <a:gd name="connsiteX4" fmla="*/ 20683 w 47947"/>
                <a:gd name="connsiteY4" fmla="*/ -288 h 28336"/>
                <a:gd name="connsiteX5" fmla="*/ 26487 w 47947"/>
                <a:gd name="connsiteY5" fmla="*/ -301 h 28336"/>
                <a:gd name="connsiteX6" fmla="*/ 46276 w 47947"/>
                <a:gd name="connsiteY6" fmla="*/ 10913 h 28336"/>
                <a:gd name="connsiteX7" fmla="*/ 47472 w 47947"/>
                <a:gd name="connsiteY7" fmla="*/ 12933 h 28336"/>
                <a:gd name="connsiteX8" fmla="*/ 46341 w 47947"/>
                <a:gd name="connsiteY8" fmla="*/ 14952 h 28336"/>
                <a:gd name="connsiteX9" fmla="*/ 26359 w 47947"/>
                <a:gd name="connsiteY9" fmla="*/ 26458 h 28336"/>
                <a:gd name="connsiteX10" fmla="*/ 20569 w 47947"/>
                <a:gd name="connsiteY10" fmla="*/ 26446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36">
                  <a:moveTo>
                    <a:pt x="20569" y="26446"/>
                  </a:moveTo>
                  <a:cubicBezTo>
                    <a:pt x="13985" y="22699"/>
                    <a:pt x="7372" y="18940"/>
                    <a:pt x="730" y="15194"/>
                  </a:cubicBezTo>
                  <a:lnTo>
                    <a:pt x="-475" y="13174"/>
                  </a:lnTo>
                  <a:lnTo>
                    <a:pt x="675" y="11155"/>
                  </a:lnTo>
                  <a:cubicBezTo>
                    <a:pt x="9927" y="5821"/>
                    <a:pt x="11143" y="5287"/>
                    <a:pt x="20683" y="-288"/>
                  </a:cubicBezTo>
                  <a:cubicBezTo>
                    <a:pt x="22513" y="-1355"/>
                    <a:pt x="24621" y="-1355"/>
                    <a:pt x="26487" y="-301"/>
                  </a:cubicBezTo>
                  <a:cubicBezTo>
                    <a:pt x="33095" y="3459"/>
                    <a:pt x="39673" y="7167"/>
                    <a:pt x="46276" y="10913"/>
                  </a:cubicBezTo>
                  <a:lnTo>
                    <a:pt x="47472" y="12933"/>
                  </a:lnTo>
                  <a:lnTo>
                    <a:pt x="46341" y="14952"/>
                  </a:lnTo>
                  <a:cubicBezTo>
                    <a:pt x="37148" y="20324"/>
                    <a:pt x="35952" y="20896"/>
                    <a:pt x="26359" y="26458"/>
                  </a:cubicBezTo>
                  <a:cubicBezTo>
                    <a:pt x="24527" y="27512"/>
                    <a:pt x="22419" y="27512"/>
                    <a:pt x="20569" y="2644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2" name="자유형: 도형 251">
              <a:extLst>
                <a:ext uri="{FF2B5EF4-FFF2-40B4-BE49-F238E27FC236}">
                  <a16:creationId xmlns:a16="http://schemas.microsoft.com/office/drawing/2014/main" id="{B4A85390-CAE9-44EF-AAED-2250D307A7A0}"/>
                </a:ext>
              </a:extLst>
            </p:cNvPr>
            <p:cNvSpPr/>
            <p:nvPr/>
          </p:nvSpPr>
          <p:spPr>
            <a:xfrm flipV="1">
              <a:off x="4292946" y="4253836"/>
              <a:ext cx="47694" cy="28541"/>
            </a:xfrm>
            <a:custGeom>
              <a:avLst/>
              <a:gdLst>
                <a:gd name="connsiteX0" fmla="*/ 20579 w 47694"/>
                <a:gd name="connsiteY0" fmla="*/ 26678 h 28541"/>
                <a:gd name="connsiteX1" fmla="*/ 740 w 47694"/>
                <a:gd name="connsiteY1" fmla="*/ 15413 h 28541"/>
                <a:gd name="connsiteX2" fmla="*/ -456 w 47694"/>
                <a:gd name="connsiteY2" fmla="*/ 13407 h 28541"/>
                <a:gd name="connsiteX3" fmla="*/ 685 w 47694"/>
                <a:gd name="connsiteY3" fmla="*/ 11375 h 28541"/>
                <a:gd name="connsiteX4" fmla="*/ 20435 w 47694"/>
                <a:gd name="connsiteY4" fmla="*/ -271 h 28541"/>
                <a:gd name="connsiteX5" fmla="*/ 26239 w 47694"/>
                <a:gd name="connsiteY5" fmla="*/ -284 h 28541"/>
                <a:gd name="connsiteX6" fmla="*/ 46043 w 47694"/>
                <a:gd name="connsiteY6" fmla="*/ 10981 h 28541"/>
                <a:gd name="connsiteX7" fmla="*/ 47238 w 47694"/>
                <a:gd name="connsiteY7" fmla="*/ 13000 h 28541"/>
                <a:gd name="connsiteX8" fmla="*/ 46103 w 47694"/>
                <a:gd name="connsiteY8" fmla="*/ 15007 h 28541"/>
                <a:gd name="connsiteX9" fmla="*/ 26372 w 47694"/>
                <a:gd name="connsiteY9" fmla="*/ 26678 h 28541"/>
                <a:gd name="connsiteX10" fmla="*/ 20579 w 47694"/>
                <a:gd name="connsiteY10" fmla="*/ 26678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41">
                  <a:moveTo>
                    <a:pt x="20579" y="26678"/>
                  </a:moveTo>
                  <a:cubicBezTo>
                    <a:pt x="14000" y="22919"/>
                    <a:pt x="7387" y="19172"/>
                    <a:pt x="740" y="15413"/>
                  </a:cubicBezTo>
                  <a:lnTo>
                    <a:pt x="-456" y="13407"/>
                  </a:lnTo>
                  <a:lnTo>
                    <a:pt x="685" y="11375"/>
                  </a:lnTo>
                  <a:cubicBezTo>
                    <a:pt x="9937" y="6041"/>
                    <a:pt x="10895" y="5291"/>
                    <a:pt x="20435" y="-271"/>
                  </a:cubicBezTo>
                  <a:cubicBezTo>
                    <a:pt x="22265" y="-1338"/>
                    <a:pt x="24373" y="-1338"/>
                    <a:pt x="26239" y="-284"/>
                  </a:cubicBezTo>
                  <a:cubicBezTo>
                    <a:pt x="32847" y="3462"/>
                    <a:pt x="39431" y="7222"/>
                    <a:pt x="46043" y="10981"/>
                  </a:cubicBezTo>
                  <a:lnTo>
                    <a:pt x="47238" y="13000"/>
                  </a:lnTo>
                  <a:lnTo>
                    <a:pt x="46103" y="15007"/>
                  </a:lnTo>
                  <a:cubicBezTo>
                    <a:pt x="36915" y="20392"/>
                    <a:pt x="35977" y="21116"/>
                    <a:pt x="26372" y="26678"/>
                  </a:cubicBezTo>
                  <a:cubicBezTo>
                    <a:pt x="24542" y="27732"/>
                    <a:pt x="22434" y="27732"/>
                    <a:pt x="20579" y="2667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3" name="자유형: 도형 252">
              <a:extLst>
                <a:ext uri="{FF2B5EF4-FFF2-40B4-BE49-F238E27FC236}">
                  <a16:creationId xmlns:a16="http://schemas.microsoft.com/office/drawing/2014/main" id="{B7F756AF-75F5-4F87-8271-30550F760AAC}"/>
                </a:ext>
              </a:extLst>
            </p:cNvPr>
            <p:cNvSpPr/>
            <p:nvPr/>
          </p:nvSpPr>
          <p:spPr>
            <a:xfrm flipV="1">
              <a:off x="4292942" y="4251004"/>
              <a:ext cx="47951" cy="28325"/>
            </a:xfrm>
            <a:custGeom>
              <a:avLst/>
              <a:gdLst>
                <a:gd name="connsiteX0" fmla="*/ 20582 w 47951"/>
                <a:gd name="connsiteY0" fmla="*/ 26460 h 28325"/>
                <a:gd name="connsiteX1" fmla="*/ 744 w 47951"/>
                <a:gd name="connsiteY1" fmla="*/ 15207 h 28325"/>
                <a:gd name="connsiteX2" fmla="*/ -456 w 47951"/>
                <a:gd name="connsiteY2" fmla="*/ 13188 h 28325"/>
                <a:gd name="connsiteX3" fmla="*/ 689 w 47951"/>
                <a:gd name="connsiteY3" fmla="*/ 11156 h 28325"/>
                <a:gd name="connsiteX4" fmla="*/ 20702 w 47951"/>
                <a:gd name="connsiteY4" fmla="*/ -274 h 28325"/>
                <a:gd name="connsiteX5" fmla="*/ 26506 w 47951"/>
                <a:gd name="connsiteY5" fmla="*/ -286 h 28325"/>
                <a:gd name="connsiteX6" fmla="*/ 46300 w 47951"/>
                <a:gd name="connsiteY6" fmla="*/ 10928 h 28325"/>
                <a:gd name="connsiteX7" fmla="*/ 47495 w 47951"/>
                <a:gd name="connsiteY7" fmla="*/ 12947 h 28325"/>
                <a:gd name="connsiteX8" fmla="*/ 46360 w 47951"/>
                <a:gd name="connsiteY8" fmla="*/ 14954 h 28325"/>
                <a:gd name="connsiteX9" fmla="*/ 26376 w 47951"/>
                <a:gd name="connsiteY9" fmla="*/ 26460 h 28325"/>
                <a:gd name="connsiteX10" fmla="*/ 20582 w 47951"/>
                <a:gd name="connsiteY10" fmla="*/ 26460 h 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25">
                  <a:moveTo>
                    <a:pt x="20582" y="26460"/>
                  </a:moveTo>
                  <a:cubicBezTo>
                    <a:pt x="14004" y="22713"/>
                    <a:pt x="7386" y="18954"/>
                    <a:pt x="744" y="15207"/>
                  </a:cubicBezTo>
                  <a:lnTo>
                    <a:pt x="-456" y="13188"/>
                  </a:lnTo>
                  <a:lnTo>
                    <a:pt x="689" y="11156"/>
                  </a:lnTo>
                  <a:cubicBezTo>
                    <a:pt x="9941" y="5822"/>
                    <a:pt x="11156" y="5289"/>
                    <a:pt x="20702" y="-274"/>
                  </a:cubicBezTo>
                  <a:cubicBezTo>
                    <a:pt x="22532" y="-1341"/>
                    <a:pt x="24640" y="-1341"/>
                    <a:pt x="26506" y="-286"/>
                  </a:cubicBezTo>
                  <a:cubicBezTo>
                    <a:pt x="33108" y="3473"/>
                    <a:pt x="39687" y="7181"/>
                    <a:pt x="46300" y="10928"/>
                  </a:cubicBezTo>
                  <a:lnTo>
                    <a:pt x="47495" y="12947"/>
                  </a:lnTo>
                  <a:lnTo>
                    <a:pt x="46360" y="14954"/>
                  </a:lnTo>
                  <a:cubicBezTo>
                    <a:pt x="37167" y="20326"/>
                    <a:pt x="35976" y="20910"/>
                    <a:pt x="26376" y="26460"/>
                  </a:cubicBezTo>
                  <a:cubicBezTo>
                    <a:pt x="24546" y="27514"/>
                    <a:pt x="22438" y="27514"/>
                    <a:pt x="20582" y="2646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4" name="자유형: 도형 253">
              <a:extLst>
                <a:ext uri="{FF2B5EF4-FFF2-40B4-BE49-F238E27FC236}">
                  <a16:creationId xmlns:a16="http://schemas.microsoft.com/office/drawing/2014/main" id="{ACCBE6BA-3AEB-4C33-BBFE-5BA120D2DB81}"/>
                </a:ext>
              </a:extLst>
            </p:cNvPr>
            <p:cNvSpPr/>
            <p:nvPr/>
          </p:nvSpPr>
          <p:spPr>
            <a:xfrm flipV="1">
              <a:off x="4265329" y="4269521"/>
              <a:ext cx="47699" cy="28546"/>
            </a:xfrm>
            <a:custGeom>
              <a:avLst/>
              <a:gdLst>
                <a:gd name="connsiteX0" fmla="*/ 20603 w 47699"/>
                <a:gd name="connsiteY0" fmla="*/ 26697 h 28546"/>
                <a:gd name="connsiteX1" fmla="*/ 764 w 47699"/>
                <a:gd name="connsiteY1" fmla="*/ 15445 h 28546"/>
                <a:gd name="connsiteX2" fmla="*/ -437 w 47699"/>
                <a:gd name="connsiteY2" fmla="*/ 13438 h 28546"/>
                <a:gd name="connsiteX3" fmla="*/ 709 w 47699"/>
                <a:gd name="connsiteY3" fmla="*/ 11393 h 28546"/>
                <a:gd name="connsiteX4" fmla="*/ 20454 w 47699"/>
                <a:gd name="connsiteY4" fmla="*/ -252 h 28546"/>
                <a:gd name="connsiteX5" fmla="*/ 26258 w 47699"/>
                <a:gd name="connsiteY5" fmla="*/ -265 h 28546"/>
                <a:gd name="connsiteX6" fmla="*/ 46062 w 47699"/>
                <a:gd name="connsiteY6" fmla="*/ 11000 h 28546"/>
                <a:gd name="connsiteX7" fmla="*/ 47262 w 47699"/>
                <a:gd name="connsiteY7" fmla="*/ 13006 h 28546"/>
                <a:gd name="connsiteX8" fmla="*/ 46126 w 47699"/>
                <a:gd name="connsiteY8" fmla="*/ 15038 h 28546"/>
                <a:gd name="connsiteX9" fmla="*/ 26391 w 47699"/>
                <a:gd name="connsiteY9" fmla="*/ 26697 h 28546"/>
                <a:gd name="connsiteX10" fmla="*/ 20603 w 47699"/>
                <a:gd name="connsiteY10" fmla="*/ 26697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603" y="26697"/>
                  </a:moveTo>
                  <a:cubicBezTo>
                    <a:pt x="14024" y="22951"/>
                    <a:pt x="7411" y="19204"/>
                    <a:pt x="764" y="15445"/>
                  </a:cubicBezTo>
                  <a:lnTo>
                    <a:pt x="-437" y="13438"/>
                  </a:lnTo>
                  <a:lnTo>
                    <a:pt x="709" y="11393"/>
                  </a:lnTo>
                  <a:cubicBezTo>
                    <a:pt x="9961" y="6059"/>
                    <a:pt x="10909" y="5323"/>
                    <a:pt x="20454" y="-252"/>
                  </a:cubicBezTo>
                  <a:cubicBezTo>
                    <a:pt x="22284" y="-1319"/>
                    <a:pt x="24397" y="-1332"/>
                    <a:pt x="26258" y="-265"/>
                  </a:cubicBezTo>
                  <a:cubicBezTo>
                    <a:pt x="32866" y="3481"/>
                    <a:pt x="39454" y="7241"/>
                    <a:pt x="46062" y="11000"/>
                  </a:cubicBezTo>
                  <a:lnTo>
                    <a:pt x="47262" y="13006"/>
                  </a:lnTo>
                  <a:lnTo>
                    <a:pt x="46126" y="15038"/>
                  </a:lnTo>
                  <a:cubicBezTo>
                    <a:pt x="36928" y="20411"/>
                    <a:pt x="35991" y="21147"/>
                    <a:pt x="26391" y="26697"/>
                  </a:cubicBezTo>
                  <a:cubicBezTo>
                    <a:pt x="24566" y="27751"/>
                    <a:pt x="22458" y="27751"/>
                    <a:pt x="20603" y="2669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5" name="자유형: 도형 254">
              <a:extLst>
                <a:ext uri="{FF2B5EF4-FFF2-40B4-BE49-F238E27FC236}">
                  <a16:creationId xmlns:a16="http://schemas.microsoft.com/office/drawing/2014/main" id="{8239DD95-A316-4522-8636-FA0A82AB33A6}"/>
                </a:ext>
              </a:extLst>
            </p:cNvPr>
            <p:cNvSpPr/>
            <p:nvPr/>
          </p:nvSpPr>
          <p:spPr>
            <a:xfrm flipV="1">
              <a:off x="4265329" y="4266677"/>
              <a:ext cx="47947" cy="28324"/>
            </a:xfrm>
            <a:custGeom>
              <a:avLst/>
              <a:gdLst>
                <a:gd name="connsiteX0" fmla="*/ 20602 w 47947"/>
                <a:gd name="connsiteY0" fmla="*/ 26461 h 28324"/>
                <a:gd name="connsiteX1" fmla="*/ 764 w 47947"/>
                <a:gd name="connsiteY1" fmla="*/ 15209 h 28324"/>
                <a:gd name="connsiteX2" fmla="*/ -438 w 47947"/>
                <a:gd name="connsiteY2" fmla="*/ 13190 h 28324"/>
                <a:gd name="connsiteX3" fmla="*/ 704 w 47947"/>
                <a:gd name="connsiteY3" fmla="*/ 11170 h 28324"/>
                <a:gd name="connsiteX4" fmla="*/ 20712 w 47947"/>
                <a:gd name="connsiteY4" fmla="*/ -260 h 28324"/>
                <a:gd name="connsiteX5" fmla="*/ 26516 w 47947"/>
                <a:gd name="connsiteY5" fmla="*/ -272 h 28324"/>
                <a:gd name="connsiteX6" fmla="*/ 46320 w 47947"/>
                <a:gd name="connsiteY6" fmla="*/ 10929 h 28324"/>
                <a:gd name="connsiteX7" fmla="*/ 47510 w 47947"/>
                <a:gd name="connsiteY7" fmla="*/ 12961 h 28324"/>
                <a:gd name="connsiteX8" fmla="*/ 46375 w 47947"/>
                <a:gd name="connsiteY8" fmla="*/ 14968 h 28324"/>
                <a:gd name="connsiteX9" fmla="*/ 26391 w 47947"/>
                <a:gd name="connsiteY9" fmla="*/ 26474 h 28324"/>
                <a:gd name="connsiteX10" fmla="*/ 20602 w 47947"/>
                <a:gd name="connsiteY10" fmla="*/ 26461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24">
                  <a:moveTo>
                    <a:pt x="20602" y="26461"/>
                  </a:moveTo>
                  <a:cubicBezTo>
                    <a:pt x="14024" y="22715"/>
                    <a:pt x="7406" y="18955"/>
                    <a:pt x="764" y="15209"/>
                  </a:cubicBezTo>
                  <a:lnTo>
                    <a:pt x="-438" y="13190"/>
                  </a:lnTo>
                  <a:lnTo>
                    <a:pt x="704" y="11170"/>
                  </a:lnTo>
                  <a:cubicBezTo>
                    <a:pt x="9961" y="5836"/>
                    <a:pt x="11182" y="5303"/>
                    <a:pt x="20712" y="-260"/>
                  </a:cubicBezTo>
                  <a:cubicBezTo>
                    <a:pt x="22547" y="-1327"/>
                    <a:pt x="24655" y="-1327"/>
                    <a:pt x="26516" y="-272"/>
                  </a:cubicBezTo>
                  <a:cubicBezTo>
                    <a:pt x="33134" y="3474"/>
                    <a:pt x="39707" y="7195"/>
                    <a:pt x="46320" y="10929"/>
                  </a:cubicBezTo>
                  <a:lnTo>
                    <a:pt x="47510" y="12961"/>
                  </a:lnTo>
                  <a:lnTo>
                    <a:pt x="46375" y="14968"/>
                  </a:lnTo>
                  <a:cubicBezTo>
                    <a:pt x="37181" y="20340"/>
                    <a:pt x="35986" y="20924"/>
                    <a:pt x="26391" y="26474"/>
                  </a:cubicBezTo>
                  <a:cubicBezTo>
                    <a:pt x="24556" y="27528"/>
                    <a:pt x="22458" y="27528"/>
                    <a:pt x="20602" y="2646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6" name="자유형: 도형 255">
              <a:extLst>
                <a:ext uri="{FF2B5EF4-FFF2-40B4-BE49-F238E27FC236}">
                  <a16:creationId xmlns:a16="http://schemas.microsoft.com/office/drawing/2014/main" id="{A4C1E756-9E1D-45BF-9B51-212BA03B2C84}"/>
                </a:ext>
              </a:extLst>
            </p:cNvPr>
            <p:cNvSpPr/>
            <p:nvPr/>
          </p:nvSpPr>
          <p:spPr>
            <a:xfrm flipV="1">
              <a:off x="4237706" y="4285194"/>
              <a:ext cx="47699" cy="28551"/>
            </a:xfrm>
            <a:custGeom>
              <a:avLst/>
              <a:gdLst>
                <a:gd name="connsiteX0" fmla="*/ 20621 w 47699"/>
                <a:gd name="connsiteY0" fmla="*/ 26705 h 28551"/>
                <a:gd name="connsiteX1" fmla="*/ 788 w 47699"/>
                <a:gd name="connsiteY1" fmla="*/ 15453 h 28551"/>
                <a:gd name="connsiteX2" fmla="*/ -419 w 47699"/>
                <a:gd name="connsiteY2" fmla="*/ 13446 h 28551"/>
                <a:gd name="connsiteX3" fmla="*/ 728 w 47699"/>
                <a:gd name="connsiteY3" fmla="*/ 11414 h 28551"/>
                <a:gd name="connsiteX4" fmla="*/ 20473 w 47699"/>
                <a:gd name="connsiteY4" fmla="*/ -232 h 28551"/>
                <a:gd name="connsiteX5" fmla="*/ 26277 w 47699"/>
                <a:gd name="connsiteY5" fmla="*/ -257 h 28551"/>
                <a:gd name="connsiteX6" fmla="*/ 46086 w 47699"/>
                <a:gd name="connsiteY6" fmla="*/ 11020 h 28551"/>
                <a:gd name="connsiteX7" fmla="*/ 47281 w 47699"/>
                <a:gd name="connsiteY7" fmla="*/ 13027 h 28551"/>
                <a:gd name="connsiteX8" fmla="*/ 46145 w 47699"/>
                <a:gd name="connsiteY8" fmla="*/ 15046 h 28551"/>
                <a:gd name="connsiteX9" fmla="*/ 26415 w 47699"/>
                <a:gd name="connsiteY9" fmla="*/ 26717 h 28551"/>
                <a:gd name="connsiteX10" fmla="*/ 20621 w 47699"/>
                <a:gd name="connsiteY10" fmla="*/ 26705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51">
                  <a:moveTo>
                    <a:pt x="20621" y="26705"/>
                  </a:moveTo>
                  <a:cubicBezTo>
                    <a:pt x="14048" y="22958"/>
                    <a:pt x="7435" y="19212"/>
                    <a:pt x="788" y="15453"/>
                  </a:cubicBezTo>
                  <a:lnTo>
                    <a:pt x="-419" y="13446"/>
                  </a:lnTo>
                  <a:lnTo>
                    <a:pt x="728" y="11414"/>
                  </a:lnTo>
                  <a:cubicBezTo>
                    <a:pt x="9990" y="6080"/>
                    <a:pt x="10938" y="5343"/>
                    <a:pt x="20473" y="-232"/>
                  </a:cubicBezTo>
                  <a:cubicBezTo>
                    <a:pt x="22303" y="-1312"/>
                    <a:pt x="24416" y="-1312"/>
                    <a:pt x="26277" y="-257"/>
                  </a:cubicBezTo>
                  <a:cubicBezTo>
                    <a:pt x="32890" y="3502"/>
                    <a:pt x="39473" y="7261"/>
                    <a:pt x="46086" y="11020"/>
                  </a:cubicBezTo>
                  <a:lnTo>
                    <a:pt x="47281" y="13027"/>
                  </a:lnTo>
                  <a:lnTo>
                    <a:pt x="46145" y="15046"/>
                  </a:lnTo>
                  <a:cubicBezTo>
                    <a:pt x="36957" y="20431"/>
                    <a:pt x="36015" y="21168"/>
                    <a:pt x="26415" y="26717"/>
                  </a:cubicBezTo>
                  <a:cubicBezTo>
                    <a:pt x="24585" y="27771"/>
                    <a:pt x="22477" y="27771"/>
                    <a:pt x="20621" y="2670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7" name="자유형: 도형 256">
              <a:extLst>
                <a:ext uri="{FF2B5EF4-FFF2-40B4-BE49-F238E27FC236}">
                  <a16:creationId xmlns:a16="http://schemas.microsoft.com/office/drawing/2014/main" id="{3237FBD0-EF74-4F76-88F9-346C886A3CB1}"/>
                </a:ext>
              </a:extLst>
            </p:cNvPr>
            <p:cNvSpPr/>
            <p:nvPr/>
          </p:nvSpPr>
          <p:spPr>
            <a:xfrm flipV="1">
              <a:off x="4237706" y="4282349"/>
              <a:ext cx="47952" cy="28336"/>
            </a:xfrm>
            <a:custGeom>
              <a:avLst/>
              <a:gdLst>
                <a:gd name="connsiteX0" fmla="*/ 20621 w 47952"/>
                <a:gd name="connsiteY0" fmla="*/ 26488 h 28336"/>
                <a:gd name="connsiteX1" fmla="*/ 788 w 47952"/>
                <a:gd name="connsiteY1" fmla="*/ 15236 h 28336"/>
                <a:gd name="connsiteX2" fmla="*/ -419 w 47952"/>
                <a:gd name="connsiteY2" fmla="*/ 13216 h 28336"/>
                <a:gd name="connsiteX3" fmla="*/ 728 w 47952"/>
                <a:gd name="connsiteY3" fmla="*/ 11197 h 28336"/>
                <a:gd name="connsiteX4" fmla="*/ 20741 w 47952"/>
                <a:gd name="connsiteY4" fmla="*/ -246 h 28336"/>
                <a:gd name="connsiteX5" fmla="*/ 26545 w 47952"/>
                <a:gd name="connsiteY5" fmla="*/ -259 h 28336"/>
                <a:gd name="connsiteX6" fmla="*/ 46339 w 47952"/>
                <a:gd name="connsiteY6" fmla="*/ 10956 h 28336"/>
                <a:gd name="connsiteX7" fmla="*/ 47534 w 47952"/>
                <a:gd name="connsiteY7" fmla="*/ 12962 h 28336"/>
                <a:gd name="connsiteX8" fmla="*/ 46404 w 47952"/>
                <a:gd name="connsiteY8" fmla="*/ 14981 h 28336"/>
                <a:gd name="connsiteX9" fmla="*/ 26415 w 47952"/>
                <a:gd name="connsiteY9" fmla="*/ 26500 h 28336"/>
                <a:gd name="connsiteX10" fmla="*/ 20621 w 47952"/>
                <a:gd name="connsiteY10" fmla="*/ 26488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6">
                  <a:moveTo>
                    <a:pt x="20621" y="26488"/>
                  </a:moveTo>
                  <a:cubicBezTo>
                    <a:pt x="14043" y="22741"/>
                    <a:pt x="7435" y="18982"/>
                    <a:pt x="788" y="15236"/>
                  </a:cubicBezTo>
                  <a:lnTo>
                    <a:pt x="-419" y="13216"/>
                  </a:lnTo>
                  <a:lnTo>
                    <a:pt x="728" y="11197"/>
                  </a:lnTo>
                  <a:cubicBezTo>
                    <a:pt x="9980" y="5863"/>
                    <a:pt x="11206" y="5329"/>
                    <a:pt x="20741" y="-246"/>
                  </a:cubicBezTo>
                  <a:cubicBezTo>
                    <a:pt x="22571" y="-1313"/>
                    <a:pt x="24684" y="-1313"/>
                    <a:pt x="26545" y="-259"/>
                  </a:cubicBezTo>
                  <a:cubicBezTo>
                    <a:pt x="33158" y="3488"/>
                    <a:pt x="39731" y="7209"/>
                    <a:pt x="46339" y="10956"/>
                  </a:cubicBezTo>
                  <a:lnTo>
                    <a:pt x="47534" y="12962"/>
                  </a:lnTo>
                  <a:lnTo>
                    <a:pt x="46404" y="14981"/>
                  </a:lnTo>
                  <a:cubicBezTo>
                    <a:pt x="37205" y="20354"/>
                    <a:pt x="36010" y="20938"/>
                    <a:pt x="26415" y="26500"/>
                  </a:cubicBezTo>
                  <a:cubicBezTo>
                    <a:pt x="24585" y="27554"/>
                    <a:pt x="22477" y="27554"/>
                    <a:pt x="20621" y="2648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8" name="자유형: 도형 257">
              <a:extLst>
                <a:ext uri="{FF2B5EF4-FFF2-40B4-BE49-F238E27FC236}">
                  <a16:creationId xmlns:a16="http://schemas.microsoft.com/office/drawing/2014/main" id="{2BDFDAA5-225E-4F3B-A499-13BA9211EAD3}"/>
                </a:ext>
              </a:extLst>
            </p:cNvPr>
            <p:cNvSpPr/>
            <p:nvPr/>
          </p:nvSpPr>
          <p:spPr>
            <a:xfrm flipV="1">
              <a:off x="4210089" y="4300866"/>
              <a:ext cx="47699" cy="28546"/>
            </a:xfrm>
            <a:custGeom>
              <a:avLst/>
              <a:gdLst>
                <a:gd name="connsiteX0" fmla="*/ 20640 w 47699"/>
                <a:gd name="connsiteY0" fmla="*/ 26714 h 28546"/>
                <a:gd name="connsiteX1" fmla="*/ 805 w 47699"/>
                <a:gd name="connsiteY1" fmla="*/ 15462 h 28546"/>
                <a:gd name="connsiteX2" fmla="*/ -400 w 47699"/>
                <a:gd name="connsiteY2" fmla="*/ 13442 h 28546"/>
                <a:gd name="connsiteX3" fmla="*/ 747 w 47699"/>
                <a:gd name="connsiteY3" fmla="*/ 11423 h 28546"/>
                <a:gd name="connsiteX4" fmla="*/ 20496 w 47699"/>
                <a:gd name="connsiteY4" fmla="*/ -223 h 28546"/>
                <a:gd name="connsiteX5" fmla="*/ 26296 w 47699"/>
                <a:gd name="connsiteY5" fmla="*/ -248 h 28546"/>
                <a:gd name="connsiteX6" fmla="*/ 46100 w 47699"/>
                <a:gd name="connsiteY6" fmla="*/ 11017 h 28546"/>
                <a:gd name="connsiteX7" fmla="*/ 47300 w 47699"/>
                <a:gd name="connsiteY7" fmla="*/ 13036 h 28546"/>
                <a:gd name="connsiteX8" fmla="*/ 46169 w 47699"/>
                <a:gd name="connsiteY8" fmla="*/ 15055 h 28546"/>
                <a:gd name="connsiteX9" fmla="*/ 26429 w 47699"/>
                <a:gd name="connsiteY9" fmla="*/ 26727 h 28546"/>
                <a:gd name="connsiteX10" fmla="*/ 20640 w 47699"/>
                <a:gd name="connsiteY10" fmla="*/ 26714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640" y="26714"/>
                  </a:moveTo>
                  <a:cubicBezTo>
                    <a:pt x="14067" y="22967"/>
                    <a:pt x="7454" y="19208"/>
                    <a:pt x="805" y="15462"/>
                  </a:cubicBezTo>
                  <a:lnTo>
                    <a:pt x="-400" y="13442"/>
                  </a:lnTo>
                  <a:lnTo>
                    <a:pt x="747" y="11423"/>
                  </a:lnTo>
                  <a:cubicBezTo>
                    <a:pt x="10004" y="6089"/>
                    <a:pt x="10951" y="5340"/>
                    <a:pt x="20496" y="-223"/>
                  </a:cubicBezTo>
                  <a:cubicBezTo>
                    <a:pt x="22327" y="-1290"/>
                    <a:pt x="24440" y="-1302"/>
                    <a:pt x="26296" y="-248"/>
                  </a:cubicBezTo>
                  <a:cubicBezTo>
                    <a:pt x="32914" y="3511"/>
                    <a:pt x="39491" y="7257"/>
                    <a:pt x="46100" y="11017"/>
                  </a:cubicBezTo>
                  <a:lnTo>
                    <a:pt x="47300" y="13036"/>
                  </a:lnTo>
                  <a:lnTo>
                    <a:pt x="46169" y="15055"/>
                  </a:lnTo>
                  <a:cubicBezTo>
                    <a:pt x="36971" y="20427"/>
                    <a:pt x="36029" y="21164"/>
                    <a:pt x="26429" y="26727"/>
                  </a:cubicBezTo>
                  <a:cubicBezTo>
                    <a:pt x="24604" y="27781"/>
                    <a:pt x="22501" y="27781"/>
                    <a:pt x="20640" y="2671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9" name="자유형: 도형 258">
              <a:extLst>
                <a:ext uri="{FF2B5EF4-FFF2-40B4-BE49-F238E27FC236}">
                  <a16:creationId xmlns:a16="http://schemas.microsoft.com/office/drawing/2014/main" id="{1E5F4A5B-488E-415B-8F5C-D10E98B32958}"/>
                </a:ext>
              </a:extLst>
            </p:cNvPr>
            <p:cNvSpPr/>
            <p:nvPr/>
          </p:nvSpPr>
          <p:spPr>
            <a:xfrm flipV="1">
              <a:off x="4210089" y="4298045"/>
              <a:ext cx="47952" cy="28313"/>
            </a:xfrm>
            <a:custGeom>
              <a:avLst/>
              <a:gdLst>
                <a:gd name="connsiteX0" fmla="*/ 20640 w 47952"/>
                <a:gd name="connsiteY0" fmla="*/ 26489 h 28313"/>
                <a:gd name="connsiteX1" fmla="*/ 802 w 47952"/>
                <a:gd name="connsiteY1" fmla="*/ 15249 h 28313"/>
                <a:gd name="connsiteX2" fmla="*/ -400 w 47952"/>
                <a:gd name="connsiteY2" fmla="*/ 13217 h 28313"/>
                <a:gd name="connsiteX3" fmla="*/ 747 w 47952"/>
                <a:gd name="connsiteY3" fmla="*/ 11198 h 28313"/>
                <a:gd name="connsiteX4" fmla="*/ 20758 w 47952"/>
                <a:gd name="connsiteY4" fmla="*/ -232 h 28313"/>
                <a:gd name="connsiteX5" fmla="*/ 26563 w 47952"/>
                <a:gd name="connsiteY5" fmla="*/ -245 h 28313"/>
                <a:gd name="connsiteX6" fmla="*/ 46358 w 47952"/>
                <a:gd name="connsiteY6" fmla="*/ 10969 h 28313"/>
                <a:gd name="connsiteX7" fmla="*/ 47553 w 47952"/>
                <a:gd name="connsiteY7" fmla="*/ 12976 h 28313"/>
                <a:gd name="connsiteX8" fmla="*/ 46417 w 47952"/>
                <a:gd name="connsiteY8" fmla="*/ 14995 h 28313"/>
                <a:gd name="connsiteX9" fmla="*/ 26429 w 47952"/>
                <a:gd name="connsiteY9" fmla="*/ 26489 h 28313"/>
                <a:gd name="connsiteX10" fmla="*/ 20640 w 47952"/>
                <a:gd name="connsiteY10" fmla="*/ 26489 h 28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13">
                  <a:moveTo>
                    <a:pt x="20640" y="26489"/>
                  </a:moveTo>
                  <a:cubicBezTo>
                    <a:pt x="14062" y="22730"/>
                    <a:pt x="7449" y="18996"/>
                    <a:pt x="802" y="15249"/>
                  </a:cubicBezTo>
                  <a:lnTo>
                    <a:pt x="-400" y="13217"/>
                  </a:lnTo>
                  <a:lnTo>
                    <a:pt x="747" y="11198"/>
                  </a:lnTo>
                  <a:cubicBezTo>
                    <a:pt x="9999" y="5851"/>
                    <a:pt x="11219" y="5331"/>
                    <a:pt x="20758" y="-232"/>
                  </a:cubicBezTo>
                  <a:cubicBezTo>
                    <a:pt x="22585" y="-1299"/>
                    <a:pt x="24703" y="-1299"/>
                    <a:pt x="26563" y="-245"/>
                  </a:cubicBezTo>
                  <a:cubicBezTo>
                    <a:pt x="33171" y="3502"/>
                    <a:pt x="39745" y="7210"/>
                    <a:pt x="46358" y="10969"/>
                  </a:cubicBezTo>
                  <a:lnTo>
                    <a:pt x="47553" y="12976"/>
                  </a:lnTo>
                  <a:lnTo>
                    <a:pt x="46417" y="14995"/>
                  </a:lnTo>
                  <a:cubicBezTo>
                    <a:pt x="37229" y="20367"/>
                    <a:pt x="36029" y="20952"/>
                    <a:pt x="26429" y="26489"/>
                  </a:cubicBezTo>
                  <a:cubicBezTo>
                    <a:pt x="24604" y="27543"/>
                    <a:pt x="22496" y="27543"/>
                    <a:pt x="20640" y="2648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0" name="자유형: 도형 259">
              <a:extLst>
                <a:ext uri="{FF2B5EF4-FFF2-40B4-BE49-F238E27FC236}">
                  <a16:creationId xmlns:a16="http://schemas.microsoft.com/office/drawing/2014/main" id="{3AAFA6B0-B302-4C33-A326-30CF932DFB7A}"/>
                </a:ext>
              </a:extLst>
            </p:cNvPr>
            <p:cNvSpPr/>
            <p:nvPr/>
          </p:nvSpPr>
          <p:spPr>
            <a:xfrm flipV="1">
              <a:off x="4182471" y="4316550"/>
              <a:ext cx="47699" cy="28551"/>
            </a:xfrm>
            <a:custGeom>
              <a:avLst/>
              <a:gdLst>
                <a:gd name="connsiteX0" fmla="*/ 20663 w 47699"/>
                <a:gd name="connsiteY0" fmla="*/ 26733 h 28551"/>
                <a:gd name="connsiteX1" fmla="*/ 824 w 47699"/>
                <a:gd name="connsiteY1" fmla="*/ 15493 h 28551"/>
                <a:gd name="connsiteX2" fmla="*/ -381 w 47699"/>
                <a:gd name="connsiteY2" fmla="*/ 13474 h 28551"/>
                <a:gd name="connsiteX3" fmla="*/ 761 w 47699"/>
                <a:gd name="connsiteY3" fmla="*/ 11442 h 28551"/>
                <a:gd name="connsiteX4" fmla="*/ 20514 w 47699"/>
                <a:gd name="connsiteY4" fmla="*/ -204 h 28551"/>
                <a:gd name="connsiteX5" fmla="*/ 26320 w 47699"/>
                <a:gd name="connsiteY5" fmla="*/ -230 h 28551"/>
                <a:gd name="connsiteX6" fmla="*/ 46123 w 47699"/>
                <a:gd name="connsiteY6" fmla="*/ 11048 h 28551"/>
                <a:gd name="connsiteX7" fmla="*/ 47319 w 47699"/>
                <a:gd name="connsiteY7" fmla="*/ 13055 h 28551"/>
                <a:gd name="connsiteX8" fmla="*/ 46187 w 47699"/>
                <a:gd name="connsiteY8" fmla="*/ 15074 h 28551"/>
                <a:gd name="connsiteX9" fmla="*/ 26453 w 47699"/>
                <a:gd name="connsiteY9" fmla="*/ 26745 h 28551"/>
                <a:gd name="connsiteX10" fmla="*/ 20663 w 47699"/>
                <a:gd name="connsiteY10" fmla="*/ 26733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51">
                  <a:moveTo>
                    <a:pt x="20663" y="26733"/>
                  </a:moveTo>
                  <a:cubicBezTo>
                    <a:pt x="14081" y="22986"/>
                    <a:pt x="7473" y="19240"/>
                    <a:pt x="824" y="15493"/>
                  </a:cubicBezTo>
                  <a:lnTo>
                    <a:pt x="-381" y="13474"/>
                  </a:lnTo>
                  <a:lnTo>
                    <a:pt x="761" y="11442"/>
                  </a:lnTo>
                  <a:cubicBezTo>
                    <a:pt x="10023" y="6108"/>
                    <a:pt x="10970" y="5371"/>
                    <a:pt x="20514" y="-204"/>
                  </a:cubicBezTo>
                  <a:cubicBezTo>
                    <a:pt x="22341" y="-1284"/>
                    <a:pt x="24459" y="-1284"/>
                    <a:pt x="26320" y="-230"/>
                  </a:cubicBezTo>
                  <a:cubicBezTo>
                    <a:pt x="32927" y="3530"/>
                    <a:pt x="39515" y="7289"/>
                    <a:pt x="46123" y="11048"/>
                  </a:cubicBezTo>
                  <a:lnTo>
                    <a:pt x="47319" y="13055"/>
                  </a:lnTo>
                  <a:lnTo>
                    <a:pt x="46187" y="15074"/>
                  </a:lnTo>
                  <a:cubicBezTo>
                    <a:pt x="36990" y="20459"/>
                    <a:pt x="36053" y="21195"/>
                    <a:pt x="26453" y="26745"/>
                  </a:cubicBezTo>
                  <a:cubicBezTo>
                    <a:pt x="24623" y="27799"/>
                    <a:pt x="22515" y="27799"/>
                    <a:pt x="20663" y="2673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1" name="자유형: 도형 260">
              <a:extLst>
                <a:ext uri="{FF2B5EF4-FFF2-40B4-BE49-F238E27FC236}">
                  <a16:creationId xmlns:a16="http://schemas.microsoft.com/office/drawing/2014/main" id="{BCD4004E-81CC-452F-AF68-C2669D8C8E0C}"/>
                </a:ext>
              </a:extLst>
            </p:cNvPr>
            <p:cNvSpPr/>
            <p:nvPr/>
          </p:nvSpPr>
          <p:spPr>
            <a:xfrm flipV="1">
              <a:off x="4182466" y="4313707"/>
              <a:ext cx="47952" cy="28324"/>
            </a:xfrm>
            <a:custGeom>
              <a:avLst/>
              <a:gdLst>
                <a:gd name="connsiteX0" fmla="*/ 20659 w 47952"/>
                <a:gd name="connsiteY0" fmla="*/ 26505 h 28324"/>
                <a:gd name="connsiteX1" fmla="*/ 824 w 47952"/>
                <a:gd name="connsiteY1" fmla="*/ 15252 h 28324"/>
                <a:gd name="connsiteX2" fmla="*/ -381 w 47952"/>
                <a:gd name="connsiteY2" fmla="*/ 13233 h 28324"/>
                <a:gd name="connsiteX3" fmla="*/ 766 w 47952"/>
                <a:gd name="connsiteY3" fmla="*/ 11214 h 28324"/>
                <a:gd name="connsiteX4" fmla="*/ 20777 w 47952"/>
                <a:gd name="connsiteY4" fmla="*/ -216 h 28324"/>
                <a:gd name="connsiteX5" fmla="*/ 26582 w 47952"/>
                <a:gd name="connsiteY5" fmla="*/ -242 h 28324"/>
                <a:gd name="connsiteX6" fmla="*/ 46382 w 47952"/>
                <a:gd name="connsiteY6" fmla="*/ 10972 h 28324"/>
                <a:gd name="connsiteX7" fmla="*/ 47572 w 47952"/>
                <a:gd name="connsiteY7" fmla="*/ 12992 h 28324"/>
                <a:gd name="connsiteX8" fmla="*/ 46440 w 47952"/>
                <a:gd name="connsiteY8" fmla="*/ 15011 h 28324"/>
                <a:gd name="connsiteX9" fmla="*/ 26458 w 47952"/>
                <a:gd name="connsiteY9" fmla="*/ 26505 h 28324"/>
                <a:gd name="connsiteX10" fmla="*/ 20659 w 47952"/>
                <a:gd name="connsiteY10" fmla="*/ 26505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4">
                  <a:moveTo>
                    <a:pt x="20659" y="26505"/>
                  </a:moveTo>
                  <a:cubicBezTo>
                    <a:pt x="14086" y="22758"/>
                    <a:pt x="7473" y="18999"/>
                    <a:pt x="824" y="15252"/>
                  </a:cubicBezTo>
                  <a:lnTo>
                    <a:pt x="-381" y="13233"/>
                  </a:lnTo>
                  <a:lnTo>
                    <a:pt x="766" y="11214"/>
                  </a:lnTo>
                  <a:cubicBezTo>
                    <a:pt x="10028" y="5867"/>
                    <a:pt x="11243" y="5346"/>
                    <a:pt x="20777" y="-216"/>
                  </a:cubicBezTo>
                  <a:cubicBezTo>
                    <a:pt x="22614" y="-1283"/>
                    <a:pt x="24722" y="-1283"/>
                    <a:pt x="26582" y="-242"/>
                  </a:cubicBezTo>
                  <a:cubicBezTo>
                    <a:pt x="33195" y="3505"/>
                    <a:pt x="39769" y="7226"/>
                    <a:pt x="46382" y="10972"/>
                  </a:cubicBezTo>
                  <a:lnTo>
                    <a:pt x="47572" y="12992"/>
                  </a:lnTo>
                  <a:lnTo>
                    <a:pt x="46440" y="15011"/>
                  </a:lnTo>
                  <a:cubicBezTo>
                    <a:pt x="37248" y="20383"/>
                    <a:pt x="36053" y="20955"/>
                    <a:pt x="26458" y="26505"/>
                  </a:cubicBezTo>
                  <a:cubicBezTo>
                    <a:pt x="24623" y="27571"/>
                    <a:pt x="22515" y="27571"/>
                    <a:pt x="20659" y="2650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2" name="자유형: 도형 261">
              <a:extLst>
                <a:ext uri="{FF2B5EF4-FFF2-40B4-BE49-F238E27FC236}">
                  <a16:creationId xmlns:a16="http://schemas.microsoft.com/office/drawing/2014/main" id="{851A05C2-B064-4756-81C4-A2A9A1D4E5FD}"/>
                </a:ext>
              </a:extLst>
            </p:cNvPr>
            <p:cNvSpPr/>
            <p:nvPr/>
          </p:nvSpPr>
          <p:spPr>
            <a:xfrm flipV="1">
              <a:off x="4154854" y="4332222"/>
              <a:ext cx="47699" cy="28551"/>
            </a:xfrm>
            <a:custGeom>
              <a:avLst/>
              <a:gdLst>
                <a:gd name="connsiteX0" fmla="*/ 20677 w 47699"/>
                <a:gd name="connsiteY0" fmla="*/ 26747 h 28551"/>
                <a:gd name="connsiteX1" fmla="*/ 838 w 47699"/>
                <a:gd name="connsiteY1" fmla="*/ 15494 h 28551"/>
                <a:gd name="connsiteX2" fmla="*/ -362 w 47699"/>
                <a:gd name="connsiteY2" fmla="*/ 13475 h 28551"/>
                <a:gd name="connsiteX3" fmla="*/ 783 w 47699"/>
                <a:gd name="connsiteY3" fmla="*/ 11456 h 28551"/>
                <a:gd name="connsiteX4" fmla="*/ 20528 w 47699"/>
                <a:gd name="connsiteY4" fmla="*/ -190 h 28551"/>
                <a:gd name="connsiteX5" fmla="*/ 26333 w 47699"/>
                <a:gd name="connsiteY5" fmla="*/ -216 h 28551"/>
                <a:gd name="connsiteX6" fmla="*/ 46141 w 47699"/>
                <a:gd name="connsiteY6" fmla="*/ 11062 h 28551"/>
                <a:gd name="connsiteX7" fmla="*/ 47338 w 47699"/>
                <a:gd name="connsiteY7" fmla="*/ 13069 h 28551"/>
                <a:gd name="connsiteX8" fmla="*/ 46201 w 47699"/>
                <a:gd name="connsiteY8" fmla="*/ 15088 h 28551"/>
                <a:gd name="connsiteX9" fmla="*/ 26472 w 47699"/>
                <a:gd name="connsiteY9" fmla="*/ 26759 h 28551"/>
                <a:gd name="connsiteX10" fmla="*/ 20677 w 47699"/>
                <a:gd name="connsiteY10" fmla="*/ 26747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51">
                  <a:moveTo>
                    <a:pt x="20677" y="26747"/>
                  </a:moveTo>
                  <a:cubicBezTo>
                    <a:pt x="14099" y="23000"/>
                    <a:pt x="7486" y="19241"/>
                    <a:pt x="838" y="15494"/>
                  </a:cubicBezTo>
                  <a:lnTo>
                    <a:pt x="-362" y="13475"/>
                  </a:lnTo>
                  <a:lnTo>
                    <a:pt x="783" y="11456"/>
                  </a:lnTo>
                  <a:cubicBezTo>
                    <a:pt x="10040" y="6109"/>
                    <a:pt x="10993" y="5372"/>
                    <a:pt x="20528" y="-190"/>
                  </a:cubicBezTo>
                  <a:cubicBezTo>
                    <a:pt x="22359" y="-1270"/>
                    <a:pt x="24473" y="-1270"/>
                    <a:pt x="26333" y="-216"/>
                  </a:cubicBezTo>
                  <a:cubicBezTo>
                    <a:pt x="32946" y="3544"/>
                    <a:pt x="39529" y="7303"/>
                    <a:pt x="46141" y="11062"/>
                  </a:cubicBezTo>
                  <a:lnTo>
                    <a:pt x="47338" y="13069"/>
                  </a:lnTo>
                  <a:lnTo>
                    <a:pt x="46201" y="15088"/>
                  </a:lnTo>
                  <a:cubicBezTo>
                    <a:pt x="37014" y="20460"/>
                    <a:pt x="36072" y="21197"/>
                    <a:pt x="26472" y="26759"/>
                  </a:cubicBezTo>
                  <a:cubicBezTo>
                    <a:pt x="24642" y="27813"/>
                    <a:pt x="22532" y="27813"/>
                    <a:pt x="20677" y="2674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3" name="자유형: 도형 262">
              <a:extLst>
                <a:ext uri="{FF2B5EF4-FFF2-40B4-BE49-F238E27FC236}">
                  <a16:creationId xmlns:a16="http://schemas.microsoft.com/office/drawing/2014/main" id="{2A3C42F3-8854-4B13-886C-1C09E7C5AD35}"/>
                </a:ext>
              </a:extLst>
            </p:cNvPr>
            <p:cNvSpPr/>
            <p:nvPr/>
          </p:nvSpPr>
          <p:spPr>
            <a:xfrm flipV="1">
              <a:off x="4154849" y="4329379"/>
              <a:ext cx="47952" cy="28341"/>
            </a:xfrm>
            <a:custGeom>
              <a:avLst/>
              <a:gdLst>
                <a:gd name="connsiteX0" fmla="*/ 20678 w 47952"/>
                <a:gd name="connsiteY0" fmla="*/ 26536 h 28341"/>
                <a:gd name="connsiteX1" fmla="*/ 838 w 47952"/>
                <a:gd name="connsiteY1" fmla="*/ 15284 h 28341"/>
                <a:gd name="connsiteX2" fmla="*/ -362 w 47952"/>
                <a:gd name="connsiteY2" fmla="*/ 13265 h 28341"/>
                <a:gd name="connsiteX3" fmla="*/ 785 w 47952"/>
                <a:gd name="connsiteY3" fmla="*/ 11245 h 28341"/>
                <a:gd name="connsiteX4" fmla="*/ 20801 w 47952"/>
                <a:gd name="connsiteY4" fmla="*/ -197 h 28341"/>
                <a:gd name="connsiteX5" fmla="*/ 26601 w 47952"/>
                <a:gd name="connsiteY5" fmla="*/ -223 h 28341"/>
                <a:gd name="connsiteX6" fmla="*/ 46399 w 47952"/>
                <a:gd name="connsiteY6" fmla="*/ 11004 h 28341"/>
                <a:gd name="connsiteX7" fmla="*/ 47590 w 47952"/>
                <a:gd name="connsiteY7" fmla="*/ 13011 h 28341"/>
                <a:gd name="connsiteX8" fmla="*/ 46454 w 47952"/>
                <a:gd name="connsiteY8" fmla="*/ 15030 h 28341"/>
                <a:gd name="connsiteX9" fmla="*/ 26477 w 47952"/>
                <a:gd name="connsiteY9" fmla="*/ 26536 h 28341"/>
                <a:gd name="connsiteX10" fmla="*/ 20678 w 47952"/>
                <a:gd name="connsiteY10" fmla="*/ 26536 h 2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41">
                  <a:moveTo>
                    <a:pt x="20678" y="26536"/>
                  </a:moveTo>
                  <a:cubicBezTo>
                    <a:pt x="14104" y="22777"/>
                    <a:pt x="7486" y="19030"/>
                    <a:pt x="838" y="15284"/>
                  </a:cubicBezTo>
                  <a:lnTo>
                    <a:pt x="-362" y="13265"/>
                  </a:lnTo>
                  <a:lnTo>
                    <a:pt x="785" y="11245"/>
                  </a:lnTo>
                  <a:cubicBezTo>
                    <a:pt x="10042" y="5899"/>
                    <a:pt x="11262" y="5378"/>
                    <a:pt x="20801" y="-197"/>
                  </a:cubicBezTo>
                  <a:cubicBezTo>
                    <a:pt x="22632" y="-1264"/>
                    <a:pt x="24741" y="-1277"/>
                    <a:pt x="26601" y="-223"/>
                  </a:cubicBezTo>
                  <a:cubicBezTo>
                    <a:pt x="33209" y="3536"/>
                    <a:pt x="39782" y="7245"/>
                    <a:pt x="46399" y="11004"/>
                  </a:cubicBezTo>
                  <a:lnTo>
                    <a:pt x="47590" y="13011"/>
                  </a:lnTo>
                  <a:lnTo>
                    <a:pt x="46454" y="15030"/>
                  </a:lnTo>
                  <a:cubicBezTo>
                    <a:pt x="37267" y="20402"/>
                    <a:pt x="36066" y="20986"/>
                    <a:pt x="26477" y="26536"/>
                  </a:cubicBezTo>
                  <a:cubicBezTo>
                    <a:pt x="24642" y="27603"/>
                    <a:pt x="22537" y="27603"/>
                    <a:pt x="20678" y="2653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4" name="자유형: 도형 263">
              <a:extLst>
                <a:ext uri="{FF2B5EF4-FFF2-40B4-BE49-F238E27FC236}">
                  <a16:creationId xmlns:a16="http://schemas.microsoft.com/office/drawing/2014/main" id="{B239253A-3A6E-4E29-B3E4-4640BA349103}"/>
                </a:ext>
              </a:extLst>
            </p:cNvPr>
            <p:cNvSpPr/>
            <p:nvPr/>
          </p:nvSpPr>
          <p:spPr>
            <a:xfrm flipV="1">
              <a:off x="4127242" y="4347895"/>
              <a:ext cx="47698" cy="28549"/>
            </a:xfrm>
            <a:custGeom>
              <a:avLst/>
              <a:gdLst>
                <a:gd name="connsiteX0" fmla="*/ 20690 w 47698"/>
                <a:gd name="connsiteY0" fmla="*/ 26761 h 28549"/>
                <a:gd name="connsiteX1" fmla="*/ 852 w 47698"/>
                <a:gd name="connsiteY1" fmla="*/ 15508 h 28549"/>
                <a:gd name="connsiteX2" fmla="*/ -343 w 47698"/>
                <a:gd name="connsiteY2" fmla="*/ 13489 h 28549"/>
                <a:gd name="connsiteX3" fmla="*/ 797 w 47698"/>
                <a:gd name="connsiteY3" fmla="*/ 11470 h 28549"/>
                <a:gd name="connsiteX4" fmla="*/ 20547 w 47698"/>
                <a:gd name="connsiteY4" fmla="*/ -176 h 28549"/>
                <a:gd name="connsiteX5" fmla="*/ 26351 w 47698"/>
                <a:gd name="connsiteY5" fmla="*/ -201 h 28549"/>
                <a:gd name="connsiteX6" fmla="*/ 46150 w 47698"/>
                <a:gd name="connsiteY6" fmla="*/ 11063 h 28549"/>
                <a:gd name="connsiteX7" fmla="*/ 47355 w 47698"/>
                <a:gd name="connsiteY7" fmla="*/ 13070 h 28549"/>
                <a:gd name="connsiteX8" fmla="*/ 46220 w 47698"/>
                <a:gd name="connsiteY8" fmla="*/ 15102 h 28549"/>
                <a:gd name="connsiteX9" fmla="*/ 26485 w 47698"/>
                <a:gd name="connsiteY9" fmla="*/ 26761 h 28549"/>
                <a:gd name="connsiteX10" fmla="*/ 20690 w 47698"/>
                <a:gd name="connsiteY10" fmla="*/ 26761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9">
                  <a:moveTo>
                    <a:pt x="20690" y="26761"/>
                  </a:moveTo>
                  <a:cubicBezTo>
                    <a:pt x="14118" y="23014"/>
                    <a:pt x="7500" y="19255"/>
                    <a:pt x="852" y="15508"/>
                  </a:cubicBezTo>
                  <a:lnTo>
                    <a:pt x="-343" y="13489"/>
                  </a:lnTo>
                  <a:lnTo>
                    <a:pt x="797" y="11470"/>
                  </a:lnTo>
                  <a:cubicBezTo>
                    <a:pt x="10054" y="6123"/>
                    <a:pt x="11002" y="5386"/>
                    <a:pt x="20547" y="-176"/>
                  </a:cubicBezTo>
                  <a:cubicBezTo>
                    <a:pt x="22378" y="-1256"/>
                    <a:pt x="24486" y="-1256"/>
                    <a:pt x="26351" y="-201"/>
                  </a:cubicBezTo>
                  <a:cubicBezTo>
                    <a:pt x="32960" y="3545"/>
                    <a:pt x="39542" y="7304"/>
                    <a:pt x="46150" y="11063"/>
                  </a:cubicBezTo>
                  <a:lnTo>
                    <a:pt x="47355" y="13070"/>
                  </a:lnTo>
                  <a:lnTo>
                    <a:pt x="46220" y="15102"/>
                  </a:lnTo>
                  <a:cubicBezTo>
                    <a:pt x="37023" y="20474"/>
                    <a:pt x="36084" y="21211"/>
                    <a:pt x="26485" y="26761"/>
                  </a:cubicBezTo>
                  <a:cubicBezTo>
                    <a:pt x="24650" y="27827"/>
                    <a:pt x="22551" y="27827"/>
                    <a:pt x="20690" y="2676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5" name="자유형: 도형 264">
              <a:extLst>
                <a:ext uri="{FF2B5EF4-FFF2-40B4-BE49-F238E27FC236}">
                  <a16:creationId xmlns:a16="http://schemas.microsoft.com/office/drawing/2014/main" id="{D6A3A8CD-D210-444C-A71C-ECA639E54D10}"/>
                </a:ext>
              </a:extLst>
            </p:cNvPr>
            <p:cNvSpPr/>
            <p:nvPr/>
          </p:nvSpPr>
          <p:spPr>
            <a:xfrm flipV="1">
              <a:off x="4127232" y="4345073"/>
              <a:ext cx="47957" cy="28319"/>
            </a:xfrm>
            <a:custGeom>
              <a:avLst/>
              <a:gdLst>
                <a:gd name="connsiteX0" fmla="*/ 20701 w 47957"/>
                <a:gd name="connsiteY0" fmla="*/ 26537 h 28319"/>
                <a:gd name="connsiteX1" fmla="*/ 862 w 47957"/>
                <a:gd name="connsiteY1" fmla="*/ 15298 h 28319"/>
                <a:gd name="connsiteX2" fmla="*/ -343 w 47957"/>
                <a:gd name="connsiteY2" fmla="*/ 13266 h 28319"/>
                <a:gd name="connsiteX3" fmla="*/ 807 w 47957"/>
                <a:gd name="connsiteY3" fmla="*/ 11247 h 28319"/>
                <a:gd name="connsiteX4" fmla="*/ 20815 w 47957"/>
                <a:gd name="connsiteY4" fmla="*/ -183 h 28319"/>
                <a:gd name="connsiteX5" fmla="*/ 26620 w 47957"/>
                <a:gd name="connsiteY5" fmla="*/ -209 h 28319"/>
                <a:gd name="connsiteX6" fmla="*/ 46413 w 47957"/>
                <a:gd name="connsiteY6" fmla="*/ 11018 h 28319"/>
                <a:gd name="connsiteX7" fmla="*/ 47614 w 47957"/>
                <a:gd name="connsiteY7" fmla="*/ 13025 h 28319"/>
                <a:gd name="connsiteX8" fmla="*/ 46478 w 47957"/>
                <a:gd name="connsiteY8" fmla="*/ 15044 h 28319"/>
                <a:gd name="connsiteX9" fmla="*/ 26490 w 47957"/>
                <a:gd name="connsiteY9" fmla="*/ 26537 h 28319"/>
                <a:gd name="connsiteX10" fmla="*/ 20701 w 47957"/>
                <a:gd name="connsiteY10" fmla="*/ 26537 h 2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19">
                  <a:moveTo>
                    <a:pt x="20701" y="26537"/>
                  </a:moveTo>
                  <a:cubicBezTo>
                    <a:pt x="14118" y="22778"/>
                    <a:pt x="7510" y="19032"/>
                    <a:pt x="862" y="15298"/>
                  </a:cubicBezTo>
                  <a:lnTo>
                    <a:pt x="-343" y="13266"/>
                  </a:lnTo>
                  <a:lnTo>
                    <a:pt x="807" y="11247"/>
                  </a:lnTo>
                  <a:cubicBezTo>
                    <a:pt x="10064" y="5900"/>
                    <a:pt x="11280" y="5379"/>
                    <a:pt x="20815" y="-183"/>
                  </a:cubicBezTo>
                  <a:cubicBezTo>
                    <a:pt x="22646" y="-1250"/>
                    <a:pt x="24759" y="-1263"/>
                    <a:pt x="26620" y="-209"/>
                  </a:cubicBezTo>
                  <a:cubicBezTo>
                    <a:pt x="33233" y="3550"/>
                    <a:pt x="39805" y="7259"/>
                    <a:pt x="46413" y="11018"/>
                  </a:cubicBezTo>
                  <a:lnTo>
                    <a:pt x="47614" y="13025"/>
                  </a:lnTo>
                  <a:lnTo>
                    <a:pt x="46478" y="15044"/>
                  </a:lnTo>
                  <a:cubicBezTo>
                    <a:pt x="37280" y="20416"/>
                    <a:pt x="36090" y="21000"/>
                    <a:pt x="26490" y="26537"/>
                  </a:cubicBezTo>
                  <a:cubicBezTo>
                    <a:pt x="24660" y="27591"/>
                    <a:pt x="22551" y="27591"/>
                    <a:pt x="20701" y="2653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6" name="자유형: 도형 265">
              <a:extLst>
                <a:ext uri="{FF2B5EF4-FFF2-40B4-BE49-F238E27FC236}">
                  <a16:creationId xmlns:a16="http://schemas.microsoft.com/office/drawing/2014/main" id="{202B7FBD-A03D-4CDF-89D9-64742F12EE2A}"/>
                </a:ext>
              </a:extLst>
            </p:cNvPr>
            <p:cNvSpPr/>
            <p:nvPr/>
          </p:nvSpPr>
          <p:spPr>
            <a:xfrm flipV="1">
              <a:off x="4099619" y="4363580"/>
              <a:ext cx="47698" cy="28549"/>
            </a:xfrm>
            <a:custGeom>
              <a:avLst/>
              <a:gdLst>
                <a:gd name="connsiteX0" fmla="*/ 20714 w 47698"/>
                <a:gd name="connsiteY0" fmla="*/ 26775 h 28549"/>
                <a:gd name="connsiteX1" fmla="*/ 881 w 47698"/>
                <a:gd name="connsiteY1" fmla="*/ 15535 h 28549"/>
                <a:gd name="connsiteX2" fmla="*/ -324 w 47698"/>
                <a:gd name="connsiteY2" fmla="*/ 13503 h 28549"/>
                <a:gd name="connsiteX3" fmla="*/ 821 w 47698"/>
                <a:gd name="connsiteY3" fmla="*/ 11484 h 28549"/>
                <a:gd name="connsiteX4" fmla="*/ 20566 w 47698"/>
                <a:gd name="connsiteY4" fmla="*/ -162 h 28549"/>
                <a:gd name="connsiteX5" fmla="*/ 26370 w 47698"/>
                <a:gd name="connsiteY5" fmla="*/ -188 h 28549"/>
                <a:gd name="connsiteX6" fmla="*/ 46174 w 47698"/>
                <a:gd name="connsiteY6" fmla="*/ 11090 h 28549"/>
                <a:gd name="connsiteX7" fmla="*/ 47374 w 47698"/>
                <a:gd name="connsiteY7" fmla="*/ 13097 h 28549"/>
                <a:gd name="connsiteX8" fmla="*/ 46239 w 47698"/>
                <a:gd name="connsiteY8" fmla="*/ 15116 h 28549"/>
                <a:gd name="connsiteX9" fmla="*/ 26509 w 47698"/>
                <a:gd name="connsiteY9" fmla="*/ 26775 h 28549"/>
                <a:gd name="connsiteX10" fmla="*/ 20714 w 47698"/>
                <a:gd name="connsiteY10" fmla="*/ 26775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9">
                  <a:moveTo>
                    <a:pt x="20714" y="26775"/>
                  </a:moveTo>
                  <a:cubicBezTo>
                    <a:pt x="14137" y="23028"/>
                    <a:pt x="7528" y="19269"/>
                    <a:pt x="881" y="15535"/>
                  </a:cubicBezTo>
                  <a:lnTo>
                    <a:pt x="-324" y="13503"/>
                  </a:lnTo>
                  <a:lnTo>
                    <a:pt x="821" y="11484"/>
                  </a:lnTo>
                  <a:cubicBezTo>
                    <a:pt x="10073" y="6137"/>
                    <a:pt x="11031" y="5413"/>
                    <a:pt x="20566" y="-162"/>
                  </a:cubicBezTo>
                  <a:cubicBezTo>
                    <a:pt x="22397" y="-1242"/>
                    <a:pt x="24510" y="-1242"/>
                    <a:pt x="26370" y="-188"/>
                  </a:cubicBezTo>
                  <a:cubicBezTo>
                    <a:pt x="32983" y="3572"/>
                    <a:pt x="39566" y="7331"/>
                    <a:pt x="46174" y="11090"/>
                  </a:cubicBezTo>
                  <a:lnTo>
                    <a:pt x="47374" y="13097"/>
                  </a:lnTo>
                  <a:lnTo>
                    <a:pt x="46239" y="15116"/>
                  </a:lnTo>
                  <a:cubicBezTo>
                    <a:pt x="37047" y="20488"/>
                    <a:pt x="36108" y="21225"/>
                    <a:pt x="26509" y="26775"/>
                  </a:cubicBezTo>
                  <a:cubicBezTo>
                    <a:pt x="24673" y="27841"/>
                    <a:pt x="22570" y="27841"/>
                    <a:pt x="20714" y="2677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7" name="자유형: 도형 266">
              <a:extLst>
                <a:ext uri="{FF2B5EF4-FFF2-40B4-BE49-F238E27FC236}">
                  <a16:creationId xmlns:a16="http://schemas.microsoft.com/office/drawing/2014/main" id="{02FABEDA-A193-4754-A3DB-CF431AF4B7F0}"/>
                </a:ext>
              </a:extLst>
            </p:cNvPr>
            <p:cNvSpPr/>
            <p:nvPr/>
          </p:nvSpPr>
          <p:spPr>
            <a:xfrm flipV="1">
              <a:off x="4099614" y="4360745"/>
              <a:ext cx="47952" cy="28336"/>
            </a:xfrm>
            <a:custGeom>
              <a:avLst/>
              <a:gdLst>
                <a:gd name="connsiteX0" fmla="*/ 20719 w 47952"/>
                <a:gd name="connsiteY0" fmla="*/ 26569 h 28336"/>
                <a:gd name="connsiteX1" fmla="*/ 876 w 47952"/>
                <a:gd name="connsiteY1" fmla="*/ 15304 h 28336"/>
                <a:gd name="connsiteX2" fmla="*/ -324 w 47952"/>
                <a:gd name="connsiteY2" fmla="*/ 13297 h 28336"/>
                <a:gd name="connsiteX3" fmla="*/ 821 w 47952"/>
                <a:gd name="connsiteY3" fmla="*/ 11278 h 28336"/>
                <a:gd name="connsiteX4" fmla="*/ 20839 w 47952"/>
                <a:gd name="connsiteY4" fmla="*/ -165 h 28336"/>
                <a:gd name="connsiteX5" fmla="*/ 26638 w 47952"/>
                <a:gd name="connsiteY5" fmla="*/ -190 h 28336"/>
                <a:gd name="connsiteX6" fmla="*/ 46432 w 47952"/>
                <a:gd name="connsiteY6" fmla="*/ 11037 h 28336"/>
                <a:gd name="connsiteX7" fmla="*/ 47628 w 47952"/>
                <a:gd name="connsiteY7" fmla="*/ 13043 h 28336"/>
                <a:gd name="connsiteX8" fmla="*/ 46492 w 47952"/>
                <a:gd name="connsiteY8" fmla="*/ 15075 h 28336"/>
                <a:gd name="connsiteX9" fmla="*/ 26509 w 47952"/>
                <a:gd name="connsiteY9" fmla="*/ 26569 h 28336"/>
                <a:gd name="connsiteX10" fmla="*/ 20719 w 47952"/>
                <a:gd name="connsiteY10" fmla="*/ 26569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6">
                  <a:moveTo>
                    <a:pt x="20719" y="26569"/>
                  </a:moveTo>
                  <a:cubicBezTo>
                    <a:pt x="14142" y="22809"/>
                    <a:pt x="7524" y="19063"/>
                    <a:pt x="876" y="15304"/>
                  </a:cubicBezTo>
                  <a:lnTo>
                    <a:pt x="-324" y="13297"/>
                  </a:lnTo>
                  <a:lnTo>
                    <a:pt x="821" y="11278"/>
                  </a:lnTo>
                  <a:cubicBezTo>
                    <a:pt x="10078" y="5931"/>
                    <a:pt x="11293" y="5411"/>
                    <a:pt x="20839" y="-165"/>
                  </a:cubicBezTo>
                  <a:cubicBezTo>
                    <a:pt x="22669" y="-1244"/>
                    <a:pt x="24778" y="-1244"/>
                    <a:pt x="26638" y="-190"/>
                  </a:cubicBezTo>
                  <a:cubicBezTo>
                    <a:pt x="33247" y="3569"/>
                    <a:pt x="39829" y="7277"/>
                    <a:pt x="46432" y="11037"/>
                  </a:cubicBezTo>
                  <a:lnTo>
                    <a:pt x="47628" y="13043"/>
                  </a:lnTo>
                  <a:lnTo>
                    <a:pt x="46492" y="15075"/>
                  </a:lnTo>
                  <a:cubicBezTo>
                    <a:pt x="37304" y="20435"/>
                    <a:pt x="36108" y="21006"/>
                    <a:pt x="26509" y="26569"/>
                  </a:cubicBezTo>
                  <a:cubicBezTo>
                    <a:pt x="24678" y="27623"/>
                    <a:pt x="22575" y="27623"/>
                    <a:pt x="20719" y="2656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8" name="자유형: 도형 267">
              <a:extLst>
                <a:ext uri="{FF2B5EF4-FFF2-40B4-BE49-F238E27FC236}">
                  <a16:creationId xmlns:a16="http://schemas.microsoft.com/office/drawing/2014/main" id="{5D08778A-B2AF-4F9F-A70A-ACAF199C0681}"/>
                </a:ext>
              </a:extLst>
            </p:cNvPr>
            <p:cNvSpPr/>
            <p:nvPr/>
          </p:nvSpPr>
          <p:spPr>
            <a:xfrm flipV="1">
              <a:off x="4072002" y="4379252"/>
              <a:ext cx="47698" cy="28549"/>
            </a:xfrm>
            <a:custGeom>
              <a:avLst/>
              <a:gdLst>
                <a:gd name="connsiteX0" fmla="*/ 20733 w 47698"/>
                <a:gd name="connsiteY0" fmla="*/ 26788 h 28549"/>
                <a:gd name="connsiteX1" fmla="*/ 895 w 47698"/>
                <a:gd name="connsiteY1" fmla="*/ 15536 h 28549"/>
                <a:gd name="connsiteX2" fmla="*/ -306 w 47698"/>
                <a:gd name="connsiteY2" fmla="*/ 13517 h 28549"/>
                <a:gd name="connsiteX3" fmla="*/ 840 w 47698"/>
                <a:gd name="connsiteY3" fmla="*/ 11498 h 28549"/>
                <a:gd name="connsiteX4" fmla="*/ 20585 w 47698"/>
                <a:gd name="connsiteY4" fmla="*/ -148 h 28549"/>
                <a:gd name="connsiteX5" fmla="*/ 26389 w 47698"/>
                <a:gd name="connsiteY5" fmla="*/ -174 h 28549"/>
                <a:gd name="connsiteX6" fmla="*/ 46193 w 47698"/>
                <a:gd name="connsiteY6" fmla="*/ 11104 h 28549"/>
                <a:gd name="connsiteX7" fmla="*/ 47393 w 47698"/>
                <a:gd name="connsiteY7" fmla="*/ 13111 h 28549"/>
                <a:gd name="connsiteX8" fmla="*/ 46258 w 47698"/>
                <a:gd name="connsiteY8" fmla="*/ 15130 h 28549"/>
                <a:gd name="connsiteX9" fmla="*/ 26523 w 47698"/>
                <a:gd name="connsiteY9" fmla="*/ 26788 h 28549"/>
                <a:gd name="connsiteX10" fmla="*/ 20733 w 47698"/>
                <a:gd name="connsiteY10" fmla="*/ 26788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9">
                  <a:moveTo>
                    <a:pt x="20733" y="26788"/>
                  </a:moveTo>
                  <a:cubicBezTo>
                    <a:pt x="14156" y="23029"/>
                    <a:pt x="7542" y="19283"/>
                    <a:pt x="895" y="15536"/>
                  </a:cubicBezTo>
                  <a:lnTo>
                    <a:pt x="-306" y="13517"/>
                  </a:lnTo>
                  <a:lnTo>
                    <a:pt x="840" y="11498"/>
                  </a:lnTo>
                  <a:cubicBezTo>
                    <a:pt x="10092" y="6151"/>
                    <a:pt x="11044" y="5414"/>
                    <a:pt x="20585" y="-148"/>
                  </a:cubicBezTo>
                  <a:cubicBezTo>
                    <a:pt x="22415" y="-1228"/>
                    <a:pt x="24528" y="-1228"/>
                    <a:pt x="26389" y="-174"/>
                  </a:cubicBezTo>
                  <a:cubicBezTo>
                    <a:pt x="32996" y="3586"/>
                    <a:pt x="39585" y="7345"/>
                    <a:pt x="46193" y="11104"/>
                  </a:cubicBezTo>
                  <a:lnTo>
                    <a:pt x="47393" y="13111"/>
                  </a:lnTo>
                  <a:lnTo>
                    <a:pt x="46258" y="15130"/>
                  </a:lnTo>
                  <a:cubicBezTo>
                    <a:pt x="37065" y="20502"/>
                    <a:pt x="36122" y="21239"/>
                    <a:pt x="26523" y="26788"/>
                  </a:cubicBezTo>
                  <a:cubicBezTo>
                    <a:pt x="24697" y="27855"/>
                    <a:pt x="22589" y="27855"/>
                    <a:pt x="20733" y="2678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9" name="자유형: 도형 268">
              <a:extLst>
                <a:ext uri="{FF2B5EF4-FFF2-40B4-BE49-F238E27FC236}">
                  <a16:creationId xmlns:a16="http://schemas.microsoft.com/office/drawing/2014/main" id="{EFC322E3-8BA1-4F3A-8BAB-26C303F2F814}"/>
                </a:ext>
              </a:extLst>
            </p:cNvPr>
            <p:cNvSpPr/>
            <p:nvPr/>
          </p:nvSpPr>
          <p:spPr>
            <a:xfrm flipV="1">
              <a:off x="4072002" y="4376416"/>
              <a:ext cx="47952" cy="28332"/>
            </a:xfrm>
            <a:custGeom>
              <a:avLst/>
              <a:gdLst>
                <a:gd name="connsiteX0" fmla="*/ 20733 w 47952"/>
                <a:gd name="connsiteY0" fmla="*/ 26578 h 28332"/>
                <a:gd name="connsiteX1" fmla="*/ 895 w 47952"/>
                <a:gd name="connsiteY1" fmla="*/ 15326 h 28332"/>
                <a:gd name="connsiteX2" fmla="*/ -306 w 47952"/>
                <a:gd name="connsiteY2" fmla="*/ 13307 h 28332"/>
                <a:gd name="connsiteX3" fmla="*/ 835 w 47952"/>
                <a:gd name="connsiteY3" fmla="*/ 11262 h 28332"/>
                <a:gd name="connsiteX4" fmla="*/ 20853 w 47952"/>
                <a:gd name="connsiteY4" fmla="*/ -155 h 28332"/>
                <a:gd name="connsiteX5" fmla="*/ 26656 w 47952"/>
                <a:gd name="connsiteY5" fmla="*/ -181 h 28332"/>
                <a:gd name="connsiteX6" fmla="*/ 46451 w 47952"/>
                <a:gd name="connsiteY6" fmla="*/ 11046 h 28332"/>
                <a:gd name="connsiteX7" fmla="*/ 47647 w 47952"/>
                <a:gd name="connsiteY7" fmla="*/ 13053 h 28332"/>
                <a:gd name="connsiteX8" fmla="*/ 46510 w 47952"/>
                <a:gd name="connsiteY8" fmla="*/ 15072 h 28332"/>
                <a:gd name="connsiteX9" fmla="*/ 26523 w 47952"/>
                <a:gd name="connsiteY9" fmla="*/ 26578 h 28332"/>
                <a:gd name="connsiteX10" fmla="*/ 20733 w 47952"/>
                <a:gd name="connsiteY10" fmla="*/ 26578 h 2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2">
                  <a:moveTo>
                    <a:pt x="20733" y="26578"/>
                  </a:moveTo>
                  <a:cubicBezTo>
                    <a:pt x="14156" y="22819"/>
                    <a:pt x="7538" y="19072"/>
                    <a:pt x="895" y="15326"/>
                  </a:cubicBezTo>
                  <a:lnTo>
                    <a:pt x="-306" y="13307"/>
                  </a:lnTo>
                  <a:lnTo>
                    <a:pt x="835" y="11262"/>
                  </a:lnTo>
                  <a:cubicBezTo>
                    <a:pt x="10092" y="5940"/>
                    <a:pt x="11312" y="5407"/>
                    <a:pt x="20853" y="-155"/>
                  </a:cubicBezTo>
                  <a:cubicBezTo>
                    <a:pt x="22678" y="-1222"/>
                    <a:pt x="24787" y="-1235"/>
                    <a:pt x="26656" y="-181"/>
                  </a:cubicBezTo>
                  <a:cubicBezTo>
                    <a:pt x="33259" y="3578"/>
                    <a:pt x="39838" y="7287"/>
                    <a:pt x="46451" y="11046"/>
                  </a:cubicBezTo>
                  <a:lnTo>
                    <a:pt x="47647" y="13053"/>
                  </a:lnTo>
                  <a:lnTo>
                    <a:pt x="46510" y="15072"/>
                  </a:lnTo>
                  <a:cubicBezTo>
                    <a:pt x="37313" y="20444"/>
                    <a:pt x="36117" y="21028"/>
                    <a:pt x="26523" y="26578"/>
                  </a:cubicBezTo>
                  <a:cubicBezTo>
                    <a:pt x="24697" y="27632"/>
                    <a:pt x="22589" y="27632"/>
                    <a:pt x="20733" y="2657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0" name="자유형: 도형 269">
              <a:extLst>
                <a:ext uri="{FF2B5EF4-FFF2-40B4-BE49-F238E27FC236}">
                  <a16:creationId xmlns:a16="http://schemas.microsoft.com/office/drawing/2014/main" id="{F3CA50FA-8DD5-4358-861D-43CE98408D99}"/>
                </a:ext>
              </a:extLst>
            </p:cNvPr>
            <p:cNvSpPr/>
            <p:nvPr/>
          </p:nvSpPr>
          <p:spPr>
            <a:xfrm flipV="1">
              <a:off x="4044384" y="4394936"/>
              <a:ext cx="47693" cy="28549"/>
            </a:xfrm>
            <a:custGeom>
              <a:avLst/>
              <a:gdLst>
                <a:gd name="connsiteX0" fmla="*/ 20747 w 47693"/>
                <a:gd name="connsiteY0" fmla="*/ 26802 h 28549"/>
                <a:gd name="connsiteX1" fmla="*/ 908 w 47693"/>
                <a:gd name="connsiteY1" fmla="*/ 15563 h 28549"/>
                <a:gd name="connsiteX2" fmla="*/ -287 w 47693"/>
                <a:gd name="connsiteY2" fmla="*/ 13544 h 28549"/>
                <a:gd name="connsiteX3" fmla="*/ 854 w 47693"/>
                <a:gd name="connsiteY3" fmla="*/ 11512 h 28549"/>
                <a:gd name="connsiteX4" fmla="*/ 20609 w 47693"/>
                <a:gd name="connsiteY4" fmla="*/ -134 h 28549"/>
                <a:gd name="connsiteX5" fmla="*/ 26402 w 47693"/>
                <a:gd name="connsiteY5" fmla="*/ -160 h 28549"/>
                <a:gd name="connsiteX6" fmla="*/ 46212 w 47693"/>
                <a:gd name="connsiteY6" fmla="*/ 11105 h 28549"/>
                <a:gd name="connsiteX7" fmla="*/ 47407 w 47693"/>
                <a:gd name="connsiteY7" fmla="*/ 13125 h 28549"/>
                <a:gd name="connsiteX8" fmla="*/ 46271 w 47693"/>
                <a:gd name="connsiteY8" fmla="*/ 15157 h 28549"/>
                <a:gd name="connsiteX9" fmla="*/ 26542 w 47693"/>
                <a:gd name="connsiteY9" fmla="*/ 26802 h 28549"/>
                <a:gd name="connsiteX10" fmla="*/ 20747 w 47693"/>
                <a:gd name="connsiteY10" fmla="*/ 26802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3" h="28549">
                  <a:moveTo>
                    <a:pt x="20747" y="26802"/>
                  </a:moveTo>
                  <a:cubicBezTo>
                    <a:pt x="14174" y="23069"/>
                    <a:pt x="7561" y="19309"/>
                    <a:pt x="908" y="15563"/>
                  </a:cubicBezTo>
                  <a:lnTo>
                    <a:pt x="-287" y="13544"/>
                  </a:lnTo>
                  <a:lnTo>
                    <a:pt x="854" y="11512"/>
                  </a:lnTo>
                  <a:cubicBezTo>
                    <a:pt x="10116" y="6165"/>
                    <a:pt x="11063" y="5441"/>
                    <a:pt x="20609" y="-134"/>
                  </a:cubicBezTo>
                  <a:cubicBezTo>
                    <a:pt x="22429" y="-1214"/>
                    <a:pt x="24542" y="-1214"/>
                    <a:pt x="26402" y="-160"/>
                  </a:cubicBezTo>
                  <a:cubicBezTo>
                    <a:pt x="33015" y="3600"/>
                    <a:pt x="39599" y="7359"/>
                    <a:pt x="46212" y="11105"/>
                  </a:cubicBezTo>
                  <a:lnTo>
                    <a:pt x="47407" y="13125"/>
                  </a:lnTo>
                  <a:lnTo>
                    <a:pt x="46271" y="15157"/>
                  </a:lnTo>
                  <a:cubicBezTo>
                    <a:pt x="37083" y="20516"/>
                    <a:pt x="36141" y="21253"/>
                    <a:pt x="26542" y="26802"/>
                  </a:cubicBezTo>
                  <a:cubicBezTo>
                    <a:pt x="24711" y="27869"/>
                    <a:pt x="22603" y="27869"/>
                    <a:pt x="20747" y="2680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1" name="자유형: 도형 270">
              <a:extLst>
                <a:ext uri="{FF2B5EF4-FFF2-40B4-BE49-F238E27FC236}">
                  <a16:creationId xmlns:a16="http://schemas.microsoft.com/office/drawing/2014/main" id="{8C9FB38F-BEB6-4AEE-A7F7-29570E3CD2E7}"/>
                </a:ext>
              </a:extLst>
            </p:cNvPr>
            <p:cNvSpPr/>
            <p:nvPr/>
          </p:nvSpPr>
          <p:spPr>
            <a:xfrm flipV="1">
              <a:off x="4044379" y="4392101"/>
              <a:ext cx="47952" cy="28324"/>
            </a:xfrm>
            <a:custGeom>
              <a:avLst/>
              <a:gdLst>
                <a:gd name="connsiteX0" fmla="*/ 20752 w 47952"/>
                <a:gd name="connsiteY0" fmla="*/ 26584 h 28324"/>
                <a:gd name="connsiteX1" fmla="*/ 913 w 47952"/>
                <a:gd name="connsiteY1" fmla="*/ 15319 h 28324"/>
                <a:gd name="connsiteX2" fmla="*/ -287 w 47952"/>
                <a:gd name="connsiteY2" fmla="*/ 13313 h 28324"/>
                <a:gd name="connsiteX3" fmla="*/ 859 w 47952"/>
                <a:gd name="connsiteY3" fmla="*/ 11293 h 28324"/>
                <a:gd name="connsiteX4" fmla="*/ 20871 w 47952"/>
                <a:gd name="connsiteY4" fmla="*/ -137 h 28324"/>
                <a:gd name="connsiteX5" fmla="*/ 26675 w 47952"/>
                <a:gd name="connsiteY5" fmla="*/ -162 h 28324"/>
                <a:gd name="connsiteX6" fmla="*/ 46470 w 47952"/>
                <a:gd name="connsiteY6" fmla="*/ 11052 h 28324"/>
                <a:gd name="connsiteX7" fmla="*/ 47666 w 47952"/>
                <a:gd name="connsiteY7" fmla="*/ 13071 h 28324"/>
                <a:gd name="connsiteX8" fmla="*/ 46534 w 47952"/>
                <a:gd name="connsiteY8" fmla="*/ 15091 h 28324"/>
                <a:gd name="connsiteX9" fmla="*/ 26547 w 47952"/>
                <a:gd name="connsiteY9" fmla="*/ 26584 h 28324"/>
                <a:gd name="connsiteX10" fmla="*/ 20752 w 47952"/>
                <a:gd name="connsiteY10" fmla="*/ 26584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24">
                  <a:moveTo>
                    <a:pt x="20752" y="26584"/>
                  </a:moveTo>
                  <a:cubicBezTo>
                    <a:pt x="14175" y="22825"/>
                    <a:pt x="7566" y="19078"/>
                    <a:pt x="913" y="15319"/>
                  </a:cubicBezTo>
                  <a:lnTo>
                    <a:pt x="-287" y="13313"/>
                  </a:lnTo>
                  <a:lnTo>
                    <a:pt x="859" y="11293"/>
                  </a:lnTo>
                  <a:cubicBezTo>
                    <a:pt x="10111" y="5947"/>
                    <a:pt x="11336" y="5426"/>
                    <a:pt x="20871" y="-137"/>
                  </a:cubicBezTo>
                  <a:cubicBezTo>
                    <a:pt x="22701" y="-1216"/>
                    <a:pt x="24811" y="-1216"/>
                    <a:pt x="26675" y="-162"/>
                  </a:cubicBezTo>
                  <a:cubicBezTo>
                    <a:pt x="33288" y="3597"/>
                    <a:pt x="39862" y="7306"/>
                    <a:pt x="46470" y="11052"/>
                  </a:cubicBezTo>
                  <a:lnTo>
                    <a:pt x="47666" y="13071"/>
                  </a:lnTo>
                  <a:lnTo>
                    <a:pt x="46534" y="15091"/>
                  </a:lnTo>
                  <a:cubicBezTo>
                    <a:pt x="37337" y="20463"/>
                    <a:pt x="36141" y="21034"/>
                    <a:pt x="26547" y="26584"/>
                  </a:cubicBezTo>
                  <a:cubicBezTo>
                    <a:pt x="24716" y="27638"/>
                    <a:pt x="22607" y="27638"/>
                    <a:pt x="20752" y="2658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2" name="자유형: 도형 271">
              <a:extLst>
                <a:ext uri="{FF2B5EF4-FFF2-40B4-BE49-F238E27FC236}">
                  <a16:creationId xmlns:a16="http://schemas.microsoft.com/office/drawing/2014/main" id="{BE864557-693E-4125-A396-D13C9751693C}"/>
                </a:ext>
              </a:extLst>
            </p:cNvPr>
            <p:cNvSpPr/>
            <p:nvPr/>
          </p:nvSpPr>
          <p:spPr>
            <a:xfrm flipV="1">
              <a:off x="4016767" y="4410608"/>
              <a:ext cx="47698" cy="28551"/>
            </a:xfrm>
            <a:custGeom>
              <a:avLst/>
              <a:gdLst>
                <a:gd name="connsiteX0" fmla="*/ 20771 w 47698"/>
                <a:gd name="connsiteY0" fmla="*/ 26818 h 28551"/>
                <a:gd name="connsiteX1" fmla="*/ 932 w 47698"/>
                <a:gd name="connsiteY1" fmla="*/ 15566 h 28551"/>
                <a:gd name="connsiteX2" fmla="*/ -268 w 47698"/>
                <a:gd name="connsiteY2" fmla="*/ 13547 h 28551"/>
                <a:gd name="connsiteX3" fmla="*/ 878 w 47698"/>
                <a:gd name="connsiteY3" fmla="*/ 11527 h 28551"/>
                <a:gd name="connsiteX4" fmla="*/ 20622 w 47698"/>
                <a:gd name="connsiteY4" fmla="*/ -131 h 28551"/>
                <a:gd name="connsiteX5" fmla="*/ 26426 w 47698"/>
                <a:gd name="connsiteY5" fmla="*/ -144 h 28551"/>
                <a:gd name="connsiteX6" fmla="*/ 46226 w 47698"/>
                <a:gd name="connsiteY6" fmla="*/ 11121 h 28551"/>
                <a:gd name="connsiteX7" fmla="*/ 47431 w 47698"/>
                <a:gd name="connsiteY7" fmla="*/ 13140 h 28551"/>
                <a:gd name="connsiteX8" fmla="*/ 46290 w 47698"/>
                <a:gd name="connsiteY8" fmla="*/ 15159 h 28551"/>
                <a:gd name="connsiteX9" fmla="*/ 26566 w 47698"/>
                <a:gd name="connsiteY9" fmla="*/ 26818 h 28551"/>
                <a:gd name="connsiteX10" fmla="*/ 20771 w 47698"/>
                <a:gd name="connsiteY10" fmla="*/ 26818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51">
                  <a:moveTo>
                    <a:pt x="20771" y="26818"/>
                  </a:moveTo>
                  <a:cubicBezTo>
                    <a:pt x="14192" y="23059"/>
                    <a:pt x="7579" y="19312"/>
                    <a:pt x="932" y="15566"/>
                  </a:cubicBezTo>
                  <a:lnTo>
                    <a:pt x="-268" y="13547"/>
                  </a:lnTo>
                  <a:lnTo>
                    <a:pt x="878" y="11527"/>
                  </a:lnTo>
                  <a:cubicBezTo>
                    <a:pt x="10130" y="6181"/>
                    <a:pt x="11082" y="5444"/>
                    <a:pt x="20622" y="-131"/>
                  </a:cubicBezTo>
                  <a:cubicBezTo>
                    <a:pt x="22447" y="-1198"/>
                    <a:pt x="24561" y="-1198"/>
                    <a:pt x="26426" y="-144"/>
                  </a:cubicBezTo>
                  <a:cubicBezTo>
                    <a:pt x="33039" y="3615"/>
                    <a:pt x="39623" y="7374"/>
                    <a:pt x="46226" y="11121"/>
                  </a:cubicBezTo>
                  <a:lnTo>
                    <a:pt x="47431" y="13140"/>
                  </a:lnTo>
                  <a:lnTo>
                    <a:pt x="46290" y="15159"/>
                  </a:lnTo>
                  <a:cubicBezTo>
                    <a:pt x="37097" y="20532"/>
                    <a:pt x="36154" y="21268"/>
                    <a:pt x="26566" y="26818"/>
                  </a:cubicBezTo>
                  <a:cubicBezTo>
                    <a:pt x="24730" y="27885"/>
                    <a:pt x="22626" y="27885"/>
                    <a:pt x="20771" y="2681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3" name="자유형: 도형 272">
              <a:extLst>
                <a:ext uri="{FF2B5EF4-FFF2-40B4-BE49-F238E27FC236}">
                  <a16:creationId xmlns:a16="http://schemas.microsoft.com/office/drawing/2014/main" id="{88F2F7A2-79C6-46E4-8AD9-80D7AEE8FFBD}"/>
                </a:ext>
              </a:extLst>
            </p:cNvPr>
            <p:cNvSpPr/>
            <p:nvPr/>
          </p:nvSpPr>
          <p:spPr>
            <a:xfrm flipV="1">
              <a:off x="4016762" y="4407773"/>
              <a:ext cx="47952" cy="28336"/>
            </a:xfrm>
            <a:custGeom>
              <a:avLst/>
              <a:gdLst>
                <a:gd name="connsiteX0" fmla="*/ 20776 w 47952"/>
                <a:gd name="connsiteY0" fmla="*/ 26611 h 28336"/>
                <a:gd name="connsiteX1" fmla="*/ 932 w 47952"/>
                <a:gd name="connsiteY1" fmla="*/ 15346 h 28336"/>
                <a:gd name="connsiteX2" fmla="*/ -268 w 47952"/>
                <a:gd name="connsiteY2" fmla="*/ 13339 h 28336"/>
                <a:gd name="connsiteX3" fmla="*/ 878 w 47952"/>
                <a:gd name="connsiteY3" fmla="*/ 11320 h 28336"/>
                <a:gd name="connsiteX4" fmla="*/ 20890 w 47952"/>
                <a:gd name="connsiteY4" fmla="*/ -123 h 28336"/>
                <a:gd name="connsiteX5" fmla="*/ 26694 w 47952"/>
                <a:gd name="connsiteY5" fmla="*/ -148 h 28336"/>
                <a:gd name="connsiteX6" fmla="*/ 46488 w 47952"/>
                <a:gd name="connsiteY6" fmla="*/ 11079 h 28336"/>
                <a:gd name="connsiteX7" fmla="*/ 47685 w 47952"/>
                <a:gd name="connsiteY7" fmla="*/ 13085 h 28336"/>
                <a:gd name="connsiteX8" fmla="*/ 46548 w 47952"/>
                <a:gd name="connsiteY8" fmla="*/ 15104 h 28336"/>
                <a:gd name="connsiteX9" fmla="*/ 26561 w 47952"/>
                <a:gd name="connsiteY9" fmla="*/ 26611 h 28336"/>
                <a:gd name="connsiteX10" fmla="*/ 20776 w 47952"/>
                <a:gd name="connsiteY10" fmla="*/ 26611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36">
                  <a:moveTo>
                    <a:pt x="20776" y="26611"/>
                  </a:moveTo>
                  <a:cubicBezTo>
                    <a:pt x="14192" y="22852"/>
                    <a:pt x="7579" y="19105"/>
                    <a:pt x="932" y="15346"/>
                  </a:cubicBezTo>
                  <a:lnTo>
                    <a:pt x="-268" y="13339"/>
                  </a:lnTo>
                  <a:lnTo>
                    <a:pt x="878" y="11320"/>
                  </a:lnTo>
                  <a:cubicBezTo>
                    <a:pt x="10135" y="5973"/>
                    <a:pt x="11350" y="5453"/>
                    <a:pt x="20890" y="-123"/>
                  </a:cubicBezTo>
                  <a:cubicBezTo>
                    <a:pt x="22725" y="-1202"/>
                    <a:pt x="24834" y="-1202"/>
                    <a:pt x="26694" y="-148"/>
                  </a:cubicBezTo>
                  <a:cubicBezTo>
                    <a:pt x="33302" y="3611"/>
                    <a:pt x="39875" y="7319"/>
                    <a:pt x="46488" y="11079"/>
                  </a:cubicBezTo>
                  <a:lnTo>
                    <a:pt x="47685" y="13085"/>
                  </a:lnTo>
                  <a:lnTo>
                    <a:pt x="46548" y="15104"/>
                  </a:lnTo>
                  <a:cubicBezTo>
                    <a:pt x="37361" y="20477"/>
                    <a:pt x="36159" y="21048"/>
                    <a:pt x="26561" y="26611"/>
                  </a:cubicBezTo>
                  <a:cubicBezTo>
                    <a:pt x="24735" y="27665"/>
                    <a:pt x="22626" y="27665"/>
                    <a:pt x="20776" y="2661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4" name="자유형: 도형 273">
              <a:extLst>
                <a:ext uri="{FF2B5EF4-FFF2-40B4-BE49-F238E27FC236}">
                  <a16:creationId xmlns:a16="http://schemas.microsoft.com/office/drawing/2014/main" id="{3FD0D8E6-1092-4D85-AB3C-2521B908B78E}"/>
                </a:ext>
              </a:extLst>
            </p:cNvPr>
            <p:cNvSpPr/>
            <p:nvPr/>
          </p:nvSpPr>
          <p:spPr>
            <a:xfrm flipV="1">
              <a:off x="3989144" y="4426289"/>
              <a:ext cx="47698" cy="28541"/>
            </a:xfrm>
            <a:custGeom>
              <a:avLst/>
              <a:gdLst>
                <a:gd name="connsiteX0" fmla="*/ 20800 w 47698"/>
                <a:gd name="connsiteY0" fmla="*/ 26832 h 28541"/>
                <a:gd name="connsiteX1" fmla="*/ 956 w 47698"/>
                <a:gd name="connsiteY1" fmla="*/ 15580 h 28541"/>
                <a:gd name="connsiteX2" fmla="*/ -249 w 47698"/>
                <a:gd name="connsiteY2" fmla="*/ 13561 h 28541"/>
                <a:gd name="connsiteX3" fmla="*/ 902 w 47698"/>
                <a:gd name="connsiteY3" fmla="*/ 11541 h 28541"/>
                <a:gd name="connsiteX4" fmla="*/ 20651 w 47698"/>
                <a:gd name="connsiteY4" fmla="*/ -117 h 28541"/>
                <a:gd name="connsiteX5" fmla="*/ 26450 w 47698"/>
                <a:gd name="connsiteY5" fmla="*/ -130 h 28541"/>
                <a:gd name="connsiteX6" fmla="*/ 46255 w 47698"/>
                <a:gd name="connsiteY6" fmla="*/ 11122 h 28541"/>
                <a:gd name="connsiteX7" fmla="*/ 47450 w 47698"/>
                <a:gd name="connsiteY7" fmla="*/ 13154 h 28541"/>
                <a:gd name="connsiteX8" fmla="*/ 46319 w 47698"/>
                <a:gd name="connsiteY8" fmla="*/ 15161 h 28541"/>
                <a:gd name="connsiteX9" fmla="*/ 26585 w 47698"/>
                <a:gd name="connsiteY9" fmla="*/ 26832 h 28541"/>
                <a:gd name="connsiteX10" fmla="*/ 20800 w 47698"/>
                <a:gd name="connsiteY10" fmla="*/ 26832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1">
                  <a:moveTo>
                    <a:pt x="20800" y="26832"/>
                  </a:moveTo>
                  <a:cubicBezTo>
                    <a:pt x="14211" y="23073"/>
                    <a:pt x="7603" y="19326"/>
                    <a:pt x="956" y="15580"/>
                  </a:cubicBezTo>
                  <a:lnTo>
                    <a:pt x="-249" y="13561"/>
                  </a:lnTo>
                  <a:lnTo>
                    <a:pt x="902" y="11541"/>
                  </a:lnTo>
                  <a:cubicBezTo>
                    <a:pt x="10148" y="6195"/>
                    <a:pt x="11106" y="5445"/>
                    <a:pt x="20651" y="-117"/>
                  </a:cubicBezTo>
                  <a:cubicBezTo>
                    <a:pt x="22471" y="-1184"/>
                    <a:pt x="24590" y="-1184"/>
                    <a:pt x="26450" y="-130"/>
                  </a:cubicBezTo>
                  <a:cubicBezTo>
                    <a:pt x="33058" y="3617"/>
                    <a:pt x="39647" y="7376"/>
                    <a:pt x="46255" y="11122"/>
                  </a:cubicBezTo>
                  <a:lnTo>
                    <a:pt x="47450" y="13154"/>
                  </a:lnTo>
                  <a:lnTo>
                    <a:pt x="46319" y="15161"/>
                  </a:lnTo>
                  <a:cubicBezTo>
                    <a:pt x="37126" y="20546"/>
                    <a:pt x="36183" y="21270"/>
                    <a:pt x="26585" y="26832"/>
                  </a:cubicBezTo>
                  <a:cubicBezTo>
                    <a:pt x="24753" y="27886"/>
                    <a:pt x="22655" y="27886"/>
                    <a:pt x="20800" y="2683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5" name="자유형: 도형 274">
              <a:extLst>
                <a:ext uri="{FF2B5EF4-FFF2-40B4-BE49-F238E27FC236}">
                  <a16:creationId xmlns:a16="http://schemas.microsoft.com/office/drawing/2014/main" id="{A132A6A2-7F31-4E14-A4FB-6364DB70A98B}"/>
                </a:ext>
              </a:extLst>
            </p:cNvPr>
            <p:cNvSpPr/>
            <p:nvPr/>
          </p:nvSpPr>
          <p:spPr>
            <a:xfrm flipV="1">
              <a:off x="3989144" y="4423459"/>
              <a:ext cx="47947" cy="28322"/>
            </a:xfrm>
            <a:custGeom>
              <a:avLst/>
              <a:gdLst>
                <a:gd name="connsiteX0" fmla="*/ 20795 w 47947"/>
                <a:gd name="connsiteY0" fmla="*/ 26599 h 28322"/>
                <a:gd name="connsiteX1" fmla="*/ 956 w 47947"/>
                <a:gd name="connsiteY1" fmla="*/ 15360 h 28322"/>
                <a:gd name="connsiteX2" fmla="*/ -249 w 47947"/>
                <a:gd name="connsiteY2" fmla="*/ 13340 h 28322"/>
                <a:gd name="connsiteX3" fmla="*/ 902 w 47947"/>
                <a:gd name="connsiteY3" fmla="*/ 11308 h 28322"/>
                <a:gd name="connsiteX4" fmla="*/ 20909 w 47947"/>
                <a:gd name="connsiteY4" fmla="*/ -109 h 28322"/>
                <a:gd name="connsiteX5" fmla="*/ 26713 w 47947"/>
                <a:gd name="connsiteY5" fmla="*/ -134 h 28322"/>
                <a:gd name="connsiteX6" fmla="*/ 46507 w 47947"/>
                <a:gd name="connsiteY6" fmla="*/ 11093 h 28322"/>
                <a:gd name="connsiteX7" fmla="*/ 47698 w 47947"/>
                <a:gd name="connsiteY7" fmla="*/ 13099 h 28322"/>
                <a:gd name="connsiteX8" fmla="*/ 46572 w 47947"/>
                <a:gd name="connsiteY8" fmla="*/ 15106 h 28322"/>
                <a:gd name="connsiteX9" fmla="*/ 26585 w 47947"/>
                <a:gd name="connsiteY9" fmla="*/ 26612 h 28322"/>
                <a:gd name="connsiteX10" fmla="*/ 20795 w 47947"/>
                <a:gd name="connsiteY10" fmla="*/ 26599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22">
                  <a:moveTo>
                    <a:pt x="20795" y="26599"/>
                  </a:moveTo>
                  <a:cubicBezTo>
                    <a:pt x="14211" y="22853"/>
                    <a:pt x="7598" y="19106"/>
                    <a:pt x="956" y="15360"/>
                  </a:cubicBezTo>
                  <a:lnTo>
                    <a:pt x="-249" y="13340"/>
                  </a:lnTo>
                  <a:lnTo>
                    <a:pt x="902" y="11308"/>
                  </a:lnTo>
                  <a:cubicBezTo>
                    <a:pt x="10148" y="5975"/>
                    <a:pt x="11374" y="5441"/>
                    <a:pt x="20909" y="-109"/>
                  </a:cubicBezTo>
                  <a:cubicBezTo>
                    <a:pt x="22739" y="-1188"/>
                    <a:pt x="24847" y="-1188"/>
                    <a:pt x="26713" y="-134"/>
                  </a:cubicBezTo>
                  <a:cubicBezTo>
                    <a:pt x="33321" y="3625"/>
                    <a:pt x="39899" y="7333"/>
                    <a:pt x="46507" y="11093"/>
                  </a:cubicBezTo>
                  <a:lnTo>
                    <a:pt x="47698" y="13099"/>
                  </a:lnTo>
                  <a:lnTo>
                    <a:pt x="46572" y="15106"/>
                  </a:lnTo>
                  <a:cubicBezTo>
                    <a:pt x="37375" y="20491"/>
                    <a:pt x="36183" y="21062"/>
                    <a:pt x="26585" y="26612"/>
                  </a:cubicBezTo>
                  <a:cubicBezTo>
                    <a:pt x="24753" y="27666"/>
                    <a:pt x="22645" y="27666"/>
                    <a:pt x="20795" y="2659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6" name="자유형: 도형 275">
              <a:extLst>
                <a:ext uri="{FF2B5EF4-FFF2-40B4-BE49-F238E27FC236}">
                  <a16:creationId xmlns:a16="http://schemas.microsoft.com/office/drawing/2014/main" id="{D56AF553-AF63-42A6-8864-D0140B182777}"/>
                </a:ext>
              </a:extLst>
            </p:cNvPr>
            <p:cNvSpPr/>
            <p:nvPr/>
          </p:nvSpPr>
          <p:spPr>
            <a:xfrm flipV="1">
              <a:off x="3961531" y="4441974"/>
              <a:ext cx="47694" cy="28541"/>
            </a:xfrm>
            <a:custGeom>
              <a:avLst/>
              <a:gdLst>
                <a:gd name="connsiteX0" fmla="*/ 20810 w 47694"/>
                <a:gd name="connsiteY0" fmla="*/ 26846 h 28541"/>
                <a:gd name="connsiteX1" fmla="*/ 966 w 47694"/>
                <a:gd name="connsiteY1" fmla="*/ 15594 h 28541"/>
                <a:gd name="connsiteX2" fmla="*/ -230 w 47694"/>
                <a:gd name="connsiteY2" fmla="*/ 13575 h 28541"/>
                <a:gd name="connsiteX3" fmla="*/ 912 w 47694"/>
                <a:gd name="connsiteY3" fmla="*/ 11555 h 28541"/>
                <a:gd name="connsiteX4" fmla="*/ 20661 w 47694"/>
                <a:gd name="connsiteY4" fmla="*/ -103 h 28541"/>
                <a:gd name="connsiteX5" fmla="*/ 26465 w 47694"/>
                <a:gd name="connsiteY5" fmla="*/ -116 h 28541"/>
                <a:gd name="connsiteX6" fmla="*/ 46275 w 47694"/>
                <a:gd name="connsiteY6" fmla="*/ 11149 h 28541"/>
                <a:gd name="connsiteX7" fmla="*/ 47465 w 47694"/>
                <a:gd name="connsiteY7" fmla="*/ 13168 h 28541"/>
                <a:gd name="connsiteX8" fmla="*/ 46333 w 47694"/>
                <a:gd name="connsiteY8" fmla="*/ 15188 h 28541"/>
                <a:gd name="connsiteX9" fmla="*/ 26599 w 47694"/>
                <a:gd name="connsiteY9" fmla="*/ 26846 h 28541"/>
                <a:gd name="connsiteX10" fmla="*/ 20810 w 47694"/>
                <a:gd name="connsiteY10" fmla="*/ 26846 h 2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4" h="28541">
                  <a:moveTo>
                    <a:pt x="20810" y="26846"/>
                  </a:moveTo>
                  <a:cubicBezTo>
                    <a:pt x="14226" y="23087"/>
                    <a:pt x="7613" y="19353"/>
                    <a:pt x="966" y="15594"/>
                  </a:cubicBezTo>
                  <a:lnTo>
                    <a:pt x="-230" y="13575"/>
                  </a:lnTo>
                  <a:lnTo>
                    <a:pt x="912" y="11555"/>
                  </a:lnTo>
                  <a:cubicBezTo>
                    <a:pt x="10169" y="6209"/>
                    <a:pt x="11121" y="5472"/>
                    <a:pt x="20661" y="-103"/>
                  </a:cubicBezTo>
                  <a:cubicBezTo>
                    <a:pt x="22491" y="-1170"/>
                    <a:pt x="24600" y="-1170"/>
                    <a:pt x="26465" y="-116"/>
                  </a:cubicBezTo>
                  <a:cubicBezTo>
                    <a:pt x="33073" y="3643"/>
                    <a:pt x="39657" y="7390"/>
                    <a:pt x="46275" y="11149"/>
                  </a:cubicBezTo>
                  <a:lnTo>
                    <a:pt x="47465" y="13168"/>
                  </a:lnTo>
                  <a:lnTo>
                    <a:pt x="46333" y="15188"/>
                  </a:lnTo>
                  <a:cubicBezTo>
                    <a:pt x="37141" y="20560"/>
                    <a:pt x="36204" y="21296"/>
                    <a:pt x="26599" y="26846"/>
                  </a:cubicBezTo>
                  <a:cubicBezTo>
                    <a:pt x="24769" y="27900"/>
                    <a:pt x="22665" y="27900"/>
                    <a:pt x="20810" y="2684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7" name="자유형: 도형 276">
              <a:extLst>
                <a:ext uri="{FF2B5EF4-FFF2-40B4-BE49-F238E27FC236}">
                  <a16:creationId xmlns:a16="http://schemas.microsoft.com/office/drawing/2014/main" id="{CA7C2691-588C-4248-82FB-4E9051E61396}"/>
                </a:ext>
              </a:extLst>
            </p:cNvPr>
            <p:cNvSpPr/>
            <p:nvPr/>
          </p:nvSpPr>
          <p:spPr>
            <a:xfrm flipV="1">
              <a:off x="3961527" y="4439129"/>
              <a:ext cx="47951" cy="28324"/>
            </a:xfrm>
            <a:custGeom>
              <a:avLst/>
              <a:gdLst>
                <a:gd name="connsiteX0" fmla="*/ 20809 w 47951"/>
                <a:gd name="connsiteY0" fmla="*/ 26626 h 28324"/>
                <a:gd name="connsiteX1" fmla="*/ 970 w 47951"/>
                <a:gd name="connsiteY1" fmla="*/ 15361 h 28324"/>
                <a:gd name="connsiteX2" fmla="*/ -230 w 47951"/>
                <a:gd name="connsiteY2" fmla="*/ 13354 h 28324"/>
                <a:gd name="connsiteX3" fmla="*/ 915 w 47951"/>
                <a:gd name="connsiteY3" fmla="*/ 11322 h 28324"/>
                <a:gd name="connsiteX4" fmla="*/ 20928 w 47951"/>
                <a:gd name="connsiteY4" fmla="*/ -95 h 28324"/>
                <a:gd name="connsiteX5" fmla="*/ 26732 w 47951"/>
                <a:gd name="connsiteY5" fmla="*/ -120 h 28324"/>
                <a:gd name="connsiteX6" fmla="*/ 46526 w 47951"/>
                <a:gd name="connsiteY6" fmla="*/ 11094 h 28324"/>
                <a:gd name="connsiteX7" fmla="*/ 47721 w 47951"/>
                <a:gd name="connsiteY7" fmla="*/ 13113 h 28324"/>
                <a:gd name="connsiteX8" fmla="*/ 46586 w 47951"/>
                <a:gd name="connsiteY8" fmla="*/ 15132 h 28324"/>
                <a:gd name="connsiteX9" fmla="*/ 26602 w 47951"/>
                <a:gd name="connsiteY9" fmla="*/ 26626 h 28324"/>
                <a:gd name="connsiteX10" fmla="*/ 20809 w 47951"/>
                <a:gd name="connsiteY10" fmla="*/ 26626 h 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24">
                  <a:moveTo>
                    <a:pt x="20809" y="26626"/>
                  </a:moveTo>
                  <a:cubicBezTo>
                    <a:pt x="14230" y="22867"/>
                    <a:pt x="7617" y="19108"/>
                    <a:pt x="970" y="15361"/>
                  </a:cubicBezTo>
                  <a:lnTo>
                    <a:pt x="-230" y="13354"/>
                  </a:lnTo>
                  <a:lnTo>
                    <a:pt x="915" y="11322"/>
                  </a:lnTo>
                  <a:cubicBezTo>
                    <a:pt x="10172" y="5988"/>
                    <a:pt x="11388" y="5468"/>
                    <a:pt x="20928" y="-95"/>
                  </a:cubicBezTo>
                  <a:cubicBezTo>
                    <a:pt x="22758" y="-1174"/>
                    <a:pt x="24866" y="-1174"/>
                    <a:pt x="26732" y="-120"/>
                  </a:cubicBezTo>
                  <a:cubicBezTo>
                    <a:pt x="33335" y="3626"/>
                    <a:pt x="39913" y="7335"/>
                    <a:pt x="46526" y="11094"/>
                  </a:cubicBezTo>
                  <a:lnTo>
                    <a:pt x="47721" y="13113"/>
                  </a:lnTo>
                  <a:lnTo>
                    <a:pt x="46586" y="15132"/>
                  </a:lnTo>
                  <a:cubicBezTo>
                    <a:pt x="37397" y="20505"/>
                    <a:pt x="36197" y="21076"/>
                    <a:pt x="26602" y="26626"/>
                  </a:cubicBezTo>
                  <a:cubicBezTo>
                    <a:pt x="24772" y="27680"/>
                    <a:pt x="22664" y="27680"/>
                    <a:pt x="20809" y="2662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8" name="자유형: 도형 277">
              <a:extLst>
                <a:ext uri="{FF2B5EF4-FFF2-40B4-BE49-F238E27FC236}">
                  <a16:creationId xmlns:a16="http://schemas.microsoft.com/office/drawing/2014/main" id="{44FC2EDC-8083-4752-B1FF-120AAF63AAC2}"/>
                </a:ext>
              </a:extLst>
            </p:cNvPr>
            <p:cNvSpPr/>
            <p:nvPr/>
          </p:nvSpPr>
          <p:spPr>
            <a:xfrm flipV="1">
              <a:off x="3933913" y="4457646"/>
              <a:ext cx="47699" cy="28546"/>
            </a:xfrm>
            <a:custGeom>
              <a:avLst/>
              <a:gdLst>
                <a:gd name="connsiteX0" fmla="*/ 20829 w 47699"/>
                <a:gd name="connsiteY0" fmla="*/ 26865 h 28546"/>
                <a:gd name="connsiteX1" fmla="*/ 990 w 47699"/>
                <a:gd name="connsiteY1" fmla="*/ 15600 h 28546"/>
                <a:gd name="connsiteX2" fmla="*/ -211 w 47699"/>
                <a:gd name="connsiteY2" fmla="*/ 13593 h 28546"/>
                <a:gd name="connsiteX3" fmla="*/ 935 w 47699"/>
                <a:gd name="connsiteY3" fmla="*/ 11561 h 28546"/>
                <a:gd name="connsiteX4" fmla="*/ 20680 w 47699"/>
                <a:gd name="connsiteY4" fmla="*/ -85 h 28546"/>
                <a:gd name="connsiteX5" fmla="*/ 26484 w 47699"/>
                <a:gd name="connsiteY5" fmla="*/ -97 h 28546"/>
                <a:gd name="connsiteX6" fmla="*/ 46288 w 47699"/>
                <a:gd name="connsiteY6" fmla="*/ 11168 h 28546"/>
                <a:gd name="connsiteX7" fmla="*/ 47489 w 47699"/>
                <a:gd name="connsiteY7" fmla="*/ 13174 h 28546"/>
                <a:gd name="connsiteX8" fmla="*/ 46352 w 47699"/>
                <a:gd name="connsiteY8" fmla="*/ 15194 h 28546"/>
                <a:gd name="connsiteX9" fmla="*/ 26617 w 47699"/>
                <a:gd name="connsiteY9" fmla="*/ 26865 h 28546"/>
                <a:gd name="connsiteX10" fmla="*/ 20829 w 47699"/>
                <a:gd name="connsiteY10" fmla="*/ 26865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829" y="26865"/>
                  </a:moveTo>
                  <a:cubicBezTo>
                    <a:pt x="14255" y="23106"/>
                    <a:pt x="7637" y="19359"/>
                    <a:pt x="990" y="15600"/>
                  </a:cubicBezTo>
                  <a:lnTo>
                    <a:pt x="-211" y="13593"/>
                  </a:lnTo>
                  <a:lnTo>
                    <a:pt x="935" y="11561"/>
                  </a:lnTo>
                  <a:cubicBezTo>
                    <a:pt x="10192" y="6227"/>
                    <a:pt x="11140" y="5478"/>
                    <a:pt x="20680" y="-85"/>
                  </a:cubicBezTo>
                  <a:cubicBezTo>
                    <a:pt x="22510" y="-1151"/>
                    <a:pt x="24624" y="-1164"/>
                    <a:pt x="26484" y="-97"/>
                  </a:cubicBezTo>
                  <a:cubicBezTo>
                    <a:pt x="33102" y="3649"/>
                    <a:pt x="39679" y="7408"/>
                    <a:pt x="46288" y="11168"/>
                  </a:cubicBezTo>
                  <a:lnTo>
                    <a:pt x="47489" y="13174"/>
                  </a:lnTo>
                  <a:lnTo>
                    <a:pt x="46352" y="15194"/>
                  </a:lnTo>
                  <a:cubicBezTo>
                    <a:pt x="37160" y="20578"/>
                    <a:pt x="36217" y="21302"/>
                    <a:pt x="26617" y="26865"/>
                  </a:cubicBezTo>
                  <a:cubicBezTo>
                    <a:pt x="24792" y="27919"/>
                    <a:pt x="22689" y="27919"/>
                    <a:pt x="20829" y="2686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9" name="자유형: 도형 278">
              <a:extLst>
                <a:ext uri="{FF2B5EF4-FFF2-40B4-BE49-F238E27FC236}">
                  <a16:creationId xmlns:a16="http://schemas.microsoft.com/office/drawing/2014/main" id="{EAFCE468-D4DC-4801-B301-037DE25876B8}"/>
                </a:ext>
              </a:extLst>
            </p:cNvPr>
            <p:cNvSpPr/>
            <p:nvPr/>
          </p:nvSpPr>
          <p:spPr>
            <a:xfrm flipV="1">
              <a:off x="3933913" y="4454801"/>
              <a:ext cx="47947" cy="28338"/>
            </a:xfrm>
            <a:custGeom>
              <a:avLst/>
              <a:gdLst>
                <a:gd name="connsiteX0" fmla="*/ 20829 w 47947"/>
                <a:gd name="connsiteY0" fmla="*/ 26654 h 28338"/>
                <a:gd name="connsiteX1" fmla="*/ 990 w 47947"/>
                <a:gd name="connsiteY1" fmla="*/ 15389 h 28338"/>
                <a:gd name="connsiteX2" fmla="*/ -211 w 47947"/>
                <a:gd name="connsiteY2" fmla="*/ 13370 h 28338"/>
                <a:gd name="connsiteX3" fmla="*/ 930 w 47947"/>
                <a:gd name="connsiteY3" fmla="*/ 11351 h 28338"/>
                <a:gd name="connsiteX4" fmla="*/ 20947 w 47947"/>
                <a:gd name="connsiteY4" fmla="*/ -92 h 28338"/>
                <a:gd name="connsiteX5" fmla="*/ 26752 w 47947"/>
                <a:gd name="connsiteY5" fmla="*/ -105 h 28338"/>
                <a:gd name="connsiteX6" fmla="*/ 46536 w 47947"/>
                <a:gd name="connsiteY6" fmla="*/ 11109 h 28338"/>
                <a:gd name="connsiteX7" fmla="*/ 47736 w 47947"/>
                <a:gd name="connsiteY7" fmla="*/ 13129 h 28338"/>
                <a:gd name="connsiteX8" fmla="*/ 46606 w 47947"/>
                <a:gd name="connsiteY8" fmla="*/ 15135 h 28338"/>
                <a:gd name="connsiteX9" fmla="*/ 26612 w 47947"/>
                <a:gd name="connsiteY9" fmla="*/ 26654 h 28338"/>
                <a:gd name="connsiteX10" fmla="*/ 20829 w 47947"/>
                <a:gd name="connsiteY10" fmla="*/ 26654 h 2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38">
                  <a:moveTo>
                    <a:pt x="20829" y="26654"/>
                  </a:moveTo>
                  <a:cubicBezTo>
                    <a:pt x="14250" y="22895"/>
                    <a:pt x="7637" y="19136"/>
                    <a:pt x="990" y="15389"/>
                  </a:cubicBezTo>
                  <a:lnTo>
                    <a:pt x="-211" y="13370"/>
                  </a:lnTo>
                  <a:lnTo>
                    <a:pt x="930" y="11351"/>
                  </a:lnTo>
                  <a:cubicBezTo>
                    <a:pt x="10187" y="6017"/>
                    <a:pt x="11403" y="5483"/>
                    <a:pt x="20947" y="-92"/>
                  </a:cubicBezTo>
                  <a:cubicBezTo>
                    <a:pt x="22773" y="-1159"/>
                    <a:pt x="24881" y="-1159"/>
                    <a:pt x="26752" y="-105"/>
                  </a:cubicBezTo>
                  <a:cubicBezTo>
                    <a:pt x="33355" y="3655"/>
                    <a:pt x="39933" y="7363"/>
                    <a:pt x="46536" y="11109"/>
                  </a:cubicBezTo>
                  <a:lnTo>
                    <a:pt x="47736" y="13129"/>
                  </a:lnTo>
                  <a:lnTo>
                    <a:pt x="46606" y="15135"/>
                  </a:lnTo>
                  <a:cubicBezTo>
                    <a:pt x="37407" y="20520"/>
                    <a:pt x="36212" y="21092"/>
                    <a:pt x="26612" y="26654"/>
                  </a:cubicBezTo>
                  <a:cubicBezTo>
                    <a:pt x="24792" y="27708"/>
                    <a:pt x="22684" y="27708"/>
                    <a:pt x="20829" y="2665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0" name="자유형: 도형 279">
              <a:extLst>
                <a:ext uri="{FF2B5EF4-FFF2-40B4-BE49-F238E27FC236}">
                  <a16:creationId xmlns:a16="http://schemas.microsoft.com/office/drawing/2014/main" id="{C038862D-BF93-453E-961D-D16259DDBCB0}"/>
                </a:ext>
              </a:extLst>
            </p:cNvPr>
            <p:cNvSpPr/>
            <p:nvPr/>
          </p:nvSpPr>
          <p:spPr>
            <a:xfrm flipV="1">
              <a:off x="4375814" y="4238485"/>
              <a:ext cx="47699" cy="28549"/>
            </a:xfrm>
            <a:custGeom>
              <a:avLst/>
              <a:gdLst>
                <a:gd name="connsiteX0" fmla="*/ 20527 w 47699"/>
                <a:gd name="connsiteY0" fmla="*/ 26663 h 28549"/>
                <a:gd name="connsiteX1" fmla="*/ 689 w 47699"/>
                <a:gd name="connsiteY1" fmla="*/ 15411 h 28549"/>
                <a:gd name="connsiteX2" fmla="*/ -513 w 47699"/>
                <a:gd name="connsiteY2" fmla="*/ 13391 h 28549"/>
                <a:gd name="connsiteX3" fmla="*/ 634 w 47699"/>
                <a:gd name="connsiteY3" fmla="*/ 11372 h 28549"/>
                <a:gd name="connsiteX4" fmla="*/ 20379 w 47699"/>
                <a:gd name="connsiteY4" fmla="*/ -274 h 28549"/>
                <a:gd name="connsiteX5" fmla="*/ 26183 w 47699"/>
                <a:gd name="connsiteY5" fmla="*/ -299 h 28549"/>
                <a:gd name="connsiteX6" fmla="*/ 45992 w 47699"/>
                <a:gd name="connsiteY6" fmla="*/ 10978 h 28549"/>
                <a:gd name="connsiteX7" fmla="*/ 47187 w 47699"/>
                <a:gd name="connsiteY7" fmla="*/ 12985 h 28549"/>
                <a:gd name="connsiteX8" fmla="*/ 46052 w 47699"/>
                <a:gd name="connsiteY8" fmla="*/ 15004 h 28549"/>
                <a:gd name="connsiteX9" fmla="*/ 26321 w 47699"/>
                <a:gd name="connsiteY9" fmla="*/ 26663 h 28549"/>
                <a:gd name="connsiteX10" fmla="*/ 20527 w 47699"/>
                <a:gd name="connsiteY10" fmla="*/ 26663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9">
                  <a:moveTo>
                    <a:pt x="20527" y="26663"/>
                  </a:moveTo>
                  <a:cubicBezTo>
                    <a:pt x="13949" y="22916"/>
                    <a:pt x="7336" y="19157"/>
                    <a:pt x="689" y="15411"/>
                  </a:cubicBezTo>
                  <a:lnTo>
                    <a:pt x="-513" y="13391"/>
                  </a:lnTo>
                  <a:lnTo>
                    <a:pt x="634" y="11372"/>
                  </a:lnTo>
                  <a:cubicBezTo>
                    <a:pt x="9886" y="6026"/>
                    <a:pt x="10843" y="5289"/>
                    <a:pt x="20379" y="-274"/>
                  </a:cubicBezTo>
                  <a:cubicBezTo>
                    <a:pt x="22209" y="-1353"/>
                    <a:pt x="24317" y="-1353"/>
                    <a:pt x="26183" y="-299"/>
                  </a:cubicBezTo>
                  <a:cubicBezTo>
                    <a:pt x="32790" y="3460"/>
                    <a:pt x="39379" y="7219"/>
                    <a:pt x="45992" y="10978"/>
                  </a:cubicBezTo>
                  <a:lnTo>
                    <a:pt x="47187" y="12985"/>
                  </a:lnTo>
                  <a:lnTo>
                    <a:pt x="46052" y="15004"/>
                  </a:lnTo>
                  <a:cubicBezTo>
                    <a:pt x="36853" y="20376"/>
                    <a:pt x="35921" y="21113"/>
                    <a:pt x="26321" y="26663"/>
                  </a:cubicBezTo>
                  <a:cubicBezTo>
                    <a:pt x="24486" y="27730"/>
                    <a:pt x="22383" y="27730"/>
                    <a:pt x="20527" y="2666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1" name="자유형: 도형 280">
              <a:extLst>
                <a:ext uri="{FF2B5EF4-FFF2-40B4-BE49-F238E27FC236}">
                  <a16:creationId xmlns:a16="http://schemas.microsoft.com/office/drawing/2014/main" id="{CCD7F4B6-4878-4322-A23C-9445B0F50481}"/>
                </a:ext>
              </a:extLst>
            </p:cNvPr>
            <p:cNvSpPr/>
            <p:nvPr/>
          </p:nvSpPr>
          <p:spPr>
            <a:xfrm flipV="1">
              <a:off x="4375810" y="4235662"/>
              <a:ext cx="47951" cy="28317"/>
            </a:xfrm>
            <a:custGeom>
              <a:avLst/>
              <a:gdLst>
                <a:gd name="connsiteX0" fmla="*/ 20531 w 47951"/>
                <a:gd name="connsiteY0" fmla="*/ 26438 h 28317"/>
                <a:gd name="connsiteX1" fmla="*/ 687 w 47951"/>
                <a:gd name="connsiteY1" fmla="*/ 15199 h 28317"/>
                <a:gd name="connsiteX2" fmla="*/ -513 w 47951"/>
                <a:gd name="connsiteY2" fmla="*/ 13179 h 28317"/>
                <a:gd name="connsiteX3" fmla="*/ 633 w 47951"/>
                <a:gd name="connsiteY3" fmla="*/ 11147 h 28317"/>
                <a:gd name="connsiteX4" fmla="*/ 20645 w 47951"/>
                <a:gd name="connsiteY4" fmla="*/ -283 h 28317"/>
                <a:gd name="connsiteX5" fmla="*/ 26444 w 47951"/>
                <a:gd name="connsiteY5" fmla="*/ -295 h 28317"/>
                <a:gd name="connsiteX6" fmla="*/ 46243 w 47951"/>
                <a:gd name="connsiteY6" fmla="*/ 10919 h 28317"/>
                <a:gd name="connsiteX7" fmla="*/ 47438 w 47951"/>
                <a:gd name="connsiteY7" fmla="*/ 12925 h 28317"/>
                <a:gd name="connsiteX8" fmla="*/ 46303 w 47951"/>
                <a:gd name="connsiteY8" fmla="*/ 14945 h 28317"/>
                <a:gd name="connsiteX9" fmla="*/ 26316 w 47951"/>
                <a:gd name="connsiteY9" fmla="*/ 26438 h 28317"/>
                <a:gd name="connsiteX10" fmla="*/ 20531 w 47951"/>
                <a:gd name="connsiteY10" fmla="*/ 26438 h 2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17">
                  <a:moveTo>
                    <a:pt x="20531" y="26438"/>
                  </a:moveTo>
                  <a:cubicBezTo>
                    <a:pt x="13947" y="22704"/>
                    <a:pt x="7334" y="18945"/>
                    <a:pt x="687" y="15199"/>
                  </a:cubicBezTo>
                  <a:lnTo>
                    <a:pt x="-513" y="13179"/>
                  </a:lnTo>
                  <a:lnTo>
                    <a:pt x="633" y="11147"/>
                  </a:lnTo>
                  <a:cubicBezTo>
                    <a:pt x="9890" y="5801"/>
                    <a:pt x="11105" y="5280"/>
                    <a:pt x="20645" y="-283"/>
                  </a:cubicBezTo>
                  <a:cubicBezTo>
                    <a:pt x="22470" y="-1350"/>
                    <a:pt x="24589" y="-1362"/>
                    <a:pt x="26444" y="-295"/>
                  </a:cubicBezTo>
                  <a:cubicBezTo>
                    <a:pt x="33057" y="3451"/>
                    <a:pt x="39636" y="7159"/>
                    <a:pt x="46243" y="10919"/>
                  </a:cubicBezTo>
                  <a:lnTo>
                    <a:pt x="47438" y="12925"/>
                  </a:lnTo>
                  <a:lnTo>
                    <a:pt x="46303" y="14945"/>
                  </a:lnTo>
                  <a:cubicBezTo>
                    <a:pt x="37115" y="20317"/>
                    <a:pt x="35914" y="20901"/>
                    <a:pt x="26316" y="26438"/>
                  </a:cubicBezTo>
                  <a:cubicBezTo>
                    <a:pt x="24489" y="27492"/>
                    <a:pt x="22386" y="27492"/>
                    <a:pt x="20531" y="2643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2" name="자유형: 도형 281">
              <a:extLst>
                <a:ext uri="{FF2B5EF4-FFF2-40B4-BE49-F238E27FC236}">
                  <a16:creationId xmlns:a16="http://schemas.microsoft.com/office/drawing/2014/main" id="{A0A1933F-65E7-44C2-A4C1-D7EC7CF09029}"/>
                </a:ext>
              </a:extLst>
            </p:cNvPr>
            <p:cNvSpPr/>
            <p:nvPr/>
          </p:nvSpPr>
          <p:spPr>
            <a:xfrm flipV="1">
              <a:off x="4348191" y="4254168"/>
              <a:ext cx="47699" cy="28551"/>
            </a:xfrm>
            <a:custGeom>
              <a:avLst/>
              <a:gdLst>
                <a:gd name="connsiteX0" fmla="*/ 20551 w 47699"/>
                <a:gd name="connsiteY0" fmla="*/ 26677 h 28551"/>
                <a:gd name="connsiteX1" fmla="*/ 707 w 47699"/>
                <a:gd name="connsiteY1" fmla="*/ 15437 h 28551"/>
                <a:gd name="connsiteX2" fmla="*/ -494 w 47699"/>
                <a:gd name="connsiteY2" fmla="*/ 13418 h 28551"/>
                <a:gd name="connsiteX3" fmla="*/ 648 w 47699"/>
                <a:gd name="connsiteY3" fmla="*/ 11386 h 28551"/>
                <a:gd name="connsiteX4" fmla="*/ 20403 w 47699"/>
                <a:gd name="connsiteY4" fmla="*/ -260 h 28551"/>
                <a:gd name="connsiteX5" fmla="*/ 26206 w 47699"/>
                <a:gd name="connsiteY5" fmla="*/ -285 h 28551"/>
                <a:gd name="connsiteX6" fmla="*/ 46011 w 47699"/>
                <a:gd name="connsiteY6" fmla="*/ 10992 h 28551"/>
                <a:gd name="connsiteX7" fmla="*/ 47206 w 47699"/>
                <a:gd name="connsiteY7" fmla="*/ 12999 h 28551"/>
                <a:gd name="connsiteX8" fmla="*/ 46065 w 47699"/>
                <a:gd name="connsiteY8" fmla="*/ 15031 h 28551"/>
                <a:gd name="connsiteX9" fmla="*/ 26340 w 47699"/>
                <a:gd name="connsiteY9" fmla="*/ 26690 h 28551"/>
                <a:gd name="connsiteX10" fmla="*/ 20551 w 47699"/>
                <a:gd name="connsiteY10" fmla="*/ 26677 h 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51">
                  <a:moveTo>
                    <a:pt x="20551" y="26677"/>
                  </a:moveTo>
                  <a:cubicBezTo>
                    <a:pt x="13967" y="22943"/>
                    <a:pt x="7355" y="19184"/>
                    <a:pt x="707" y="15437"/>
                  </a:cubicBezTo>
                  <a:lnTo>
                    <a:pt x="-494" y="13418"/>
                  </a:lnTo>
                  <a:lnTo>
                    <a:pt x="648" y="11386"/>
                  </a:lnTo>
                  <a:cubicBezTo>
                    <a:pt x="9910" y="6039"/>
                    <a:pt x="10862" y="5316"/>
                    <a:pt x="20403" y="-260"/>
                  </a:cubicBezTo>
                  <a:cubicBezTo>
                    <a:pt x="22228" y="-1339"/>
                    <a:pt x="24336" y="-1339"/>
                    <a:pt x="26206" y="-285"/>
                  </a:cubicBezTo>
                  <a:cubicBezTo>
                    <a:pt x="32809" y="3474"/>
                    <a:pt x="39393" y="7233"/>
                    <a:pt x="46011" y="10992"/>
                  </a:cubicBezTo>
                  <a:lnTo>
                    <a:pt x="47206" y="12999"/>
                  </a:lnTo>
                  <a:lnTo>
                    <a:pt x="46065" y="15031"/>
                  </a:lnTo>
                  <a:cubicBezTo>
                    <a:pt x="36877" y="20390"/>
                    <a:pt x="35940" y="21140"/>
                    <a:pt x="26340" y="26690"/>
                  </a:cubicBezTo>
                  <a:cubicBezTo>
                    <a:pt x="24505" y="27744"/>
                    <a:pt x="22402" y="27744"/>
                    <a:pt x="20551" y="2667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3" name="자유형: 도형 282">
              <a:extLst>
                <a:ext uri="{FF2B5EF4-FFF2-40B4-BE49-F238E27FC236}">
                  <a16:creationId xmlns:a16="http://schemas.microsoft.com/office/drawing/2014/main" id="{5AA559B1-6B8F-424A-9AC7-9C27F38BD635}"/>
                </a:ext>
              </a:extLst>
            </p:cNvPr>
            <p:cNvSpPr/>
            <p:nvPr/>
          </p:nvSpPr>
          <p:spPr>
            <a:xfrm flipV="1">
              <a:off x="4348187" y="4251325"/>
              <a:ext cx="47951" cy="28329"/>
            </a:xfrm>
            <a:custGeom>
              <a:avLst/>
              <a:gdLst>
                <a:gd name="connsiteX0" fmla="*/ 20545 w 47951"/>
                <a:gd name="connsiteY0" fmla="*/ 26454 h 28329"/>
                <a:gd name="connsiteX1" fmla="*/ 711 w 47951"/>
                <a:gd name="connsiteY1" fmla="*/ 15201 h 28329"/>
                <a:gd name="connsiteX2" fmla="*/ -494 w 47951"/>
                <a:gd name="connsiteY2" fmla="*/ 13182 h 28329"/>
                <a:gd name="connsiteX3" fmla="*/ 651 w 47951"/>
                <a:gd name="connsiteY3" fmla="*/ 11163 h 28329"/>
                <a:gd name="connsiteX4" fmla="*/ 20664 w 47951"/>
                <a:gd name="connsiteY4" fmla="*/ -267 h 28329"/>
                <a:gd name="connsiteX5" fmla="*/ 26468 w 47951"/>
                <a:gd name="connsiteY5" fmla="*/ -293 h 28329"/>
                <a:gd name="connsiteX6" fmla="*/ 46262 w 47951"/>
                <a:gd name="connsiteY6" fmla="*/ 10922 h 28329"/>
                <a:gd name="connsiteX7" fmla="*/ 47457 w 47951"/>
                <a:gd name="connsiteY7" fmla="*/ 12941 h 28329"/>
                <a:gd name="connsiteX8" fmla="*/ 46327 w 47951"/>
                <a:gd name="connsiteY8" fmla="*/ 14960 h 28329"/>
                <a:gd name="connsiteX9" fmla="*/ 26338 w 47951"/>
                <a:gd name="connsiteY9" fmla="*/ 26454 h 28329"/>
                <a:gd name="connsiteX10" fmla="*/ 20545 w 47951"/>
                <a:gd name="connsiteY10" fmla="*/ 26454 h 28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29">
                  <a:moveTo>
                    <a:pt x="20545" y="26454"/>
                  </a:moveTo>
                  <a:cubicBezTo>
                    <a:pt x="13966" y="22694"/>
                    <a:pt x="7358" y="18948"/>
                    <a:pt x="711" y="15201"/>
                  </a:cubicBezTo>
                  <a:lnTo>
                    <a:pt x="-494" y="13182"/>
                  </a:lnTo>
                  <a:lnTo>
                    <a:pt x="651" y="11163"/>
                  </a:lnTo>
                  <a:cubicBezTo>
                    <a:pt x="9914" y="5816"/>
                    <a:pt x="11129" y="5296"/>
                    <a:pt x="20664" y="-267"/>
                  </a:cubicBezTo>
                  <a:cubicBezTo>
                    <a:pt x="22494" y="-1334"/>
                    <a:pt x="24607" y="-1347"/>
                    <a:pt x="26468" y="-293"/>
                  </a:cubicBezTo>
                  <a:cubicBezTo>
                    <a:pt x="33081" y="3467"/>
                    <a:pt x="39654" y="7175"/>
                    <a:pt x="46262" y="10922"/>
                  </a:cubicBezTo>
                  <a:lnTo>
                    <a:pt x="47457" y="12941"/>
                  </a:lnTo>
                  <a:lnTo>
                    <a:pt x="46327" y="14960"/>
                  </a:lnTo>
                  <a:cubicBezTo>
                    <a:pt x="37130" y="20332"/>
                    <a:pt x="35938" y="20916"/>
                    <a:pt x="26338" y="26454"/>
                  </a:cubicBezTo>
                  <a:cubicBezTo>
                    <a:pt x="24508" y="27521"/>
                    <a:pt x="22405" y="27521"/>
                    <a:pt x="20545" y="2645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4" name="자유형: 도형 283">
              <a:extLst>
                <a:ext uri="{FF2B5EF4-FFF2-40B4-BE49-F238E27FC236}">
                  <a16:creationId xmlns:a16="http://schemas.microsoft.com/office/drawing/2014/main" id="{8DA267BD-EEA2-4A16-8650-7F3A33517B82}"/>
                </a:ext>
              </a:extLst>
            </p:cNvPr>
            <p:cNvSpPr/>
            <p:nvPr/>
          </p:nvSpPr>
          <p:spPr>
            <a:xfrm flipV="1">
              <a:off x="4320574" y="4269838"/>
              <a:ext cx="47699" cy="28548"/>
            </a:xfrm>
            <a:custGeom>
              <a:avLst/>
              <a:gdLst>
                <a:gd name="connsiteX0" fmla="*/ 20565 w 47699"/>
                <a:gd name="connsiteY0" fmla="*/ 26699 h 28548"/>
                <a:gd name="connsiteX1" fmla="*/ 726 w 47699"/>
                <a:gd name="connsiteY1" fmla="*/ 15434 h 28548"/>
                <a:gd name="connsiteX2" fmla="*/ -475 w 47699"/>
                <a:gd name="connsiteY2" fmla="*/ 13415 h 28548"/>
                <a:gd name="connsiteX3" fmla="*/ 672 w 47699"/>
                <a:gd name="connsiteY3" fmla="*/ 11395 h 28548"/>
                <a:gd name="connsiteX4" fmla="*/ 20416 w 47699"/>
                <a:gd name="connsiteY4" fmla="*/ -250 h 28548"/>
                <a:gd name="connsiteX5" fmla="*/ 26220 w 47699"/>
                <a:gd name="connsiteY5" fmla="*/ -276 h 28548"/>
                <a:gd name="connsiteX6" fmla="*/ 46030 w 47699"/>
                <a:gd name="connsiteY6" fmla="*/ 11002 h 28548"/>
                <a:gd name="connsiteX7" fmla="*/ 47225 w 47699"/>
                <a:gd name="connsiteY7" fmla="*/ 13008 h 28548"/>
                <a:gd name="connsiteX8" fmla="*/ 46088 w 47699"/>
                <a:gd name="connsiteY8" fmla="*/ 15028 h 28548"/>
                <a:gd name="connsiteX9" fmla="*/ 26359 w 47699"/>
                <a:gd name="connsiteY9" fmla="*/ 26699 h 28548"/>
                <a:gd name="connsiteX10" fmla="*/ 20565 w 47699"/>
                <a:gd name="connsiteY10" fmla="*/ 26699 h 2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8">
                  <a:moveTo>
                    <a:pt x="20565" y="26699"/>
                  </a:moveTo>
                  <a:cubicBezTo>
                    <a:pt x="13986" y="22940"/>
                    <a:pt x="7373" y="19180"/>
                    <a:pt x="726" y="15434"/>
                  </a:cubicBezTo>
                  <a:lnTo>
                    <a:pt x="-475" y="13415"/>
                  </a:lnTo>
                  <a:lnTo>
                    <a:pt x="672" y="11395"/>
                  </a:lnTo>
                  <a:cubicBezTo>
                    <a:pt x="9924" y="6061"/>
                    <a:pt x="10881" y="5312"/>
                    <a:pt x="20416" y="-250"/>
                  </a:cubicBezTo>
                  <a:cubicBezTo>
                    <a:pt x="22246" y="-1317"/>
                    <a:pt x="24360" y="-1330"/>
                    <a:pt x="26220" y="-276"/>
                  </a:cubicBezTo>
                  <a:cubicBezTo>
                    <a:pt x="32833" y="3483"/>
                    <a:pt x="39417" y="7243"/>
                    <a:pt x="46030" y="11002"/>
                  </a:cubicBezTo>
                  <a:lnTo>
                    <a:pt x="47225" y="13008"/>
                  </a:lnTo>
                  <a:lnTo>
                    <a:pt x="46088" y="15028"/>
                  </a:lnTo>
                  <a:cubicBezTo>
                    <a:pt x="36891" y="20400"/>
                    <a:pt x="35959" y="21149"/>
                    <a:pt x="26359" y="26699"/>
                  </a:cubicBezTo>
                  <a:cubicBezTo>
                    <a:pt x="24524" y="27753"/>
                    <a:pt x="22420" y="27753"/>
                    <a:pt x="20565" y="2669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5" name="자유형: 도형 284">
              <a:extLst>
                <a:ext uri="{FF2B5EF4-FFF2-40B4-BE49-F238E27FC236}">
                  <a16:creationId xmlns:a16="http://schemas.microsoft.com/office/drawing/2014/main" id="{C005FEEB-0D53-410D-8A91-A146847072F9}"/>
                </a:ext>
              </a:extLst>
            </p:cNvPr>
            <p:cNvSpPr/>
            <p:nvPr/>
          </p:nvSpPr>
          <p:spPr>
            <a:xfrm flipV="1">
              <a:off x="4320569" y="4266996"/>
              <a:ext cx="47952" cy="28340"/>
            </a:xfrm>
            <a:custGeom>
              <a:avLst/>
              <a:gdLst>
                <a:gd name="connsiteX0" fmla="*/ 20570 w 47952"/>
                <a:gd name="connsiteY0" fmla="*/ 26479 h 28340"/>
                <a:gd name="connsiteX1" fmla="*/ 731 w 47952"/>
                <a:gd name="connsiteY1" fmla="*/ 15227 h 28340"/>
                <a:gd name="connsiteX2" fmla="*/ -475 w 47952"/>
                <a:gd name="connsiteY2" fmla="*/ 13207 h 28340"/>
                <a:gd name="connsiteX3" fmla="*/ 672 w 47952"/>
                <a:gd name="connsiteY3" fmla="*/ 11188 h 28340"/>
                <a:gd name="connsiteX4" fmla="*/ 20689 w 47952"/>
                <a:gd name="connsiteY4" fmla="*/ -255 h 28340"/>
                <a:gd name="connsiteX5" fmla="*/ 26488 w 47952"/>
                <a:gd name="connsiteY5" fmla="*/ -267 h 28340"/>
                <a:gd name="connsiteX6" fmla="*/ 46282 w 47952"/>
                <a:gd name="connsiteY6" fmla="*/ 10947 h 28340"/>
                <a:gd name="connsiteX7" fmla="*/ 47477 w 47952"/>
                <a:gd name="connsiteY7" fmla="*/ 12953 h 28340"/>
                <a:gd name="connsiteX8" fmla="*/ 46342 w 47952"/>
                <a:gd name="connsiteY8" fmla="*/ 14973 h 28340"/>
                <a:gd name="connsiteX9" fmla="*/ 26353 w 47952"/>
                <a:gd name="connsiteY9" fmla="*/ 26479 h 28340"/>
                <a:gd name="connsiteX10" fmla="*/ 20570 w 47952"/>
                <a:gd name="connsiteY10" fmla="*/ 26479 h 2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2" h="28340">
                  <a:moveTo>
                    <a:pt x="20570" y="26479"/>
                  </a:moveTo>
                  <a:cubicBezTo>
                    <a:pt x="13991" y="22732"/>
                    <a:pt x="7373" y="18973"/>
                    <a:pt x="731" y="15227"/>
                  </a:cubicBezTo>
                  <a:lnTo>
                    <a:pt x="-475" y="13207"/>
                  </a:lnTo>
                  <a:lnTo>
                    <a:pt x="672" y="11188"/>
                  </a:lnTo>
                  <a:cubicBezTo>
                    <a:pt x="9929" y="5841"/>
                    <a:pt x="11144" y="5320"/>
                    <a:pt x="20689" y="-255"/>
                  </a:cubicBezTo>
                  <a:cubicBezTo>
                    <a:pt x="22519" y="-1322"/>
                    <a:pt x="24628" y="-1334"/>
                    <a:pt x="26488" y="-267"/>
                  </a:cubicBezTo>
                  <a:cubicBezTo>
                    <a:pt x="33096" y="3479"/>
                    <a:pt x="39675" y="7188"/>
                    <a:pt x="46282" y="10947"/>
                  </a:cubicBezTo>
                  <a:lnTo>
                    <a:pt x="47477" y="12953"/>
                  </a:lnTo>
                  <a:lnTo>
                    <a:pt x="46342" y="14973"/>
                  </a:lnTo>
                  <a:cubicBezTo>
                    <a:pt x="37154" y="20345"/>
                    <a:pt x="35953" y="20929"/>
                    <a:pt x="26353" y="26479"/>
                  </a:cubicBezTo>
                  <a:cubicBezTo>
                    <a:pt x="24528" y="27545"/>
                    <a:pt x="22425" y="27545"/>
                    <a:pt x="20570" y="2647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6" name="자유형: 도형 285">
              <a:extLst>
                <a:ext uri="{FF2B5EF4-FFF2-40B4-BE49-F238E27FC236}">
                  <a16:creationId xmlns:a16="http://schemas.microsoft.com/office/drawing/2014/main" id="{5E3E5025-6F71-49F7-AD6A-9ACE7C941DF0}"/>
                </a:ext>
              </a:extLst>
            </p:cNvPr>
            <p:cNvSpPr/>
            <p:nvPr/>
          </p:nvSpPr>
          <p:spPr>
            <a:xfrm flipV="1">
              <a:off x="4292951" y="4285513"/>
              <a:ext cx="47699" cy="28544"/>
            </a:xfrm>
            <a:custGeom>
              <a:avLst/>
              <a:gdLst>
                <a:gd name="connsiteX0" fmla="*/ 20594 w 47699"/>
                <a:gd name="connsiteY0" fmla="*/ 26700 h 28544"/>
                <a:gd name="connsiteX1" fmla="*/ 754 w 47699"/>
                <a:gd name="connsiteY1" fmla="*/ 15448 h 28544"/>
                <a:gd name="connsiteX2" fmla="*/ -456 w 47699"/>
                <a:gd name="connsiteY2" fmla="*/ 13429 h 28544"/>
                <a:gd name="connsiteX3" fmla="*/ 696 w 47699"/>
                <a:gd name="connsiteY3" fmla="*/ 11409 h 28544"/>
                <a:gd name="connsiteX4" fmla="*/ 20444 w 47699"/>
                <a:gd name="connsiteY4" fmla="*/ -237 h 28544"/>
                <a:gd name="connsiteX5" fmla="*/ 26244 w 47699"/>
                <a:gd name="connsiteY5" fmla="*/ -262 h 28544"/>
                <a:gd name="connsiteX6" fmla="*/ 46049 w 47699"/>
                <a:gd name="connsiteY6" fmla="*/ 11003 h 28544"/>
                <a:gd name="connsiteX7" fmla="*/ 47244 w 47699"/>
                <a:gd name="connsiteY7" fmla="*/ 13022 h 28544"/>
                <a:gd name="connsiteX8" fmla="*/ 46117 w 47699"/>
                <a:gd name="connsiteY8" fmla="*/ 15042 h 28544"/>
                <a:gd name="connsiteX9" fmla="*/ 26377 w 47699"/>
                <a:gd name="connsiteY9" fmla="*/ 26700 h 28544"/>
                <a:gd name="connsiteX10" fmla="*/ 20594 w 47699"/>
                <a:gd name="connsiteY10" fmla="*/ 26700 h 2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4">
                  <a:moveTo>
                    <a:pt x="20594" y="26700"/>
                  </a:moveTo>
                  <a:cubicBezTo>
                    <a:pt x="14015" y="22954"/>
                    <a:pt x="7402" y="19194"/>
                    <a:pt x="754" y="15448"/>
                  </a:cubicBezTo>
                  <a:lnTo>
                    <a:pt x="-456" y="13429"/>
                  </a:lnTo>
                  <a:lnTo>
                    <a:pt x="696" y="11409"/>
                  </a:lnTo>
                  <a:cubicBezTo>
                    <a:pt x="9953" y="6075"/>
                    <a:pt x="10900" y="5326"/>
                    <a:pt x="20444" y="-237"/>
                  </a:cubicBezTo>
                  <a:cubicBezTo>
                    <a:pt x="22275" y="-1303"/>
                    <a:pt x="24384" y="-1316"/>
                    <a:pt x="26244" y="-262"/>
                  </a:cubicBezTo>
                  <a:cubicBezTo>
                    <a:pt x="32857" y="3497"/>
                    <a:pt x="39445" y="7244"/>
                    <a:pt x="46049" y="11003"/>
                  </a:cubicBezTo>
                  <a:lnTo>
                    <a:pt x="47244" y="13022"/>
                  </a:lnTo>
                  <a:lnTo>
                    <a:pt x="46117" y="15042"/>
                  </a:lnTo>
                  <a:cubicBezTo>
                    <a:pt x="36920" y="20414"/>
                    <a:pt x="35977" y="21150"/>
                    <a:pt x="26377" y="26700"/>
                  </a:cubicBezTo>
                  <a:cubicBezTo>
                    <a:pt x="24547" y="27767"/>
                    <a:pt x="22449" y="27767"/>
                    <a:pt x="20594" y="2670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7" name="자유형: 도형 286">
              <a:extLst>
                <a:ext uri="{FF2B5EF4-FFF2-40B4-BE49-F238E27FC236}">
                  <a16:creationId xmlns:a16="http://schemas.microsoft.com/office/drawing/2014/main" id="{701CAE20-6151-4690-A3D5-F3C0296F5BB3}"/>
                </a:ext>
              </a:extLst>
            </p:cNvPr>
            <p:cNvSpPr/>
            <p:nvPr/>
          </p:nvSpPr>
          <p:spPr>
            <a:xfrm flipV="1">
              <a:off x="4292951" y="4282690"/>
              <a:ext cx="47957" cy="28317"/>
            </a:xfrm>
            <a:custGeom>
              <a:avLst/>
              <a:gdLst>
                <a:gd name="connsiteX0" fmla="*/ 20589 w 47957"/>
                <a:gd name="connsiteY0" fmla="*/ 26480 h 28317"/>
                <a:gd name="connsiteX1" fmla="*/ 750 w 47957"/>
                <a:gd name="connsiteY1" fmla="*/ 15241 h 28317"/>
                <a:gd name="connsiteX2" fmla="*/ -456 w 47957"/>
                <a:gd name="connsiteY2" fmla="*/ 13209 h 28317"/>
                <a:gd name="connsiteX3" fmla="*/ 695 w 47957"/>
                <a:gd name="connsiteY3" fmla="*/ 11189 h 28317"/>
                <a:gd name="connsiteX4" fmla="*/ 20703 w 47957"/>
                <a:gd name="connsiteY4" fmla="*/ -241 h 28317"/>
                <a:gd name="connsiteX5" fmla="*/ 26507 w 47957"/>
                <a:gd name="connsiteY5" fmla="*/ -254 h 28317"/>
                <a:gd name="connsiteX6" fmla="*/ 46301 w 47957"/>
                <a:gd name="connsiteY6" fmla="*/ 10961 h 28317"/>
                <a:gd name="connsiteX7" fmla="*/ 47501 w 47957"/>
                <a:gd name="connsiteY7" fmla="*/ 12967 h 28317"/>
                <a:gd name="connsiteX8" fmla="*/ 46366 w 47957"/>
                <a:gd name="connsiteY8" fmla="*/ 14986 h 28317"/>
                <a:gd name="connsiteX9" fmla="*/ 26377 w 47957"/>
                <a:gd name="connsiteY9" fmla="*/ 26480 h 28317"/>
                <a:gd name="connsiteX10" fmla="*/ 20589 w 47957"/>
                <a:gd name="connsiteY10" fmla="*/ 26480 h 2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17">
                  <a:moveTo>
                    <a:pt x="20589" y="26480"/>
                  </a:moveTo>
                  <a:cubicBezTo>
                    <a:pt x="14005" y="22721"/>
                    <a:pt x="7397" y="18987"/>
                    <a:pt x="750" y="15241"/>
                  </a:cubicBezTo>
                  <a:lnTo>
                    <a:pt x="-456" y="13209"/>
                  </a:lnTo>
                  <a:lnTo>
                    <a:pt x="695" y="11189"/>
                  </a:lnTo>
                  <a:cubicBezTo>
                    <a:pt x="9947" y="5843"/>
                    <a:pt x="11168" y="5322"/>
                    <a:pt x="20703" y="-241"/>
                  </a:cubicBezTo>
                  <a:cubicBezTo>
                    <a:pt x="22533" y="-1308"/>
                    <a:pt x="24646" y="-1320"/>
                    <a:pt x="26507" y="-254"/>
                  </a:cubicBezTo>
                  <a:cubicBezTo>
                    <a:pt x="33120" y="3493"/>
                    <a:pt x="39693" y="7201"/>
                    <a:pt x="46301" y="10961"/>
                  </a:cubicBezTo>
                  <a:lnTo>
                    <a:pt x="47501" y="12967"/>
                  </a:lnTo>
                  <a:lnTo>
                    <a:pt x="46366" y="14986"/>
                  </a:lnTo>
                  <a:cubicBezTo>
                    <a:pt x="37172" y="20359"/>
                    <a:pt x="35977" y="20943"/>
                    <a:pt x="26377" y="26480"/>
                  </a:cubicBezTo>
                  <a:cubicBezTo>
                    <a:pt x="24547" y="27534"/>
                    <a:pt x="22439" y="27534"/>
                    <a:pt x="20589" y="2648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8" name="자유형: 도형 287">
              <a:extLst>
                <a:ext uri="{FF2B5EF4-FFF2-40B4-BE49-F238E27FC236}">
                  <a16:creationId xmlns:a16="http://schemas.microsoft.com/office/drawing/2014/main" id="{356055C1-BEA0-4DA9-9C7A-16BA32EEDC2B}"/>
                </a:ext>
              </a:extLst>
            </p:cNvPr>
            <p:cNvSpPr/>
            <p:nvPr/>
          </p:nvSpPr>
          <p:spPr>
            <a:xfrm flipV="1">
              <a:off x="4072012" y="4301197"/>
              <a:ext cx="241026" cy="138284"/>
            </a:xfrm>
            <a:custGeom>
              <a:avLst/>
              <a:gdLst>
                <a:gd name="connsiteX0" fmla="*/ 213996 w 241026"/>
                <a:gd name="connsiteY0" fmla="*/ 136502 h 138284"/>
                <a:gd name="connsiteX1" fmla="*/ 834 w 241026"/>
                <a:gd name="connsiteY1" fmla="*/ 15509 h 138284"/>
                <a:gd name="connsiteX2" fmla="*/ -372 w 241026"/>
                <a:gd name="connsiteY2" fmla="*/ 13503 h 138284"/>
                <a:gd name="connsiteX3" fmla="*/ 774 w 241026"/>
                <a:gd name="connsiteY3" fmla="*/ 11471 h 138284"/>
                <a:gd name="connsiteX4" fmla="*/ 20519 w 241026"/>
                <a:gd name="connsiteY4" fmla="*/ -175 h 138284"/>
                <a:gd name="connsiteX5" fmla="*/ 26323 w 241026"/>
                <a:gd name="connsiteY5" fmla="*/ -188 h 138284"/>
                <a:gd name="connsiteX6" fmla="*/ 239459 w 241026"/>
                <a:gd name="connsiteY6" fmla="*/ 120818 h 138284"/>
                <a:gd name="connsiteX7" fmla="*/ 240655 w 241026"/>
                <a:gd name="connsiteY7" fmla="*/ 122824 h 138284"/>
                <a:gd name="connsiteX8" fmla="*/ 239519 w 241026"/>
                <a:gd name="connsiteY8" fmla="*/ 124844 h 138284"/>
                <a:gd name="connsiteX9" fmla="*/ 219789 w 241026"/>
                <a:gd name="connsiteY9" fmla="*/ 136502 h 138284"/>
                <a:gd name="connsiteX10" fmla="*/ 213996 w 241026"/>
                <a:gd name="connsiteY10" fmla="*/ 136502 h 13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1026" h="138284">
                  <a:moveTo>
                    <a:pt x="213996" y="136502"/>
                  </a:moveTo>
                  <a:cubicBezTo>
                    <a:pt x="207417" y="132756"/>
                    <a:pt x="7481" y="19269"/>
                    <a:pt x="834" y="15509"/>
                  </a:cubicBezTo>
                  <a:lnTo>
                    <a:pt x="-372" y="13503"/>
                  </a:lnTo>
                  <a:lnTo>
                    <a:pt x="774" y="11471"/>
                  </a:lnTo>
                  <a:cubicBezTo>
                    <a:pt x="10026" y="6137"/>
                    <a:pt x="10978" y="5388"/>
                    <a:pt x="20519" y="-175"/>
                  </a:cubicBezTo>
                  <a:cubicBezTo>
                    <a:pt x="22349" y="-1242"/>
                    <a:pt x="24462" y="-1255"/>
                    <a:pt x="26323" y="-188"/>
                  </a:cubicBezTo>
                  <a:cubicBezTo>
                    <a:pt x="32935" y="3559"/>
                    <a:pt x="232846" y="117059"/>
                    <a:pt x="239459" y="120818"/>
                  </a:cubicBezTo>
                  <a:lnTo>
                    <a:pt x="240655" y="122824"/>
                  </a:lnTo>
                  <a:lnTo>
                    <a:pt x="239519" y="124844"/>
                  </a:lnTo>
                  <a:cubicBezTo>
                    <a:pt x="230327" y="130216"/>
                    <a:pt x="229389" y="130965"/>
                    <a:pt x="219789" y="136502"/>
                  </a:cubicBezTo>
                  <a:cubicBezTo>
                    <a:pt x="217959" y="137569"/>
                    <a:pt x="215851" y="137569"/>
                    <a:pt x="213996" y="13650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9" name="자유형: 도형 288">
              <a:extLst>
                <a:ext uri="{FF2B5EF4-FFF2-40B4-BE49-F238E27FC236}">
                  <a16:creationId xmlns:a16="http://schemas.microsoft.com/office/drawing/2014/main" id="{2CBB6B17-865D-44FC-9426-87E1A4224599}"/>
                </a:ext>
              </a:extLst>
            </p:cNvPr>
            <p:cNvSpPr/>
            <p:nvPr/>
          </p:nvSpPr>
          <p:spPr>
            <a:xfrm flipV="1">
              <a:off x="4072012" y="4298362"/>
              <a:ext cx="241274" cy="138066"/>
            </a:xfrm>
            <a:custGeom>
              <a:avLst/>
              <a:gdLst>
                <a:gd name="connsiteX0" fmla="*/ 213990 w 241274"/>
                <a:gd name="connsiteY0" fmla="*/ 136292 h 138066"/>
                <a:gd name="connsiteX1" fmla="*/ 823 w 241274"/>
                <a:gd name="connsiteY1" fmla="*/ 15299 h 138066"/>
                <a:gd name="connsiteX2" fmla="*/ -372 w 241274"/>
                <a:gd name="connsiteY2" fmla="*/ 13267 h 138066"/>
                <a:gd name="connsiteX3" fmla="*/ 769 w 241274"/>
                <a:gd name="connsiteY3" fmla="*/ 11247 h 138066"/>
                <a:gd name="connsiteX4" fmla="*/ 20782 w 241274"/>
                <a:gd name="connsiteY4" fmla="*/ -183 h 138066"/>
                <a:gd name="connsiteX5" fmla="*/ 26585 w 241274"/>
                <a:gd name="connsiteY5" fmla="*/ -195 h 138066"/>
                <a:gd name="connsiteX6" fmla="*/ 239708 w 241274"/>
                <a:gd name="connsiteY6" fmla="*/ 120760 h 138066"/>
                <a:gd name="connsiteX7" fmla="*/ 240903 w 241274"/>
                <a:gd name="connsiteY7" fmla="*/ 122779 h 138066"/>
                <a:gd name="connsiteX8" fmla="*/ 239768 w 241274"/>
                <a:gd name="connsiteY8" fmla="*/ 124798 h 138066"/>
                <a:gd name="connsiteX9" fmla="*/ 219789 w 241274"/>
                <a:gd name="connsiteY9" fmla="*/ 136292 h 138066"/>
                <a:gd name="connsiteX10" fmla="*/ 213990 w 241274"/>
                <a:gd name="connsiteY10" fmla="*/ 136292 h 13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1274" h="138066">
                  <a:moveTo>
                    <a:pt x="213990" y="136292"/>
                  </a:moveTo>
                  <a:cubicBezTo>
                    <a:pt x="207417" y="132532"/>
                    <a:pt x="7471" y="19045"/>
                    <a:pt x="823" y="15299"/>
                  </a:cubicBezTo>
                  <a:lnTo>
                    <a:pt x="-372" y="13267"/>
                  </a:lnTo>
                  <a:lnTo>
                    <a:pt x="769" y="11247"/>
                  </a:lnTo>
                  <a:cubicBezTo>
                    <a:pt x="10026" y="5913"/>
                    <a:pt x="11251" y="5380"/>
                    <a:pt x="20782" y="-183"/>
                  </a:cubicBezTo>
                  <a:cubicBezTo>
                    <a:pt x="22617" y="-1249"/>
                    <a:pt x="24725" y="-1249"/>
                    <a:pt x="26585" y="-195"/>
                  </a:cubicBezTo>
                  <a:cubicBezTo>
                    <a:pt x="33193" y="3564"/>
                    <a:pt x="233095" y="117000"/>
                    <a:pt x="239708" y="120760"/>
                  </a:cubicBezTo>
                  <a:lnTo>
                    <a:pt x="240903" y="122779"/>
                  </a:lnTo>
                  <a:lnTo>
                    <a:pt x="239768" y="124798"/>
                  </a:lnTo>
                  <a:cubicBezTo>
                    <a:pt x="230579" y="130170"/>
                    <a:pt x="229384" y="130729"/>
                    <a:pt x="219789" y="136292"/>
                  </a:cubicBezTo>
                  <a:cubicBezTo>
                    <a:pt x="217954" y="137346"/>
                    <a:pt x="215846" y="137346"/>
                    <a:pt x="213990" y="13629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0" name="자유형: 도형 289">
              <a:extLst>
                <a:ext uri="{FF2B5EF4-FFF2-40B4-BE49-F238E27FC236}">
                  <a16:creationId xmlns:a16="http://schemas.microsoft.com/office/drawing/2014/main" id="{E8129367-02B2-450A-B994-A78EB64E1D80}"/>
                </a:ext>
              </a:extLst>
            </p:cNvPr>
            <p:cNvSpPr/>
            <p:nvPr/>
          </p:nvSpPr>
          <p:spPr>
            <a:xfrm flipV="1">
              <a:off x="4044394" y="4426619"/>
              <a:ext cx="47698" cy="28546"/>
            </a:xfrm>
            <a:custGeom>
              <a:avLst/>
              <a:gdLst>
                <a:gd name="connsiteX0" fmla="*/ 20752 w 47698"/>
                <a:gd name="connsiteY0" fmla="*/ 26837 h 28546"/>
                <a:gd name="connsiteX1" fmla="*/ 913 w 47698"/>
                <a:gd name="connsiteY1" fmla="*/ 15585 h 28546"/>
                <a:gd name="connsiteX2" fmla="*/ -287 w 47698"/>
                <a:gd name="connsiteY2" fmla="*/ 13566 h 28546"/>
                <a:gd name="connsiteX3" fmla="*/ 859 w 47698"/>
                <a:gd name="connsiteY3" fmla="*/ 11534 h 28546"/>
                <a:gd name="connsiteX4" fmla="*/ 20604 w 47698"/>
                <a:gd name="connsiteY4" fmla="*/ -112 h 28546"/>
                <a:gd name="connsiteX5" fmla="*/ 26412 w 47698"/>
                <a:gd name="connsiteY5" fmla="*/ -125 h 28546"/>
                <a:gd name="connsiteX6" fmla="*/ 46212 w 47698"/>
                <a:gd name="connsiteY6" fmla="*/ 11140 h 28546"/>
                <a:gd name="connsiteX7" fmla="*/ 47412 w 47698"/>
                <a:gd name="connsiteY7" fmla="*/ 13159 h 28546"/>
                <a:gd name="connsiteX8" fmla="*/ 46277 w 47698"/>
                <a:gd name="connsiteY8" fmla="*/ 15166 h 28546"/>
                <a:gd name="connsiteX9" fmla="*/ 26542 w 47698"/>
                <a:gd name="connsiteY9" fmla="*/ 26837 h 28546"/>
                <a:gd name="connsiteX10" fmla="*/ 20752 w 47698"/>
                <a:gd name="connsiteY10" fmla="*/ 26837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8" h="28546">
                  <a:moveTo>
                    <a:pt x="20752" y="26837"/>
                  </a:moveTo>
                  <a:cubicBezTo>
                    <a:pt x="14174" y="23078"/>
                    <a:pt x="7561" y="19332"/>
                    <a:pt x="913" y="15585"/>
                  </a:cubicBezTo>
                  <a:lnTo>
                    <a:pt x="-287" y="13566"/>
                  </a:lnTo>
                  <a:lnTo>
                    <a:pt x="859" y="11534"/>
                  </a:lnTo>
                  <a:cubicBezTo>
                    <a:pt x="10116" y="6200"/>
                    <a:pt x="11063" y="5463"/>
                    <a:pt x="20604" y="-112"/>
                  </a:cubicBezTo>
                  <a:cubicBezTo>
                    <a:pt x="22434" y="-1179"/>
                    <a:pt x="24547" y="-1192"/>
                    <a:pt x="26412" y="-125"/>
                  </a:cubicBezTo>
                  <a:cubicBezTo>
                    <a:pt x="33015" y="3622"/>
                    <a:pt x="39604" y="7381"/>
                    <a:pt x="46212" y="11140"/>
                  </a:cubicBezTo>
                  <a:lnTo>
                    <a:pt x="47412" y="13159"/>
                  </a:lnTo>
                  <a:lnTo>
                    <a:pt x="46277" y="15166"/>
                  </a:lnTo>
                  <a:cubicBezTo>
                    <a:pt x="37083" y="20538"/>
                    <a:pt x="36141" y="21287"/>
                    <a:pt x="26542" y="26837"/>
                  </a:cubicBezTo>
                  <a:cubicBezTo>
                    <a:pt x="24711" y="27891"/>
                    <a:pt x="22608" y="27891"/>
                    <a:pt x="20752" y="2683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1" name="자유형: 도형 290">
              <a:extLst>
                <a:ext uri="{FF2B5EF4-FFF2-40B4-BE49-F238E27FC236}">
                  <a16:creationId xmlns:a16="http://schemas.microsoft.com/office/drawing/2014/main" id="{36693C5E-0B25-4B49-88C1-9D1E271EF490}"/>
                </a:ext>
              </a:extLst>
            </p:cNvPr>
            <p:cNvSpPr/>
            <p:nvPr/>
          </p:nvSpPr>
          <p:spPr>
            <a:xfrm flipV="1">
              <a:off x="4044394" y="4423778"/>
              <a:ext cx="47946" cy="28322"/>
            </a:xfrm>
            <a:custGeom>
              <a:avLst/>
              <a:gdLst>
                <a:gd name="connsiteX0" fmla="*/ 20752 w 47946"/>
                <a:gd name="connsiteY0" fmla="*/ 26601 h 28322"/>
                <a:gd name="connsiteX1" fmla="*/ 913 w 47946"/>
                <a:gd name="connsiteY1" fmla="*/ 15349 h 28322"/>
                <a:gd name="connsiteX2" fmla="*/ -287 w 47946"/>
                <a:gd name="connsiteY2" fmla="*/ 13330 h 28322"/>
                <a:gd name="connsiteX3" fmla="*/ 854 w 47946"/>
                <a:gd name="connsiteY3" fmla="*/ 11310 h 28322"/>
                <a:gd name="connsiteX4" fmla="*/ 20871 w 47946"/>
                <a:gd name="connsiteY4" fmla="*/ -120 h 28322"/>
                <a:gd name="connsiteX5" fmla="*/ 26675 w 47946"/>
                <a:gd name="connsiteY5" fmla="*/ -132 h 28322"/>
                <a:gd name="connsiteX6" fmla="*/ 46470 w 47946"/>
                <a:gd name="connsiteY6" fmla="*/ 11069 h 28322"/>
                <a:gd name="connsiteX7" fmla="*/ 47660 w 47946"/>
                <a:gd name="connsiteY7" fmla="*/ 13088 h 28322"/>
                <a:gd name="connsiteX8" fmla="*/ 46524 w 47946"/>
                <a:gd name="connsiteY8" fmla="*/ 15108 h 28322"/>
                <a:gd name="connsiteX9" fmla="*/ 26542 w 47946"/>
                <a:gd name="connsiteY9" fmla="*/ 26601 h 28322"/>
                <a:gd name="connsiteX10" fmla="*/ 20752 w 47946"/>
                <a:gd name="connsiteY10" fmla="*/ 26601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6" h="28322">
                  <a:moveTo>
                    <a:pt x="20752" y="26601"/>
                  </a:moveTo>
                  <a:cubicBezTo>
                    <a:pt x="14173" y="22855"/>
                    <a:pt x="7555" y="19095"/>
                    <a:pt x="913" y="15349"/>
                  </a:cubicBezTo>
                  <a:lnTo>
                    <a:pt x="-287" y="13330"/>
                  </a:lnTo>
                  <a:lnTo>
                    <a:pt x="854" y="11310"/>
                  </a:lnTo>
                  <a:cubicBezTo>
                    <a:pt x="10111" y="5976"/>
                    <a:pt x="11331" y="5443"/>
                    <a:pt x="20871" y="-120"/>
                  </a:cubicBezTo>
                  <a:cubicBezTo>
                    <a:pt x="22696" y="-1186"/>
                    <a:pt x="24805" y="-1186"/>
                    <a:pt x="26675" y="-132"/>
                  </a:cubicBezTo>
                  <a:cubicBezTo>
                    <a:pt x="33283" y="3601"/>
                    <a:pt x="39857" y="7323"/>
                    <a:pt x="46470" y="11069"/>
                  </a:cubicBezTo>
                  <a:lnTo>
                    <a:pt x="47660" y="13088"/>
                  </a:lnTo>
                  <a:lnTo>
                    <a:pt x="46524" y="15108"/>
                  </a:lnTo>
                  <a:cubicBezTo>
                    <a:pt x="37332" y="20480"/>
                    <a:pt x="36136" y="21051"/>
                    <a:pt x="26542" y="26601"/>
                  </a:cubicBezTo>
                  <a:cubicBezTo>
                    <a:pt x="24711" y="27668"/>
                    <a:pt x="22607" y="27668"/>
                    <a:pt x="20752" y="2660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2" name="자유형: 도형 291">
              <a:extLst>
                <a:ext uri="{FF2B5EF4-FFF2-40B4-BE49-F238E27FC236}">
                  <a16:creationId xmlns:a16="http://schemas.microsoft.com/office/drawing/2014/main" id="{2A2E4EFA-2DF0-4DD8-AEC6-B449216D06C6}"/>
                </a:ext>
              </a:extLst>
            </p:cNvPr>
            <p:cNvSpPr/>
            <p:nvPr/>
          </p:nvSpPr>
          <p:spPr>
            <a:xfrm flipV="1">
              <a:off x="4016776" y="4442291"/>
              <a:ext cx="47699" cy="28546"/>
            </a:xfrm>
            <a:custGeom>
              <a:avLst/>
              <a:gdLst>
                <a:gd name="connsiteX0" fmla="*/ 20777 w 47699"/>
                <a:gd name="connsiteY0" fmla="*/ 26851 h 28546"/>
                <a:gd name="connsiteX1" fmla="*/ 939 w 47699"/>
                <a:gd name="connsiteY1" fmla="*/ 15586 h 28546"/>
                <a:gd name="connsiteX2" fmla="*/ -268 w 47699"/>
                <a:gd name="connsiteY2" fmla="*/ 13567 h 28546"/>
                <a:gd name="connsiteX3" fmla="*/ 884 w 47699"/>
                <a:gd name="connsiteY3" fmla="*/ 11548 h 28546"/>
                <a:gd name="connsiteX4" fmla="*/ 20629 w 47699"/>
                <a:gd name="connsiteY4" fmla="*/ -98 h 28546"/>
                <a:gd name="connsiteX5" fmla="*/ 26433 w 47699"/>
                <a:gd name="connsiteY5" fmla="*/ -111 h 28546"/>
                <a:gd name="connsiteX6" fmla="*/ 46237 w 47699"/>
                <a:gd name="connsiteY6" fmla="*/ 11154 h 28546"/>
                <a:gd name="connsiteX7" fmla="*/ 47432 w 47699"/>
                <a:gd name="connsiteY7" fmla="*/ 13161 h 28546"/>
                <a:gd name="connsiteX8" fmla="*/ 46300 w 47699"/>
                <a:gd name="connsiteY8" fmla="*/ 15180 h 28546"/>
                <a:gd name="connsiteX9" fmla="*/ 26566 w 47699"/>
                <a:gd name="connsiteY9" fmla="*/ 26851 h 28546"/>
                <a:gd name="connsiteX10" fmla="*/ 20777 w 47699"/>
                <a:gd name="connsiteY10" fmla="*/ 26851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777" y="26851"/>
                  </a:moveTo>
                  <a:cubicBezTo>
                    <a:pt x="14194" y="23092"/>
                    <a:pt x="7581" y="19333"/>
                    <a:pt x="939" y="15586"/>
                  </a:cubicBezTo>
                  <a:lnTo>
                    <a:pt x="-268" y="13567"/>
                  </a:lnTo>
                  <a:lnTo>
                    <a:pt x="884" y="11548"/>
                  </a:lnTo>
                  <a:cubicBezTo>
                    <a:pt x="10136" y="6214"/>
                    <a:pt x="11088" y="5464"/>
                    <a:pt x="20629" y="-98"/>
                  </a:cubicBezTo>
                  <a:cubicBezTo>
                    <a:pt x="22454" y="-1165"/>
                    <a:pt x="24567" y="-1178"/>
                    <a:pt x="26433" y="-111"/>
                  </a:cubicBezTo>
                  <a:cubicBezTo>
                    <a:pt x="33040" y="3636"/>
                    <a:pt x="39628" y="7395"/>
                    <a:pt x="46237" y="11154"/>
                  </a:cubicBezTo>
                  <a:lnTo>
                    <a:pt x="47432" y="13161"/>
                  </a:lnTo>
                  <a:lnTo>
                    <a:pt x="46300" y="15180"/>
                  </a:lnTo>
                  <a:cubicBezTo>
                    <a:pt x="37103" y="20552"/>
                    <a:pt x="36166" y="21288"/>
                    <a:pt x="26566" y="26851"/>
                  </a:cubicBezTo>
                  <a:cubicBezTo>
                    <a:pt x="24736" y="27905"/>
                    <a:pt x="22628" y="27905"/>
                    <a:pt x="20777" y="2685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3" name="자유형: 도형 292">
              <a:extLst>
                <a:ext uri="{FF2B5EF4-FFF2-40B4-BE49-F238E27FC236}">
                  <a16:creationId xmlns:a16="http://schemas.microsoft.com/office/drawing/2014/main" id="{246BB231-0583-489B-8068-00AB72E536D4}"/>
                </a:ext>
              </a:extLst>
            </p:cNvPr>
            <p:cNvSpPr/>
            <p:nvPr/>
          </p:nvSpPr>
          <p:spPr>
            <a:xfrm flipV="1">
              <a:off x="4016772" y="4439450"/>
              <a:ext cx="47951" cy="28340"/>
            </a:xfrm>
            <a:custGeom>
              <a:avLst/>
              <a:gdLst>
                <a:gd name="connsiteX0" fmla="*/ 20771 w 47951"/>
                <a:gd name="connsiteY0" fmla="*/ 26633 h 28340"/>
                <a:gd name="connsiteX1" fmla="*/ 937 w 47951"/>
                <a:gd name="connsiteY1" fmla="*/ 15380 h 28340"/>
                <a:gd name="connsiteX2" fmla="*/ -268 w 47951"/>
                <a:gd name="connsiteY2" fmla="*/ 13361 h 28340"/>
                <a:gd name="connsiteX3" fmla="*/ 888 w 47951"/>
                <a:gd name="connsiteY3" fmla="*/ 11342 h 28340"/>
                <a:gd name="connsiteX4" fmla="*/ 20890 w 47951"/>
                <a:gd name="connsiteY4" fmla="*/ -101 h 28340"/>
                <a:gd name="connsiteX5" fmla="*/ 26694 w 47951"/>
                <a:gd name="connsiteY5" fmla="*/ -114 h 28340"/>
                <a:gd name="connsiteX6" fmla="*/ 46488 w 47951"/>
                <a:gd name="connsiteY6" fmla="*/ 11100 h 28340"/>
                <a:gd name="connsiteX7" fmla="*/ 47683 w 47951"/>
                <a:gd name="connsiteY7" fmla="*/ 13107 h 28340"/>
                <a:gd name="connsiteX8" fmla="*/ 46553 w 47951"/>
                <a:gd name="connsiteY8" fmla="*/ 15126 h 28340"/>
                <a:gd name="connsiteX9" fmla="*/ 26565 w 47951"/>
                <a:gd name="connsiteY9" fmla="*/ 26633 h 28340"/>
                <a:gd name="connsiteX10" fmla="*/ 20771 w 47951"/>
                <a:gd name="connsiteY10" fmla="*/ 26633 h 2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1" h="28340">
                  <a:moveTo>
                    <a:pt x="20771" y="26633"/>
                  </a:moveTo>
                  <a:cubicBezTo>
                    <a:pt x="14197" y="22886"/>
                    <a:pt x="7584" y="19127"/>
                    <a:pt x="937" y="15380"/>
                  </a:cubicBezTo>
                  <a:lnTo>
                    <a:pt x="-268" y="13361"/>
                  </a:lnTo>
                  <a:lnTo>
                    <a:pt x="888" y="11342"/>
                  </a:lnTo>
                  <a:cubicBezTo>
                    <a:pt x="10140" y="6008"/>
                    <a:pt x="11355" y="5474"/>
                    <a:pt x="20890" y="-101"/>
                  </a:cubicBezTo>
                  <a:cubicBezTo>
                    <a:pt x="22725" y="-1168"/>
                    <a:pt x="24834" y="-1180"/>
                    <a:pt x="26694" y="-114"/>
                  </a:cubicBezTo>
                  <a:cubicBezTo>
                    <a:pt x="33302" y="3633"/>
                    <a:pt x="39881" y="7341"/>
                    <a:pt x="46488" y="11100"/>
                  </a:cubicBezTo>
                  <a:lnTo>
                    <a:pt x="47683" y="13107"/>
                  </a:lnTo>
                  <a:lnTo>
                    <a:pt x="46553" y="15126"/>
                  </a:lnTo>
                  <a:cubicBezTo>
                    <a:pt x="37360" y="20498"/>
                    <a:pt x="36165" y="21083"/>
                    <a:pt x="26565" y="26633"/>
                  </a:cubicBezTo>
                  <a:cubicBezTo>
                    <a:pt x="24735" y="27699"/>
                    <a:pt x="22631" y="27699"/>
                    <a:pt x="20771" y="2663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4" name="자유형: 도형 293">
              <a:extLst>
                <a:ext uri="{FF2B5EF4-FFF2-40B4-BE49-F238E27FC236}">
                  <a16:creationId xmlns:a16="http://schemas.microsoft.com/office/drawing/2014/main" id="{5E1067EA-A1CE-43AD-93A3-EB28D9A53E2D}"/>
                </a:ext>
              </a:extLst>
            </p:cNvPr>
            <p:cNvSpPr/>
            <p:nvPr/>
          </p:nvSpPr>
          <p:spPr>
            <a:xfrm flipV="1">
              <a:off x="3989158" y="4457963"/>
              <a:ext cx="47699" cy="28546"/>
            </a:xfrm>
            <a:custGeom>
              <a:avLst/>
              <a:gdLst>
                <a:gd name="connsiteX0" fmla="*/ 20791 w 47699"/>
                <a:gd name="connsiteY0" fmla="*/ 26865 h 28546"/>
                <a:gd name="connsiteX1" fmla="*/ 952 w 47699"/>
                <a:gd name="connsiteY1" fmla="*/ 15600 h 28546"/>
                <a:gd name="connsiteX2" fmla="*/ -249 w 47699"/>
                <a:gd name="connsiteY2" fmla="*/ 13581 h 28546"/>
                <a:gd name="connsiteX3" fmla="*/ 898 w 47699"/>
                <a:gd name="connsiteY3" fmla="*/ 11562 h 28546"/>
                <a:gd name="connsiteX4" fmla="*/ 20646 w 47699"/>
                <a:gd name="connsiteY4" fmla="*/ -84 h 28546"/>
                <a:gd name="connsiteX5" fmla="*/ 26446 w 47699"/>
                <a:gd name="connsiteY5" fmla="*/ -97 h 28546"/>
                <a:gd name="connsiteX6" fmla="*/ 46256 w 47699"/>
                <a:gd name="connsiteY6" fmla="*/ 11155 h 28546"/>
                <a:gd name="connsiteX7" fmla="*/ 47451 w 47699"/>
                <a:gd name="connsiteY7" fmla="*/ 13162 h 28546"/>
                <a:gd name="connsiteX8" fmla="*/ 46314 w 47699"/>
                <a:gd name="connsiteY8" fmla="*/ 15194 h 28546"/>
                <a:gd name="connsiteX9" fmla="*/ 26585 w 47699"/>
                <a:gd name="connsiteY9" fmla="*/ 26865 h 28546"/>
                <a:gd name="connsiteX10" fmla="*/ 20791 w 47699"/>
                <a:gd name="connsiteY10" fmla="*/ 26865 h 2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6">
                  <a:moveTo>
                    <a:pt x="20791" y="26865"/>
                  </a:moveTo>
                  <a:cubicBezTo>
                    <a:pt x="14212" y="23106"/>
                    <a:pt x="7600" y="19347"/>
                    <a:pt x="952" y="15600"/>
                  </a:cubicBezTo>
                  <a:lnTo>
                    <a:pt x="-249" y="13581"/>
                  </a:lnTo>
                  <a:lnTo>
                    <a:pt x="898" y="11562"/>
                  </a:lnTo>
                  <a:cubicBezTo>
                    <a:pt x="10150" y="6228"/>
                    <a:pt x="11107" y="5478"/>
                    <a:pt x="20646" y="-84"/>
                  </a:cubicBezTo>
                  <a:cubicBezTo>
                    <a:pt x="22473" y="-1151"/>
                    <a:pt x="24586" y="-1164"/>
                    <a:pt x="26446" y="-97"/>
                  </a:cubicBezTo>
                  <a:cubicBezTo>
                    <a:pt x="33059" y="3637"/>
                    <a:pt x="39642" y="7396"/>
                    <a:pt x="46256" y="11155"/>
                  </a:cubicBezTo>
                  <a:lnTo>
                    <a:pt x="47451" y="13162"/>
                  </a:lnTo>
                  <a:lnTo>
                    <a:pt x="46314" y="15194"/>
                  </a:lnTo>
                  <a:cubicBezTo>
                    <a:pt x="37117" y="20566"/>
                    <a:pt x="36185" y="21302"/>
                    <a:pt x="26585" y="26865"/>
                  </a:cubicBezTo>
                  <a:cubicBezTo>
                    <a:pt x="24755" y="27919"/>
                    <a:pt x="22647" y="27919"/>
                    <a:pt x="20791" y="2686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5" name="자유형: 도형 294">
              <a:extLst>
                <a:ext uri="{FF2B5EF4-FFF2-40B4-BE49-F238E27FC236}">
                  <a16:creationId xmlns:a16="http://schemas.microsoft.com/office/drawing/2014/main" id="{9C7FA48F-E706-4505-9158-97F3D374A49C}"/>
                </a:ext>
              </a:extLst>
            </p:cNvPr>
            <p:cNvSpPr/>
            <p:nvPr/>
          </p:nvSpPr>
          <p:spPr>
            <a:xfrm flipV="1">
              <a:off x="3989158" y="4455134"/>
              <a:ext cx="47947" cy="28322"/>
            </a:xfrm>
            <a:custGeom>
              <a:avLst/>
              <a:gdLst>
                <a:gd name="connsiteX0" fmla="*/ 20791 w 47947"/>
                <a:gd name="connsiteY0" fmla="*/ 26629 h 28322"/>
                <a:gd name="connsiteX1" fmla="*/ 952 w 47947"/>
                <a:gd name="connsiteY1" fmla="*/ 15390 h 28322"/>
                <a:gd name="connsiteX2" fmla="*/ -249 w 47947"/>
                <a:gd name="connsiteY2" fmla="*/ 13358 h 28322"/>
                <a:gd name="connsiteX3" fmla="*/ 898 w 47947"/>
                <a:gd name="connsiteY3" fmla="*/ 11338 h 28322"/>
                <a:gd name="connsiteX4" fmla="*/ 20909 w 47947"/>
                <a:gd name="connsiteY4" fmla="*/ -92 h 28322"/>
                <a:gd name="connsiteX5" fmla="*/ 26714 w 47947"/>
                <a:gd name="connsiteY5" fmla="*/ -104 h 28322"/>
                <a:gd name="connsiteX6" fmla="*/ 46503 w 47947"/>
                <a:gd name="connsiteY6" fmla="*/ 11110 h 28322"/>
                <a:gd name="connsiteX7" fmla="*/ 47698 w 47947"/>
                <a:gd name="connsiteY7" fmla="*/ 13116 h 28322"/>
                <a:gd name="connsiteX8" fmla="*/ 46563 w 47947"/>
                <a:gd name="connsiteY8" fmla="*/ 15136 h 28322"/>
                <a:gd name="connsiteX9" fmla="*/ 26575 w 47947"/>
                <a:gd name="connsiteY9" fmla="*/ 26629 h 28322"/>
                <a:gd name="connsiteX10" fmla="*/ 20791 w 47947"/>
                <a:gd name="connsiteY10" fmla="*/ 26629 h 2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47" h="28322">
                  <a:moveTo>
                    <a:pt x="20791" y="26629"/>
                  </a:moveTo>
                  <a:cubicBezTo>
                    <a:pt x="14212" y="22883"/>
                    <a:pt x="7594" y="19124"/>
                    <a:pt x="952" y="15390"/>
                  </a:cubicBezTo>
                  <a:lnTo>
                    <a:pt x="-249" y="13358"/>
                  </a:lnTo>
                  <a:lnTo>
                    <a:pt x="898" y="11338"/>
                  </a:lnTo>
                  <a:cubicBezTo>
                    <a:pt x="10150" y="5992"/>
                    <a:pt x="11365" y="5471"/>
                    <a:pt x="20909" y="-92"/>
                  </a:cubicBezTo>
                  <a:cubicBezTo>
                    <a:pt x="22740" y="-1158"/>
                    <a:pt x="24849" y="-1158"/>
                    <a:pt x="26714" y="-104"/>
                  </a:cubicBezTo>
                  <a:cubicBezTo>
                    <a:pt x="33317" y="3642"/>
                    <a:pt x="39896" y="7351"/>
                    <a:pt x="46503" y="11110"/>
                  </a:cubicBezTo>
                  <a:lnTo>
                    <a:pt x="47698" y="13116"/>
                  </a:lnTo>
                  <a:lnTo>
                    <a:pt x="46563" y="15136"/>
                  </a:lnTo>
                  <a:cubicBezTo>
                    <a:pt x="37375" y="20508"/>
                    <a:pt x="36174" y="21092"/>
                    <a:pt x="26575" y="26629"/>
                  </a:cubicBezTo>
                  <a:cubicBezTo>
                    <a:pt x="24755" y="27696"/>
                    <a:pt x="22646" y="27696"/>
                    <a:pt x="20791" y="2662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6" name="자유형: 도형 295">
              <a:extLst>
                <a:ext uri="{FF2B5EF4-FFF2-40B4-BE49-F238E27FC236}">
                  <a16:creationId xmlns:a16="http://schemas.microsoft.com/office/drawing/2014/main" id="{AC2579CE-3350-477A-A5DE-4CD497088282}"/>
                </a:ext>
              </a:extLst>
            </p:cNvPr>
            <p:cNvSpPr/>
            <p:nvPr/>
          </p:nvSpPr>
          <p:spPr>
            <a:xfrm flipV="1">
              <a:off x="3961546" y="4473651"/>
              <a:ext cx="47699" cy="28549"/>
            </a:xfrm>
            <a:custGeom>
              <a:avLst/>
              <a:gdLst>
                <a:gd name="connsiteX0" fmla="*/ 20810 w 47699"/>
                <a:gd name="connsiteY0" fmla="*/ 26873 h 28549"/>
                <a:gd name="connsiteX1" fmla="*/ 970 w 47699"/>
                <a:gd name="connsiteY1" fmla="*/ 15633 h 28549"/>
                <a:gd name="connsiteX2" fmla="*/ -230 w 47699"/>
                <a:gd name="connsiteY2" fmla="*/ 13601 h 28549"/>
                <a:gd name="connsiteX3" fmla="*/ 915 w 47699"/>
                <a:gd name="connsiteY3" fmla="*/ 11582 h 28549"/>
                <a:gd name="connsiteX4" fmla="*/ 20660 w 47699"/>
                <a:gd name="connsiteY4" fmla="*/ -64 h 28549"/>
                <a:gd name="connsiteX5" fmla="*/ 26465 w 47699"/>
                <a:gd name="connsiteY5" fmla="*/ -89 h 28549"/>
                <a:gd name="connsiteX6" fmla="*/ 46268 w 47699"/>
                <a:gd name="connsiteY6" fmla="*/ 11188 h 28549"/>
                <a:gd name="connsiteX7" fmla="*/ 47470 w 47699"/>
                <a:gd name="connsiteY7" fmla="*/ 13195 h 28549"/>
                <a:gd name="connsiteX8" fmla="*/ 46333 w 47699"/>
                <a:gd name="connsiteY8" fmla="*/ 15214 h 28549"/>
                <a:gd name="connsiteX9" fmla="*/ 26599 w 47699"/>
                <a:gd name="connsiteY9" fmla="*/ 26873 h 28549"/>
                <a:gd name="connsiteX10" fmla="*/ 20810 w 47699"/>
                <a:gd name="connsiteY10" fmla="*/ 26873 h 2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99" h="28549">
                  <a:moveTo>
                    <a:pt x="20810" y="26873"/>
                  </a:moveTo>
                  <a:cubicBezTo>
                    <a:pt x="14231" y="23126"/>
                    <a:pt x="7613" y="19367"/>
                    <a:pt x="970" y="15633"/>
                  </a:cubicBezTo>
                  <a:lnTo>
                    <a:pt x="-230" y="13601"/>
                  </a:lnTo>
                  <a:lnTo>
                    <a:pt x="915" y="11582"/>
                  </a:lnTo>
                  <a:cubicBezTo>
                    <a:pt x="10174" y="6248"/>
                    <a:pt x="11121" y="5511"/>
                    <a:pt x="20660" y="-64"/>
                  </a:cubicBezTo>
                  <a:cubicBezTo>
                    <a:pt x="22491" y="-1143"/>
                    <a:pt x="24600" y="-1143"/>
                    <a:pt x="26465" y="-89"/>
                  </a:cubicBezTo>
                  <a:cubicBezTo>
                    <a:pt x="33073" y="3670"/>
                    <a:pt x="39661" y="7429"/>
                    <a:pt x="46268" y="11188"/>
                  </a:cubicBezTo>
                  <a:lnTo>
                    <a:pt x="47470" y="13195"/>
                  </a:lnTo>
                  <a:lnTo>
                    <a:pt x="46333" y="15214"/>
                  </a:lnTo>
                  <a:cubicBezTo>
                    <a:pt x="37136" y="20586"/>
                    <a:pt x="36193" y="21336"/>
                    <a:pt x="26599" y="26873"/>
                  </a:cubicBezTo>
                  <a:cubicBezTo>
                    <a:pt x="24763" y="27940"/>
                    <a:pt x="22664" y="27940"/>
                    <a:pt x="20810" y="2687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7" name="자유형: 도형 296">
              <a:extLst>
                <a:ext uri="{FF2B5EF4-FFF2-40B4-BE49-F238E27FC236}">
                  <a16:creationId xmlns:a16="http://schemas.microsoft.com/office/drawing/2014/main" id="{56091599-D85F-4557-B284-3964B2152C19}"/>
                </a:ext>
              </a:extLst>
            </p:cNvPr>
            <p:cNvSpPr/>
            <p:nvPr/>
          </p:nvSpPr>
          <p:spPr>
            <a:xfrm flipV="1">
              <a:off x="3961536" y="4470806"/>
              <a:ext cx="47957" cy="28340"/>
            </a:xfrm>
            <a:custGeom>
              <a:avLst/>
              <a:gdLst>
                <a:gd name="connsiteX0" fmla="*/ 20815 w 47957"/>
                <a:gd name="connsiteY0" fmla="*/ 26661 h 28340"/>
                <a:gd name="connsiteX1" fmla="*/ 976 w 47957"/>
                <a:gd name="connsiteY1" fmla="*/ 15408 h 28340"/>
                <a:gd name="connsiteX2" fmla="*/ -230 w 47957"/>
                <a:gd name="connsiteY2" fmla="*/ 13389 h 28340"/>
                <a:gd name="connsiteX3" fmla="*/ 922 w 47957"/>
                <a:gd name="connsiteY3" fmla="*/ 11370 h 28340"/>
                <a:gd name="connsiteX4" fmla="*/ 20928 w 47957"/>
                <a:gd name="connsiteY4" fmla="*/ -73 h 28340"/>
                <a:gd name="connsiteX5" fmla="*/ 26733 w 47957"/>
                <a:gd name="connsiteY5" fmla="*/ -86 h 28340"/>
                <a:gd name="connsiteX6" fmla="*/ 46527 w 47957"/>
                <a:gd name="connsiteY6" fmla="*/ 11129 h 28340"/>
                <a:gd name="connsiteX7" fmla="*/ 47727 w 47957"/>
                <a:gd name="connsiteY7" fmla="*/ 13135 h 28340"/>
                <a:gd name="connsiteX8" fmla="*/ 46592 w 47957"/>
                <a:gd name="connsiteY8" fmla="*/ 15167 h 28340"/>
                <a:gd name="connsiteX9" fmla="*/ 26604 w 47957"/>
                <a:gd name="connsiteY9" fmla="*/ 26661 h 28340"/>
                <a:gd name="connsiteX10" fmla="*/ 20815 w 47957"/>
                <a:gd name="connsiteY10" fmla="*/ 26661 h 2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57" h="28340">
                  <a:moveTo>
                    <a:pt x="20815" y="26661"/>
                  </a:moveTo>
                  <a:cubicBezTo>
                    <a:pt x="14241" y="22914"/>
                    <a:pt x="7623" y="19155"/>
                    <a:pt x="976" y="15408"/>
                  </a:cubicBezTo>
                  <a:lnTo>
                    <a:pt x="-230" y="13389"/>
                  </a:lnTo>
                  <a:lnTo>
                    <a:pt x="922" y="11370"/>
                  </a:lnTo>
                  <a:cubicBezTo>
                    <a:pt x="10179" y="6023"/>
                    <a:pt x="11394" y="5502"/>
                    <a:pt x="20928" y="-73"/>
                  </a:cubicBezTo>
                  <a:cubicBezTo>
                    <a:pt x="22759" y="-1140"/>
                    <a:pt x="24873" y="-1152"/>
                    <a:pt x="26733" y="-86"/>
                  </a:cubicBezTo>
                  <a:cubicBezTo>
                    <a:pt x="33346" y="3661"/>
                    <a:pt x="39919" y="7369"/>
                    <a:pt x="46527" y="11129"/>
                  </a:cubicBezTo>
                  <a:lnTo>
                    <a:pt x="47727" y="13135"/>
                  </a:lnTo>
                  <a:lnTo>
                    <a:pt x="46592" y="15167"/>
                  </a:lnTo>
                  <a:cubicBezTo>
                    <a:pt x="37399" y="20527"/>
                    <a:pt x="36203" y="21111"/>
                    <a:pt x="26604" y="26661"/>
                  </a:cubicBezTo>
                  <a:cubicBezTo>
                    <a:pt x="24773" y="27727"/>
                    <a:pt x="22674" y="27727"/>
                    <a:pt x="20815" y="2666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8" name="자유형: 도형 297">
              <a:extLst>
                <a:ext uri="{FF2B5EF4-FFF2-40B4-BE49-F238E27FC236}">
                  <a16:creationId xmlns:a16="http://schemas.microsoft.com/office/drawing/2014/main" id="{E8090093-6650-4635-A0D7-81BEB6A51F3E}"/>
                </a:ext>
              </a:extLst>
            </p:cNvPr>
            <p:cNvSpPr/>
            <p:nvPr/>
          </p:nvSpPr>
          <p:spPr>
            <a:xfrm flipV="1">
              <a:off x="3734172" y="3640126"/>
              <a:ext cx="498688" cy="743621"/>
            </a:xfrm>
            <a:custGeom>
              <a:avLst/>
              <a:gdLst>
                <a:gd name="connsiteX0" fmla="*/ 484088 w 498688"/>
                <a:gd name="connsiteY0" fmla="*/ 656559 h 743621"/>
                <a:gd name="connsiteX1" fmla="*/ 488344 w 498688"/>
                <a:gd name="connsiteY1" fmla="*/ 294189 h 743621"/>
                <a:gd name="connsiteX2" fmla="*/ 476513 w 498688"/>
                <a:gd name="connsiteY2" fmla="*/ 273577 h 743621"/>
                <a:gd name="connsiteX3" fmla="*/ 26550 w 498688"/>
                <a:gd name="connsiteY3" fmla="*/ -1301 h 743621"/>
                <a:gd name="connsiteX4" fmla="*/ 4211 w 498688"/>
                <a:gd name="connsiteY4" fmla="*/ 11538 h 743621"/>
                <a:gd name="connsiteX5" fmla="*/ -31 w 498688"/>
                <a:gd name="connsiteY5" fmla="*/ 19793 h 743621"/>
                <a:gd name="connsiteX6" fmla="*/ -154 w 498688"/>
                <a:gd name="connsiteY6" fmla="*/ 19869 h 743621"/>
                <a:gd name="connsiteX7" fmla="*/ -154 w 498688"/>
                <a:gd name="connsiteY7" fmla="*/ 394583 h 743621"/>
                <a:gd name="connsiteX8" fmla="*/ -229 w 498688"/>
                <a:gd name="connsiteY8" fmla="*/ 396818 h 743621"/>
                <a:gd name="connsiteX9" fmla="*/ -229 w 498688"/>
                <a:gd name="connsiteY9" fmla="*/ 462706 h 743621"/>
                <a:gd name="connsiteX10" fmla="*/ 11618 w 498688"/>
                <a:gd name="connsiteY10" fmla="*/ 482988 h 743621"/>
                <a:gd name="connsiteX11" fmla="*/ 465578 w 498688"/>
                <a:gd name="connsiteY11" fmla="*/ 740747 h 743621"/>
                <a:gd name="connsiteX12" fmla="*/ 477187 w 498688"/>
                <a:gd name="connsiteY12" fmla="*/ 740721 h 743621"/>
                <a:gd name="connsiteX13" fmla="*/ 498459 w 498688"/>
                <a:gd name="connsiteY13" fmla="*/ 728415 h 743621"/>
                <a:gd name="connsiteX14" fmla="*/ 488180 w 498688"/>
                <a:gd name="connsiteY14" fmla="*/ 669335 h 743621"/>
                <a:gd name="connsiteX15" fmla="*/ 484088 w 498688"/>
                <a:gd name="connsiteY15" fmla="*/ 656559 h 74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98688" h="743621">
                  <a:moveTo>
                    <a:pt x="484088" y="656559"/>
                  </a:moveTo>
                  <a:lnTo>
                    <a:pt x="488344" y="294189"/>
                  </a:lnTo>
                  <a:cubicBezTo>
                    <a:pt x="488443" y="285464"/>
                    <a:pt x="483974" y="278136"/>
                    <a:pt x="476513" y="273577"/>
                  </a:cubicBezTo>
                  <a:lnTo>
                    <a:pt x="26550" y="-1301"/>
                  </a:lnTo>
                  <a:lnTo>
                    <a:pt x="4211" y="11538"/>
                  </a:lnTo>
                  <a:cubicBezTo>
                    <a:pt x="1061" y="13367"/>
                    <a:pt x="168" y="16326"/>
                    <a:pt x="-31" y="19793"/>
                  </a:cubicBezTo>
                  <a:lnTo>
                    <a:pt x="-154" y="19869"/>
                  </a:lnTo>
                  <a:lnTo>
                    <a:pt x="-154" y="394583"/>
                  </a:lnTo>
                  <a:lnTo>
                    <a:pt x="-229" y="396818"/>
                  </a:lnTo>
                  <a:lnTo>
                    <a:pt x="-229" y="462706"/>
                  </a:lnTo>
                  <a:cubicBezTo>
                    <a:pt x="-229" y="471342"/>
                    <a:pt x="4117" y="478733"/>
                    <a:pt x="11618" y="482988"/>
                  </a:cubicBezTo>
                  <a:lnTo>
                    <a:pt x="465578" y="740747"/>
                  </a:lnTo>
                  <a:cubicBezTo>
                    <a:pt x="469289" y="742855"/>
                    <a:pt x="473496" y="742842"/>
                    <a:pt x="477187" y="740721"/>
                  </a:cubicBezTo>
                  <a:lnTo>
                    <a:pt x="498459" y="728415"/>
                  </a:lnTo>
                  <a:lnTo>
                    <a:pt x="488180" y="669335"/>
                  </a:lnTo>
                  <a:cubicBezTo>
                    <a:pt x="487376" y="664686"/>
                    <a:pt x="486196" y="660305"/>
                    <a:pt x="484088" y="656559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9" name="자유형: 도형 298">
              <a:extLst>
                <a:ext uri="{FF2B5EF4-FFF2-40B4-BE49-F238E27FC236}">
                  <a16:creationId xmlns:a16="http://schemas.microsoft.com/office/drawing/2014/main" id="{DB1B83E2-B2F3-4071-AFBE-8F7F3DD46DC5}"/>
                </a:ext>
              </a:extLst>
            </p:cNvPr>
            <p:cNvSpPr/>
            <p:nvPr/>
          </p:nvSpPr>
          <p:spPr>
            <a:xfrm flipV="1">
              <a:off x="3755439" y="3652432"/>
              <a:ext cx="488415" cy="732326"/>
            </a:xfrm>
            <a:custGeom>
              <a:avLst/>
              <a:gdLst>
                <a:gd name="connsiteX0" fmla="*/ -240 w 488415"/>
                <a:gd name="connsiteY0" fmla="*/ 10486 h 732326"/>
                <a:gd name="connsiteX1" fmla="*/ -240 w 488415"/>
                <a:gd name="connsiteY1" fmla="*/ 451429 h 732326"/>
                <a:gd name="connsiteX2" fmla="*/ 11607 w 488415"/>
                <a:gd name="connsiteY2" fmla="*/ 471699 h 732326"/>
                <a:gd name="connsiteX3" fmla="*/ 465572 w 488415"/>
                <a:gd name="connsiteY3" fmla="*/ 729458 h 732326"/>
                <a:gd name="connsiteX4" fmla="*/ 477181 w 488415"/>
                <a:gd name="connsiteY4" fmla="*/ 729433 h 732326"/>
                <a:gd name="connsiteX5" fmla="*/ 483050 w 488415"/>
                <a:gd name="connsiteY5" fmla="*/ 719425 h 732326"/>
                <a:gd name="connsiteX6" fmla="*/ 488174 w 488415"/>
                <a:gd name="connsiteY6" fmla="*/ 283015 h 732326"/>
                <a:gd name="connsiteX7" fmla="*/ 476348 w 488415"/>
                <a:gd name="connsiteY7" fmla="*/ 262390 h 732326"/>
                <a:gd name="connsiteX8" fmla="*/ 15739 w 488415"/>
                <a:gd name="connsiteY8" fmla="*/ 287 h 732326"/>
                <a:gd name="connsiteX9" fmla="*/ 4041 w 488415"/>
                <a:gd name="connsiteY9" fmla="*/ 351 h 732326"/>
                <a:gd name="connsiteX10" fmla="*/ -240 w 488415"/>
                <a:gd name="connsiteY10" fmla="*/ 10486 h 73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8415" h="732326">
                  <a:moveTo>
                    <a:pt x="-240" y="10486"/>
                  </a:moveTo>
                  <a:lnTo>
                    <a:pt x="-240" y="451429"/>
                  </a:lnTo>
                  <a:cubicBezTo>
                    <a:pt x="-245" y="460053"/>
                    <a:pt x="4111" y="467444"/>
                    <a:pt x="11607" y="471699"/>
                  </a:cubicBezTo>
                  <a:lnTo>
                    <a:pt x="465572" y="729458"/>
                  </a:lnTo>
                  <a:cubicBezTo>
                    <a:pt x="469273" y="731566"/>
                    <a:pt x="473485" y="731553"/>
                    <a:pt x="477181" y="729433"/>
                  </a:cubicBezTo>
                  <a:cubicBezTo>
                    <a:pt x="480866" y="727312"/>
                    <a:pt x="483000" y="723679"/>
                    <a:pt x="483050" y="719425"/>
                  </a:cubicBezTo>
                  <a:lnTo>
                    <a:pt x="488174" y="283015"/>
                  </a:lnTo>
                  <a:cubicBezTo>
                    <a:pt x="488278" y="274277"/>
                    <a:pt x="483937" y="266721"/>
                    <a:pt x="476348" y="262390"/>
                  </a:cubicBezTo>
                  <a:lnTo>
                    <a:pt x="15739" y="287"/>
                  </a:lnTo>
                  <a:cubicBezTo>
                    <a:pt x="12009" y="-1846"/>
                    <a:pt x="7752" y="-1821"/>
                    <a:pt x="4041" y="351"/>
                  </a:cubicBezTo>
                  <a:cubicBezTo>
                    <a:pt x="340" y="2510"/>
                    <a:pt x="-240" y="6206"/>
                    <a:pt x="-240" y="10486"/>
                  </a:cubicBezTo>
                </a:path>
              </a:pathLst>
            </a:custGeom>
            <a:solidFill>
              <a:srgbClr val="50525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0" name="자유형: 도형 299">
              <a:extLst>
                <a:ext uri="{FF2B5EF4-FFF2-40B4-BE49-F238E27FC236}">
                  <a16:creationId xmlns:a16="http://schemas.microsoft.com/office/drawing/2014/main" id="{5898CED3-B7F7-4529-A54A-19D47470472C}"/>
                </a:ext>
              </a:extLst>
            </p:cNvPr>
            <p:cNvSpPr/>
            <p:nvPr/>
          </p:nvSpPr>
          <p:spPr>
            <a:xfrm flipV="1">
              <a:off x="3734316" y="3640126"/>
              <a:ext cx="498544" cy="290472"/>
            </a:xfrm>
            <a:custGeom>
              <a:avLst/>
              <a:gdLst>
                <a:gd name="connsiteX0" fmla="*/ 11474 w 498544"/>
                <a:gd name="connsiteY0" fmla="*/ 29637 h 290472"/>
                <a:gd name="connsiteX1" fmla="*/ -229 w 498544"/>
                <a:gd name="connsiteY1" fmla="*/ 12073 h 290472"/>
                <a:gd name="connsiteX2" fmla="*/ 20929 w 498544"/>
                <a:gd name="connsiteY2" fmla="*/ -1504 h 290472"/>
                <a:gd name="connsiteX3" fmla="*/ 32741 w 498544"/>
                <a:gd name="connsiteY3" fmla="*/ 17330 h 290472"/>
                <a:gd name="connsiteX4" fmla="*/ 52303 w 498544"/>
                <a:gd name="connsiteY4" fmla="*/ 28443 h 290472"/>
                <a:gd name="connsiteX5" fmla="*/ 486706 w 498544"/>
                <a:gd name="connsiteY5" fmla="*/ 275090 h 290472"/>
                <a:gd name="connsiteX6" fmla="*/ 498316 w 498544"/>
                <a:gd name="connsiteY6" fmla="*/ 275064 h 290472"/>
                <a:gd name="connsiteX7" fmla="*/ 477043 w 498544"/>
                <a:gd name="connsiteY7" fmla="*/ 287370 h 290472"/>
                <a:gd name="connsiteX8" fmla="*/ 465434 w 498544"/>
                <a:gd name="connsiteY8" fmla="*/ 287396 h 290472"/>
                <a:gd name="connsiteX9" fmla="*/ 247059 w 498544"/>
                <a:gd name="connsiteY9" fmla="*/ 163406 h 290472"/>
                <a:gd name="connsiteX10" fmla="*/ 11474 w 498544"/>
                <a:gd name="connsiteY10" fmla="*/ 29637 h 290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8544" h="290472">
                  <a:moveTo>
                    <a:pt x="11474" y="29637"/>
                  </a:moveTo>
                  <a:cubicBezTo>
                    <a:pt x="4777" y="25827"/>
                    <a:pt x="590" y="19528"/>
                    <a:pt x="-229" y="12073"/>
                  </a:cubicBezTo>
                  <a:lnTo>
                    <a:pt x="20929" y="-1504"/>
                  </a:lnTo>
                  <a:cubicBezTo>
                    <a:pt x="21386" y="6497"/>
                    <a:pt x="25657" y="13317"/>
                    <a:pt x="32741" y="17330"/>
                  </a:cubicBezTo>
                  <a:lnTo>
                    <a:pt x="52303" y="28443"/>
                  </a:lnTo>
                  <a:lnTo>
                    <a:pt x="486706" y="275090"/>
                  </a:lnTo>
                  <a:cubicBezTo>
                    <a:pt x="490407" y="277198"/>
                    <a:pt x="494620" y="277185"/>
                    <a:pt x="498316" y="275064"/>
                  </a:cubicBezTo>
                  <a:lnTo>
                    <a:pt x="477043" y="287370"/>
                  </a:lnTo>
                  <a:cubicBezTo>
                    <a:pt x="473352" y="289491"/>
                    <a:pt x="469145" y="289504"/>
                    <a:pt x="465434" y="287396"/>
                  </a:cubicBezTo>
                  <a:lnTo>
                    <a:pt x="247059" y="163406"/>
                  </a:lnTo>
                  <a:lnTo>
                    <a:pt x="11474" y="29637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1" name="자유형: 도형 300">
              <a:extLst>
                <a:ext uri="{FF2B5EF4-FFF2-40B4-BE49-F238E27FC236}">
                  <a16:creationId xmlns:a16="http://schemas.microsoft.com/office/drawing/2014/main" id="{E4BE683E-755A-4600-B85B-F3F65254D7A4}"/>
                </a:ext>
              </a:extLst>
            </p:cNvPr>
            <p:cNvSpPr/>
            <p:nvPr/>
          </p:nvSpPr>
          <p:spPr>
            <a:xfrm flipV="1">
              <a:off x="3767256" y="3696830"/>
              <a:ext cx="464775" cy="657415"/>
            </a:xfrm>
            <a:custGeom>
              <a:avLst/>
              <a:gdLst>
                <a:gd name="connsiteX0" fmla="*/ -240 w 464775"/>
                <a:gd name="connsiteY0" fmla="*/ -1289 h 657415"/>
                <a:gd name="connsiteX1" fmla="*/ -240 w 464775"/>
                <a:gd name="connsiteY1" fmla="*/ 395141 h 657415"/>
                <a:gd name="connsiteX2" fmla="*/ 459664 w 464775"/>
                <a:gd name="connsiteY2" fmla="*/ 656126 h 657415"/>
                <a:gd name="connsiteX3" fmla="*/ 464536 w 464775"/>
                <a:gd name="connsiteY3" fmla="*/ 261677 h 657415"/>
                <a:gd name="connsiteX4" fmla="*/ -240 w 464775"/>
                <a:gd name="connsiteY4" fmla="*/ -1289 h 65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775" h="657415">
                  <a:moveTo>
                    <a:pt x="-240" y="-1289"/>
                  </a:moveTo>
                  <a:lnTo>
                    <a:pt x="-240" y="395141"/>
                  </a:lnTo>
                  <a:lnTo>
                    <a:pt x="459664" y="656126"/>
                  </a:lnTo>
                  <a:lnTo>
                    <a:pt x="464536" y="261677"/>
                  </a:lnTo>
                  <a:lnTo>
                    <a:pt x="-240" y="-1289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2" name="자유형: 도형 301">
              <a:extLst>
                <a:ext uri="{FF2B5EF4-FFF2-40B4-BE49-F238E27FC236}">
                  <a16:creationId xmlns:a16="http://schemas.microsoft.com/office/drawing/2014/main" id="{FE1FB646-06AD-4D05-BB2B-A6E6B5E227C2}"/>
                </a:ext>
              </a:extLst>
            </p:cNvPr>
            <p:cNvSpPr/>
            <p:nvPr/>
          </p:nvSpPr>
          <p:spPr>
            <a:xfrm flipV="1">
              <a:off x="3767256" y="3700551"/>
              <a:ext cx="458113" cy="644906"/>
            </a:xfrm>
            <a:custGeom>
              <a:avLst/>
              <a:gdLst>
                <a:gd name="connsiteX0" fmla="*/ -238 w 458113"/>
                <a:gd name="connsiteY0" fmla="*/ -1292 h 644906"/>
                <a:gd name="connsiteX1" fmla="*/ -233 w 458113"/>
                <a:gd name="connsiteY1" fmla="*/ 386351 h 644906"/>
                <a:gd name="connsiteX2" fmla="*/ 453103 w 458113"/>
                <a:gd name="connsiteY2" fmla="*/ 643614 h 644906"/>
                <a:gd name="connsiteX3" fmla="*/ 457876 w 458113"/>
                <a:gd name="connsiteY3" fmla="*/ 257903 h 644906"/>
                <a:gd name="connsiteX4" fmla="*/ -238 w 458113"/>
                <a:gd name="connsiteY4" fmla="*/ -1292 h 64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113" h="644906">
                  <a:moveTo>
                    <a:pt x="-238" y="-1292"/>
                  </a:moveTo>
                  <a:lnTo>
                    <a:pt x="-233" y="386351"/>
                  </a:lnTo>
                  <a:lnTo>
                    <a:pt x="453103" y="643614"/>
                  </a:lnTo>
                  <a:lnTo>
                    <a:pt x="457876" y="257903"/>
                  </a:lnTo>
                  <a:lnTo>
                    <a:pt x="-238" y="-1292"/>
                  </a:lnTo>
                </a:path>
              </a:pathLst>
            </a:custGeom>
            <a:solidFill>
              <a:srgbClr val="100F0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3" name="자유형: 도형 302">
              <a:extLst>
                <a:ext uri="{FF2B5EF4-FFF2-40B4-BE49-F238E27FC236}">
                  <a16:creationId xmlns:a16="http://schemas.microsoft.com/office/drawing/2014/main" id="{99C4A0BF-9930-43FC-BC78-A878C883C093}"/>
                </a:ext>
              </a:extLst>
            </p:cNvPr>
            <p:cNvSpPr/>
            <p:nvPr/>
          </p:nvSpPr>
          <p:spPr>
            <a:xfrm flipV="1">
              <a:off x="3771260" y="3708222"/>
              <a:ext cx="449897" cy="631520"/>
            </a:xfrm>
            <a:custGeom>
              <a:avLst/>
              <a:gdLst>
                <a:gd name="connsiteX0" fmla="*/ -238 w 449897"/>
                <a:gd name="connsiteY0" fmla="*/ -1291 h 631520"/>
                <a:gd name="connsiteX1" fmla="*/ -238 w 449897"/>
                <a:gd name="connsiteY1" fmla="*/ 377626 h 631520"/>
                <a:gd name="connsiteX2" fmla="*/ 444942 w 449897"/>
                <a:gd name="connsiteY2" fmla="*/ 630229 h 631520"/>
                <a:gd name="connsiteX3" fmla="*/ 449660 w 449897"/>
                <a:gd name="connsiteY3" fmla="*/ 253255 h 631520"/>
                <a:gd name="connsiteX4" fmla="*/ -238 w 449897"/>
                <a:gd name="connsiteY4" fmla="*/ -1291 h 6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897" h="631520">
                  <a:moveTo>
                    <a:pt x="-238" y="-1291"/>
                  </a:moveTo>
                  <a:lnTo>
                    <a:pt x="-238" y="377626"/>
                  </a:lnTo>
                  <a:lnTo>
                    <a:pt x="444942" y="630229"/>
                  </a:lnTo>
                  <a:lnTo>
                    <a:pt x="449660" y="253255"/>
                  </a:lnTo>
                  <a:lnTo>
                    <a:pt x="-238" y="-1291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4" name="자유형: 도형 303">
              <a:extLst>
                <a:ext uri="{FF2B5EF4-FFF2-40B4-BE49-F238E27FC236}">
                  <a16:creationId xmlns:a16="http://schemas.microsoft.com/office/drawing/2014/main" id="{F81DC9B8-147C-40F1-85C6-66E51CCF8866}"/>
                </a:ext>
              </a:extLst>
            </p:cNvPr>
            <p:cNvSpPr/>
            <p:nvPr/>
          </p:nvSpPr>
          <p:spPr>
            <a:xfrm flipV="1">
              <a:off x="3994325" y="3799864"/>
              <a:ext cx="14430" cy="19272"/>
            </a:xfrm>
            <a:custGeom>
              <a:avLst/>
              <a:gdLst>
                <a:gd name="connsiteX0" fmla="*/ 2938 w 14430"/>
                <a:gd name="connsiteY0" fmla="*/ -1299 h 19272"/>
                <a:gd name="connsiteX1" fmla="*/ 12953 w 14430"/>
                <a:gd name="connsiteY1" fmla="*/ 6295 h 19272"/>
                <a:gd name="connsiteX2" fmla="*/ 11009 w 14430"/>
                <a:gd name="connsiteY2" fmla="*/ 17611 h 19272"/>
                <a:gd name="connsiteX3" fmla="*/ 992 w 14430"/>
                <a:gd name="connsiteY3" fmla="*/ 10004 h 19272"/>
                <a:gd name="connsiteX4" fmla="*/ 2938 w 14430"/>
                <a:gd name="connsiteY4" fmla="*/ -1299 h 19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0" h="19272">
                  <a:moveTo>
                    <a:pt x="2938" y="-1299"/>
                  </a:moveTo>
                  <a:cubicBezTo>
                    <a:pt x="6246" y="-2328"/>
                    <a:pt x="10725" y="1088"/>
                    <a:pt x="12953" y="6295"/>
                  </a:cubicBezTo>
                  <a:cubicBezTo>
                    <a:pt x="15186" y="11528"/>
                    <a:pt x="14308" y="16595"/>
                    <a:pt x="11009" y="17611"/>
                  </a:cubicBezTo>
                  <a:cubicBezTo>
                    <a:pt x="7700" y="18627"/>
                    <a:pt x="3220" y="15211"/>
                    <a:pt x="992" y="10004"/>
                  </a:cubicBezTo>
                  <a:cubicBezTo>
                    <a:pt x="-1236" y="4784"/>
                    <a:pt x="-362" y="-283"/>
                    <a:pt x="2938" y="-1299"/>
                  </a:cubicBezTo>
                </a:path>
              </a:pathLst>
            </a:custGeom>
            <a:solidFill>
              <a:srgbClr val="100F0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5" name="자유형: 도형 304">
              <a:extLst>
                <a:ext uri="{FF2B5EF4-FFF2-40B4-BE49-F238E27FC236}">
                  <a16:creationId xmlns:a16="http://schemas.microsoft.com/office/drawing/2014/main" id="{9CEE365A-AF47-429D-A052-0F5B8171A483}"/>
                </a:ext>
              </a:extLst>
            </p:cNvPr>
            <p:cNvSpPr/>
            <p:nvPr/>
          </p:nvSpPr>
          <p:spPr>
            <a:xfrm flipV="1">
              <a:off x="3993240" y="3798775"/>
              <a:ext cx="16597" cy="21447"/>
            </a:xfrm>
            <a:custGeom>
              <a:avLst/>
              <a:gdLst>
                <a:gd name="connsiteX0" fmla="*/ 10862 w 16597"/>
                <a:gd name="connsiteY0" fmla="*/ 17796 h 21447"/>
                <a:gd name="connsiteX1" fmla="*/ 3069 w 16597"/>
                <a:gd name="connsiteY1" fmla="*/ 10672 h 21447"/>
                <a:gd name="connsiteX2" fmla="*/ 2494 w 16597"/>
                <a:gd name="connsiteY2" fmla="*/ 2556 h 21447"/>
                <a:gd name="connsiteX3" fmla="*/ 4339 w 16597"/>
                <a:gd name="connsiteY3" fmla="*/ 816 h 21447"/>
                <a:gd name="connsiteX4" fmla="*/ 13045 w 16597"/>
                <a:gd name="connsiteY4" fmla="*/ 7801 h 21447"/>
                <a:gd name="connsiteX5" fmla="*/ 13631 w 16597"/>
                <a:gd name="connsiteY5" fmla="*/ 15904 h 21447"/>
                <a:gd name="connsiteX6" fmla="*/ 11775 w 16597"/>
                <a:gd name="connsiteY6" fmla="*/ 17669 h 21447"/>
                <a:gd name="connsiteX7" fmla="*/ 5251 w 16597"/>
                <a:gd name="connsiteY7" fmla="*/ -1482 h 21447"/>
                <a:gd name="connsiteX8" fmla="*/ 5246 w 16597"/>
                <a:gd name="connsiteY8" fmla="*/ -1482 h 21447"/>
                <a:gd name="connsiteX9" fmla="*/ 3709 w 16597"/>
                <a:gd name="connsiteY9" fmla="*/ -1254 h 21447"/>
                <a:gd name="connsiteX10" fmla="*/ 524 w 16597"/>
                <a:gd name="connsiteY10" fmla="*/ 1655 h 21447"/>
                <a:gd name="connsiteX11" fmla="*/ 1084 w 16597"/>
                <a:gd name="connsiteY11" fmla="*/ 11510 h 21447"/>
                <a:gd name="connsiteX12" fmla="*/ 12405 w 16597"/>
                <a:gd name="connsiteY12" fmla="*/ 19727 h 21447"/>
                <a:gd name="connsiteX13" fmla="*/ 15595 w 16597"/>
                <a:gd name="connsiteY13" fmla="*/ 16819 h 21447"/>
                <a:gd name="connsiteX14" fmla="*/ 15030 w 16597"/>
                <a:gd name="connsiteY14" fmla="*/ 6963 h 21447"/>
                <a:gd name="connsiteX15" fmla="*/ 5251 w 16597"/>
                <a:gd name="connsiteY15" fmla="*/ -1482 h 2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597" h="21447">
                  <a:moveTo>
                    <a:pt x="10862" y="17796"/>
                  </a:moveTo>
                  <a:cubicBezTo>
                    <a:pt x="8158" y="17796"/>
                    <a:pt x="4806" y="14723"/>
                    <a:pt x="3069" y="10672"/>
                  </a:cubicBezTo>
                  <a:cubicBezTo>
                    <a:pt x="1789" y="7662"/>
                    <a:pt x="1566" y="4563"/>
                    <a:pt x="2494" y="2556"/>
                  </a:cubicBezTo>
                  <a:lnTo>
                    <a:pt x="4339" y="816"/>
                  </a:lnTo>
                  <a:cubicBezTo>
                    <a:pt x="6998" y="4"/>
                    <a:pt x="11101" y="3268"/>
                    <a:pt x="13045" y="7801"/>
                  </a:cubicBezTo>
                  <a:cubicBezTo>
                    <a:pt x="14325" y="10824"/>
                    <a:pt x="14554" y="13923"/>
                    <a:pt x="13631" y="15904"/>
                  </a:cubicBezTo>
                  <a:lnTo>
                    <a:pt x="11775" y="17669"/>
                  </a:lnTo>
                  <a:close/>
                  <a:moveTo>
                    <a:pt x="5251" y="-1482"/>
                  </a:moveTo>
                  <a:lnTo>
                    <a:pt x="5246" y="-1482"/>
                  </a:lnTo>
                  <a:lnTo>
                    <a:pt x="3709" y="-1254"/>
                  </a:lnTo>
                  <a:cubicBezTo>
                    <a:pt x="2305" y="-822"/>
                    <a:pt x="1209" y="181"/>
                    <a:pt x="524" y="1655"/>
                  </a:cubicBezTo>
                  <a:cubicBezTo>
                    <a:pt x="-667" y="4220"/>
                    <a:pt x="-459" y="7903"/>
                    <a:pt x="1084" y="11510"/>
                  </a:cubicBezTo>
                  <a:cubicBezTo>
                    <a:pt x="3520" y="17225"/>
                    <a:pt x="8626" y="20971"/>
                    <a:pt x="12405" y="19727"/>
                  </a:cubicBezTo>
                  <a:cubicBezTo>
                    <a:pt x="13810" y="19308"/>
                    <a:pt x="14906" y="18292"/>
                    <a:pt x="15595" y="16819"/>
                  </a:cubicBezTo>
                  <a:cubicBezTo>
                    <a:pt x="16782" y="14253"/>
                    <a:pt x="16572" y="10570"/>
                    <a:pt x="15030" y="6963"/>
                  </a:cubicBezTo>
                  <a:cubicBezTo>
                    <a:pt x="12912" y="1985"/>
                    <a:pt x="8883" y="-1482"/>
                    <a:pt x="5251" y="-1482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6" name="자유형: 도형 305">
              <a:extLst>
                <a:ext uri="{FF2B5EF4-FFF2-40B4-BE49-F238E27FC236}">
                  <a16:creationId xmlns:a16="http://schemas.microsoft.com/office/drawing/2014/main" id="{3CDE5D70-FA08-4658-9F42-434CC94A3C5A}"/>
                </a:ext>
              </a:extLst>
            </p:cNvPr>
            <p:cNvSpPr/>
            <p:nvPr/>
          </p:nvSpPr>
          <p:spPr>
            <a:xfrm flipV="1">
              <a:off x="3994759" y="3801884"/>
              <a:ext cx="9949" cy="13284"/>
            </a:xfrm>
            <a:custGeom>
              <a:avLst/>
              <a:gdLst>
                <a:gd name="connsiteX0" fmla="*/ 1953 w 9949"/>
                <a:gd name="connsiteY0" fmla="*/ -1357 h 13284"/>
                <a:gd name="connsiteX1" fmla="*/ 8864 w 9949"/>
                <a:gd name="connsiteY1" fmla="*/ 3889 h 13284"/>
                <a:gd name="connsiteX2" fmla="*/ 7515 w 9949"/>
                <a:gd name="connsiteY2" fmla="*/ 11674 h 13284"/>
                <a:gd name="connsiteX3" fmla="*/ 609 w 9949"/>
                <a:gd name="connsiteY3" fmla="*/ 6429 h 13284"/>
                <a:gd name="connsiteX4" fmla="*/ 1953 w 9949"/>
                <a:gd name="connsiteY4" fmla="*/ -1357 h 1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49" h="13284">
                  <a:moveTo>
                    <a:pt x="1953" y="-1357"/>
                  </a:moveTo>
                  <a:cubicBezTo>
                    <a:pt x="4231" y="-2068"/>
                    <a:pt x="7327" y="294"/>
                    <a:pt x="8864" y="3889"/>
                  </a:cubicBezTo>
                  <a:cubicBezTo>
                    <a:pt x="10393" y="7483"/>
                    <a:pt x="9792" y="10975"/>
                    <a:pt x="7515" y="11674"/>
                  </a:cubicBezTo>
                  <a:cubicBezTo>
                    <a:pt x="5233" y="12385"/>
                    <a:pt x="2146" y="10048"/>
                    <a:pt x="609" y="6429"/>
                  </a:cubicBezTo>
                  <a:cubicBezTo>
                    <a:pt x="-924" y="2834"/>
                    <a:pt x="-324" y="-645"/>
                    <a:pt x="1953" y="-135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7" name="자유형: 도형 306">
              <a:extLst>
                <a:ext uri="{FF2B5EF4-FFF2-40B4-BE49-F238E27FC236}">
                  <a16:creationId xmlns:a16="http://schemas.microsoft.com/office/drawing/2014/main" id="{842C6A7D-6E9E-43F4-B5DE-AD3064B66250}"/>
                </a:ext>
              </a:extLst>
            </p:cNvPr>
            <p:cNvSpPr/>
            <p:nvPr/>
          </p:nvSpPr>
          <p:spPr>
            <a:xfrm flipV="1">
              <a:off x="3771260" y="3708222"/>
              <a:ext cx="449897" cy="631520"/>
            </a:xfrm>
            <a:custGeom>
              <a:avLst/>
              <a:gdLst>
                <a:gd name="connsiteX0" fmla="*/ -238 w 449897"/>
                <a:gd name="connsiteY0" fmla="*/ -1291 h 631520"/>
                <a:gd name="connsiteX1" fmla="*/ 444942 w 449897"/>
                <a:gd name="connsiteY1" fmla="*/ 630229 h 631520"/>
                <a:gd name="connsiteX2" fmla="*/ 449660 w 449897"/>
                <a:gd name="connsiteY2" fmla="*/ 253255 h 631520"/>
                <a:gd name="connsiteX3" fmla="*/ -238 w 449897"/>
                <a:gd name="connsiteY3" fmla="*/ -1291 h 6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9897" h="631520">
                  <a:moveTo>
                    <a:pt x="-238" y="-1291"/>
                  </a:moveTo>
                  <a:cubicBezTo>
                    <a:pt x="245523" y="170909"/>
                    <a:pt x="393918" y="381398"/>
                    <a:pt x="444942" y="630229"/>
                  </a:cubicBezTo>
                  <a:lnTo>
                    <a:pt x="449660" y="253255"/>
                  </a:lnTo>
                  <a:lnTo>
                    <a:pt x="-238" y="-1291"/>
                  </a:lnTo>
                </a:path>
              </a:pathLst>
            </a:custGeom>
            <a:solidFill>
              <a:srgbClr val="B3BBE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8" name="자유형: 도형 307">
              <a:extLst>
                <a:ext uri="{FF2B5EF4-FFF2-40B4-BE49-F238E27FC236}">
                  <a16:creationId xmlns:a16="http://schemas.microsoft.com/office/drawing/2014/main" id="{1DD4E0DA-CD34-4A2F-B30C-4821A51B3782}"/>
                </a:ext>
              </a:extLst>
            </p:cNvPr>
            <p:cNvSpPr/>
            <p:nvPr/>
          </p:nvSpPr>
          <p:spPr>
            <a:xfrm flipV="1">
              <a:off x="4097337" y="3825989"/>
              <a:ext cx="96332" cy="253034"/>
            </a:xfrm>
            <a:custGeom>
              <a:avLst/>
              <a:gdLst>
                <a:gd name="connsiteX0" fmla="*/ -339 w 96332"/>
                <a:gd name="connsiteY0" fmla="*/ -1355 h 253034"/>
                <a:gd name="connsiteX1" fmla="*/ -334 w 96332"/>
                <a:gd name="connsiteY1" fmla="*/ 196435 h 253034"/>
                <a:gd name="connsiteX2" fmla="*/ 95993 w 96332"/>
                <a:gd name="connsiteY2" fmla="*/ 251680 h 253034"/>
                <a:gd name="connsiteX3" fmla="*/ 95993 w 96332"/>
                <a:gd name="connsiteY3" fmla="*/ 54310 h 253034"/>
                <a:gd name="connsiteX4" fmla="*/ -339 w 96332"/>
                <a:gd name="connsiteY4" fmla="*/ -1355 h 253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32" h="253034">
                  <a:moveTo>
                    <a:pt x="-339" y="-1355"/>
                  </a:moveTo>
                  <a:lnTo>
                    <a:pt x="-334" y="196435"/>
                  </a:lnTo>
                  <a:lnTo>
                    <a:pt x="95993" y="251680"/>
                  </a:lnTo>
                  <a:lnTo>
                    <a:pt x="95993" y="54310"/>
                  </a:lnTo>
                  <a:lnTo>
                    <a:pt x="-339" y="-1355"/>
                  </a:ln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9" name="자유형: 도형 308">
              <a:extLst>
                <a:ext uri="{FF2B5EF4-FFF2-40B4-BE49-F238E27FC236}">
                  <a16:creationId xmlns:a16="http://schemas.microsoft.com/office/drawing/2014/main" id="{DECEA9FB-939D-44F9-A5AA-B51CB75BE166}"/>
                </a:ext>
              </a:extLst>
            </p:cNvPr>
            <p:cNvSpPr/>
            <p:nvPr/>
          </p:nvSpPr>
          <p:spPr>
            <a:xfrm flipV="1">
              <a:off x="4100804" y="3835196"/>
              <a:ext cx="107806" cy="235813"/>
            </a:xfrm>
            <a:custGeom>
              <a:avLst/>
              <a:gdLst>
                <a:gd name="connsiteX0" fmla="*/ 88187 w 107806"/>
                <a:gd name="connsiteY0" fmla="*/ 234460 h 235813"/>
                <a:gd name="connsiteX1" fmla="*/ 107461 w 107806"/>
                <a:gd name="connsiteY1" fmla="*/ 140911 h 235813"/>
                <a:gd name="connsiteX2" fmla="*/ 88837 w 107806"/>
                <a:gd name="connsiteY2" fmla="*/ 48494 h 235813"/>
                <a:gd name="connsiteX3" fmla="*/ -346 w 107806"/>
                <a:gd name="connsiteY3" fmla="*/ -1354 h 235813"/>
                <a:gd name="connsiteX4" fmla="*/ -346 w 107806"/>
                <a:gd name="connsiteY4" fmla="*/ 184968 h 235813"/>
                <a:gd name="connsiteX5" fmla="*/ 85995 w 107806"/>
                <a:gd name="connsiteY5" fmla="*/ 233113 h 235813"/>
                <a:gd name="connsiteX6" fmla="*/ 86258 w 107806"/>
                <a:gd name="connsiteY6" fmla="*/ 233253 h 235813"/>
                <a:gd name="connsiteX7" fmla="*/ 86818 w 107806"/>
                <a:gd name="connsiteY7" fmla="*/ 233571 h 235813"/>
                <a:gd name="connsiteX8" fmla="*/ 86818 w 107806"/>
                <a:gd name="connsiteY8" fmla="*/ 233596 h 235813"/>
                <a:gd name="connsiteX9" fmla="*/ 88187 w 107806"/>
                <a:gd name="connsiteY9" fmla="*/ 234460 h 235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06" h="235813">
                  <a:moveTo>
                    <a:pt x="88187" y="234460"/>
                  </a:moveTo>
                  <a:cubicBezTo>
                    <a:pt x="99762" y="214990"/>
                    <a:pt x="107461" y="180358"/>
                    <a:pt x="107461" y="140911"/>
                  </a:cubicBezTo>
                  <a:cubicBezTo>
                    <a:pt x="107461" y="102202"/>
                    <a:pt x="100044" y="68153"/>
                    <a:pt x="88837" y="48494"/>
                  </a:cubicBezTo>
                  <a:lnTo>
                    <a:pt x="-346" y="-1354"/>
                  </a:lnTo>
                  <a:lnTo>
                    <a:pt x="-346" y="184968"/>
                  </a:lnTo>
                  <a:lnTo>
                    <a:pt x="85995" y="233113"/>
                  </a:lnTo>
                  <a:lnTo>
                    <a:pt x="86258" y="233253"/>
                  </a:lnTo>
                  <a:lnTo>
                    <a:pt x="86818" y="233571"/>
                  </a:lnTo>
                  <a:lnTo>
                    <a:pt x="86818" y="233596"/>
                  </a:lnTo>
                  <a:lnTo>
                    <a:pt x="88187" y="234460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0" name="자유형: 도형 309">
              <a:extLst>
                <a:ext uri="{FF2B5EF4-FFF2-40B4-BE49-F238E27FC236}">
                  <a16:creationId xmlns:a16="http://schemas.microsoft.com/office/drawing/2014/main" id="{06FA2C85-18FC-40CB-9DF2-1590980F5A21}"/>
                </a:ext>
              </a:extLst>
            </p:cNvPr>
            <p:cNvSpPr/>
            <p:nvPr/>
          </p:nvSpPr>
          <p:spPr>
            <a:xfrm flipV="1">
              <a:off x="4100804" y="3884447"/>
              <a:ext cx="19372" cy="187439"/>
            </a:xfrm>
            <a:custGeom>
              <a:avLst/>
              <a:gdLst>
                <a:gd name="connsiteX0" fmla="*/ -316 w 19372"/>
                <a:gd name="connsiteY0" fmla="*/ 186108 h 187439"/>
                <a:gd name="connsiteX1" fmla="*/ 19057 w 19372"/>
                <a:gd name="connsiteY1" fmla="*/ 92382 h 187439"/>
                <a:gd name="connsiteX2" fmla="*/ -316 w 19372"/>
                <a:gd name="connsiteY2" fmla="*/ -1332 h 187439"/>
                <a:gd name="connsiteX3" fmla="*/ -316 w 19372"/>
                <a:gd name="connsiteY3" fmla="*/ 186108 h 187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72" h="187439">
                  <a:moveTo>
                    <a:pt x="-316" y="186108"/>
                  </a:moveTo>
                  <a:cubicBezTo>
                    <a:pt x="11314" y="166677"/>
                    <a:pt x="19057" y="131968"/>
                    <a:pt x="19057" y="92382"/>
                  </a:cubicBezTo>
                  <a:cubicBezTo>
                    <a:pt x="19057" y="52821"/>
                    <a:pt x="11314" y="18125"/>
                    <a:pt x="-316" y="-1332"/>
                  </a:cubicBezTo>
                  <a:lnTo>
                    <a:pt x="-316" y="186108"/>
                  </a:lnTo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1" name="자유형: 도형 310">
              <a:extLst>
                <a:ext uri="{FF2B5EF4-FFF2-40B4-BE49-F238E27FC236}">
                  <a16:creationId xmlns:a16="http://schemas.microsoft.com/office/drawing/2014/main" id="{58C4A9C4-22A2-4479-BBA9-0BFBC07335B4}"/>
                </a:ext>
              </a:extLst>
            </p:cNvPr>
            <p:cNvSpPr/>
            <p:nvPr/>
          </p:nvSpPr>
          <p:spPr>
            <a:xfrm flipV="1">
              <a:off x="3993907" y="3884282"/>
              <a:ext cx="96330" cy="253047"/>
            </a:xfrm>
            <a:custGeom>
              <a:avLst/>
              <a:gdLst>
                <a:gd name="connsiteX0" fmla="*/ -269 w 96330"/>
                <a:gd name="connsiteY0" fmla="*/ -1303 h 253047"/>
                <a:gd name="connsiteX1" fmla="*/ -269 w 96330"/>
                <a:gd name="connsiteY1" fmla="*/ 196500 h 253047"/>
                <a:gd name="connsiteX2" fmla="*/ 96062 w 96330"/>
                <a:gd name="connsiteY2" fmla="*/ 251745 h 253047"/>
                <a:gd name="connsiteX3" fmla="*/ 96062 w 96330"/>
                <a:gd name="connsiteY3" fmla="*/ 54362 h 253047"/>
                <a:gd name="connsiteX4" fmla="*/ -269 w 96330"/>
                <a:gd name="connsiteY4" fmla="*/ -1303 h 253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30" h="253047">
                  <a:moveTo>
                    <a:pt x="-269" y="-1303"/>
                  </a:moveTo>
                  <a:lnTo>
                    <a:pt x="-269" y="196500"/>
                  </a:lnTo>
                  <a:lnTo>
                    <a:pt x="96062" y="251745"/>
                  </a:lnTo>
                  <a:lnTo>
                    <a:pt x="96062" y="54362"/>
                  </a:lnTo>
                  <a:lnTo>
                    <a:pt x="-269" y="-1303"/>
                  </a:ln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2" name="자유형: 도형 311">
              <a:extLst>
                <a:ext uri="{FF2B5EF4-FFF2-40B4-BE49-F238E27FC236}">
                  <a16:creationId xmlns:a16="http://schemas.microsoft.com/office/drawing/2014/main" id="{A3534D1B-CD49-47C4-B1A4-5A7C1502C731}"/>
                </a:ext>
              </a:extLst>
            </p:cNvPr>
            <p:cNvSpPr/>
            <p:nvPr/>
          </p:nvSpPr>
          <p:spPr>
            <a:xfrm flipV="1">
              <a:off x="3997369" y="3893489"/>
              <a:ext cx="107811" cy="235813"/>
            </a:xfrm>
            <a:custGeom>
              <a:avLst/>
              <a:gdLst>
                <a:gd name="connsiteX0" fmla="*/ 88258 w 107811"/>
                <a:gd name="connsiteY0" fmla="*/ 234512 h 235813"/>
                <a:gd name="connsiteX1" fmla="*/ 107536 w 107811"/>
                <a:gd name="connsiteY1" fmla="*/ 140963 h 235813"/>
                <a:gd name="connsiteX2" fmla="*/ 88908 w 107811"/>
                <a:gd name="connsiteY2" fmla="*/ 48546 h 235813"/>
                <a:gd name="connsiteX3" fmla="*/ -275 w 107811"/>
                <a:gd name="connsiteY3" fmla="*/ -1302 h 235813"/>
                <a:gd name="connsiteX4" fmla="*/ -275 w 107811"/>
                <a:gd name="connsiteY4" fmla="*/ 185007 h 235813"/>
                <a:gd name="connsiteX5" fmla="*/ 86066 w 107811"/>
                <a:gd name="connsiteY5" fmla="*/ 233165 h 235813"/>
                <a:gd name="connsiteX6" fmla="*/ 86329 w 107811"/>
                <a:gd name="connsiteY6" fmla="*/ 233318 h 235813"/>
                <a:gd name="connsiteX7" fmla="*/ 86889 w 107811"/>
                <a:gd name="connsiteY7" fmla="*/ 233623 h 235813"/>
                <a:gd name="connsiteX8" fmla="*/ 86889 w 107811"/>
                <a:gd name="connsiteY8" fmla="*/ 233648 h 235813"/>
                <a:gd name="connsiteX9" fmla="*/ 88258 w 107811"/>
                <a:gd name="connsiteY9" fmla="*/ 234512 h 235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11" h="235813">
                  <a:moveTo>
                    <a:pt x="88258" y="234512"/>
                  </a:moveTo>
                  <a:cubicBezTo>
                    <a:pt x="99831" y="215042"/>
                    <a:pt x="107536" y="180422"/>
                    <a:pt x="107536" y="140963"/>
                  </a:cubicBezTo>
                  <a:cubicBezTo>
                    <a:pt x="107536" y="102241"/>
                    <a:pt x="100120" y="68205"/>
                    <a:pt x="88908" y="48546"/>
                  </a:cubicBezTo>
                  <a:lnTo>
                    <a:pt x="-275" y="-1302"/>
                  </a:lnTo>
                  <a:lnTo>
                    <a:pt x="-275" y="185007"/>
                  </a:lnTo>
                  <a:lnTo>
                    <a:pt x="86066" y="233165"/>
                  </a:lnTo>
                  <a:lnTo>
                    <a:pt x="86329" y="233318"/>
                  </a:lnTo>
                  <a:lnTo>
                    <a:pt x="86889" y="233623"/>
                  </a:lnTo>
                  <a:lnTo>
                    <a:pt x="86889" y="233648"/>
                  </a:lnTo>
                  <a:lnTo>
                    <a:pt x="88258" y="234512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3" name="자유형: 도형 312">
              <a:extLst>
                <a:ext uri="{FF2B5EF4-FFF2-40B4-BE49-F238E27FC236}">
                  <a16:creationId xmlns:a16="http://schemas.microsoft.com/office/drawing/2014/main" id="{9E6D0244-9826-4CCA-ADFC-3B4D6D54AFD7}"/>
                </a:ext>
              </a:extLst>
            </p:cNvPr>
            <p:cNvSpPr/>
            <p:nvPr/>
          </p:nvSpPr>
          <p:spPr>
            <a:xfrm flipV="1">
              <a:off x="3997369" y="3942740"/>
              <a:ext cx="19377" cy="187426"/>
            </a:xfrm>
            <a:custGeom>
              <a:avLst/>
              <a:gdLst>
                <a:gd name="connsiteX0" fmla="*/ -245 w 19377"/>
                <a:gd name="connsiteY0" fmla="*/ 186147 h 187426"/>
                <a:gd name="connsiteX1" fmla="*/ 19133 w 19377"/>
                <a:gd name="connsiteY1" fmla="*/ 92434 h 187426"/>
                <a:gd name="connsiteX2" fmla="*/ -245 w 19377"/>
                <a:gd name="connsiteY2" fmla="*/ -1280 h 187426"/>
                <a:gd name="connsiteX3" fmla="*/ -245 w 19377"/>
                <a:gd name="connsiteY3" fmla="*/ 186147 h 18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77" h="187426">
                  <a:moveTo>
                    <a:pt x="-245" y="186147"/>
                  </a:moveTo>
                  <a:cubicBezTo>
                    <a:pt x="11383" y="166703"/>
                    <a:pt x="19133" y="132007"/>
                    <a:pt x="19133" y="92434"/>
                  </a:cubicBezTo>
                  <a:cubicBezTo>
                    <a:pt x="19133" y="52860"/>
                    <a:pt x="11383" y="18164"/>
                    <a:pt x="-245" y="-1280"/>
                  </a:cubicBezTo>
                  <a:lnTo>
                    <a:pt x="-245" y="186147"/>
                  </a:lnTo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4" name="자유형: 도형 313">
              <a:extLst>
                <a:ext uri="{FF2B5EF4-FFF2-40B4-BE49-F238E27FC236}">
                  <a16:creationId xmlns:a16="http://schemas.microsoft.com/office/drawing/2014/main" id="{A4827844-BB0A-44C6-A12B-A9180B2B9166}"/>
                </a:ext>
              </a:extLst>
            </p:cNvPr>
            <p:cNvSpPr/>
            <p:nvPr/>
          </p:nvSpPr>
          <p:spPr>
            <a:xfrm flipV="1">
              <a:off x="3890511" y="3942422"/>
              <a:ext cx="96325" cy="253034"/>
            </a:xfrm>
            <a:custGeom>
              <a:avLst/>
              <a:gdLst>
                <a:gd name="connsiteX0" fmla="*/ -198 w 96325"/>
                <a:gd name="connsiteY0" fmla="*/ -1251 h 253034"/>
                <a:gd name="connsiteX1" fmla="*/ -195 w 96325"/>
                <a:gd name="connsiteY1" fmla="*/ 196539 h 253034"/>
                <a:gd name="connsiteX2" fmla="*/ 96127 w 96325"/>
                <a:gd name="connsiteY2" fmla="*/ 251784 h 253034"/>
                <a:gd name="connsiteX3" fmla="*/ 96127 w 96325"/>
                <a:gd name="connsiteY3" fmla="*/ 54414 h 253034"/>
                <a:gd name="connsiteX4" fmla="*/ -198 w 96325"/>
                <a:gd name="connsiteY4" fmla="*/ -1251 h 253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25" h="253034">
                  <a:moveTo>
                    <a:pt x="-198" y="-1251"/>
                  </a:moveTo>
                  <a:lnTo>
                    <a:pt x="-195" y="196539"/>
                  </a:lnTo>
                  <a:lnTo>
                    <a:pt x="96127" y="251784"/>
                  </a:lnTo>
                  <a:lnTo>
                    <a:pt x="96127" y="54414"/>
                  </a:lnTo>
                  <a:lnTo>
                    <a:pt x="-198" y="-1251"/>
                  </a:ln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5" name="자유형: 도형 314">
              <a:extLst>
                <a:ext uri="{FF2B5EF4-FFF2-40B4-BE49-F238E27FC236}">
                  <a16:creationId xmlns:a16="http://schemas.microsoft.com/office/drawing/2014/main" id="{859D60F0-4351-418C-BF7E-41A5D62E6CAA}"/>
                </a:ext>
              </a:extLst>
            </p:cNvPr>
            <p:cNvSpPr/>
            <p:nvPr/>
          </p:nvSpPr>
          <p:spPr>
            <a:xfrm flipV="1">
              <a:off x="3893968" y="3951617"/>
              <a:ext cx="107816" cy="235826"/>
            </a:xfrm>
            <a:custGeom>
              <a:avLst/>
              <a:gdLst>
                <a:gd name="connsiteX0" fmla="*/ 88339 w 107816"/>
                <a:gd name="connsiteY0" fmla="*/ 234576 h 235826"/>
                <a:gd name="connsiteX1" fmla="*/ 107612 w 107816"/>
                <a:gd name="connsiteY1" fmla="*/ 141015 h 235826"/>
                <a:gd name="connsiteX2" fmla="*/ 88984 w 107816"/>
                <a:gd name="connsiteY2" fmla="*/ 48597 h 235826"/>
                <a:gd name="connsiteX3" fmla="*/ -205 w 107816"/>
                <a:gd name="connsiteY3" fmla="*/ -1250 h 235826"/>
                <a:gd name="connsiteX4" fmla="*/ -205 w 107816"/>
                <a:gd name="connsiteY4" fmla="*/ 185072 h 235826"/>
                <a:gd name="connsiteX5" fmla="*/ 86140 w 107816"/>
                <a:gd name="connsiteY5" fmla="*/ 233230 h 235826"/>
                <a:gd name="connsiteX6" fmla="*/ 86408 w 107816"/>
                <a:gd name="connsiteY6" fmla="*/ 233370 h 235826"/>
                <a:gd name="connsiteX7" fmla="*/ 86969 w 107816"/>
                <a:gd name="connsiteY7" fmla="*/ 233674 h 235826"/>
                <a:gd name="connsiteX8" fmla="*/ 86969 w 107816"/>
                <a:gd name="connsiteY8" fmla="*/ 233700 h 235826"/>
                <a:gd name="connsiteX9" fmla="*/ 88339 w 107816"/>
                <a:gd name="connsiteY9" fmla="*/ 234576 h 235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16" h="235826">
                  <a:moveTo>
                    <a:pt x="88339" y="234576"/>
                  </a:moveTo>
                  <a:cubicBezTo>
                    <a:pt x="99907" y="215094"/>
                    <a:pt x="107612" y="180461"/>
                    <a:pt x="107612" y="141015"/>
                  </a:cubicBezTo>
                  <a:cubicBezTo>
                    <a:pt x="107612" y="102306"/>
                    <a:pt x="100195" y="68270"/>
                    <a:pt x="88984" y="48597"/>
                  </a:cubicBezTo>
                  <a:lnTo>
                    <a:pt x="-205" y="-1250"/>
                  </a:lnTo>
                  <a:lnTo>
                    <a:pt x="-205" y="185072"/>
                  </a:lnTo>
                  <a:lnTo>
                    <a:pt x="86140" y="233230"/>
                  </a:lnTo>
                  <a:lnTo>
                    <a:pt x="86408" y="233370"/>
                  </a:lnTo>
                  <a:lnTo>
                    <a:pt x="86969" y="233674"/>
                  </a:lnTo>
                  <a:lnTo>
                    <a:pt x="86969" y="233700"/>
                  </a:lnTo>
                  <a:lnTo>
                    <a:pt x="88339" y="234576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6" name="자유형: 도형 315">
              <a:extLst>
                <a:ext uri="{FF2B5EF4-FFF2-40B4-BE49-F238E27FC236}">
                  <a16:creationId xmlns:a16="http://schemas.microsoft.com/office/drawing/2014/main" id="{EFA27B7E-AD72-49BC-BA18-BBA448B4590D}"/>
                </a:ext>
              </a:extLst>
            </p:cNvPr>
            <p:cNvSpPr/>
            <p:nvPr/>
          </p:nvSpPr>
          <p:spPr>
            <a:xfrm flipV="1">
              <a:off x="3893968" y="4000868"/>
              <a:ext cx="19382" cy="187426"/>
            </a:xfrm>
            <a:custGeom>
              <a:avLst/>
              <a:gdLst>
                <a:gd name="connsiteX0" fmla="*/ -174 w 19382"/>
                <a:gd name="connsiteY0" fmla="*/ 186199 h 187426"/>
                <a:gd name="connsiteX1" fmla="*/ 19208 w 19382"/>
                <a:gd name="connsiteY1" fmla="*/ 92473 h 187426"/>
                <a:gd name="connsiteX2" fmla="*/ -174 w 19382"/>
                <a:gd name="connsiteY2" fmla="*/ -1228 h 187426"/>
                <a:gd name="connsiteX3" fmla="*/ -174 w 19382"/>
                <a:gd name="connsiteY3" fmla="*/ 186199 h 18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82" h="187426">
                  <a:moveTo>
                    <a:pt x="-174" y="186199"/>
                  </a:moveTo>
                  <a:cubicBezTo>
                    <a:pt x="11454" y="166755"/>
                    <a:pt x="19208" y="132046"/>
                    <a:pt x="19208" y="92473"/>
                  </a:cubicBezTo>
                  <a:cubicBezTo>
                    <a:pt x="19208" y="52900"/>
                    <a:pt x="11454" y="18203"/>
                    <a:pt x="-174" y="-1228"/>
                  </a:cubicBezTo>
                  <a:lnTo>
                    <a:pt x="-174" y="186199"/>
                  </a:lnTo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7" name="자유형: 도형 316">
              <a:extLst>
                <a:ext uri="{FF2B5EF4-FFF2-40B4-BE49-F238E27FC236}">
                  <a16:creationId xmlns:a16="http://schemas.microsoft.com/office/drawing/2014/main" id="{8D85C39E-ACD7-406F-9510-9099DA57B770}"/>
                </a:ext>
              </a:extLst>
            </p:cNvPr>
            <p:cNvSpPr/>
            <p:nvPr/>
          </p:nvSpPr>
          <p:spPr>
            <a:xfrm flipV="1">
              <a:off x="3787119" y="4000550"/>
              <a:ext cx="96326" cy="253047"/>
            </a:xfrm>
            <a:custGeom>
              <a:avLst/>
              <a:gdLst>
                <a:gd name="connsiteX0" fmla="*/ -128 w 96326"/>
                <a:gd name="connsiteY0" fmla="*/ -1199 h 253047"/>
                <a:gd name="connsiteX1" fmla="*/ -128 w 96326"/>
                <a:gd name="connsiteY1" fmla="*/ 196604 h 253047"/>
                <a:gd name="connsiteX2" fmla="*/ 96199 w 96326"/>
                <a:gd name="connsiteY2" fmla="*/ 251849 h 253047"/>
                <a:gd name="connsiteX3" fmla="*/ 96199 w 96326"/>
                <a:gd name="connsiteY3" fmla="*/ 54465 h 253047"/>
                <a:gd name="connsiteX4" fmla="*/ -128 w 96326"/>
                <a:gd name="connsiteY4" fmla="*/ -1199 h 253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326" h="253047">
                  <a:moveTo>
                    <a:pt x="-128" y="-1199"/>
                  </a:moveTo>
                  <a:lnTo>
                    <a:pt x="-128" y="196604"/>
                  </a:lnTo>
                  <a:lnTo>
                    <a:pt x="96199" y="251849"/>
                  </a:lnTo>
                  <a:lnTo>
                    <a:pt x="96199" y="54465"/>
                  </a:lnTo>
                  <a:lnTo>
                    <a:pt x="-128" y="-1199"/>
                  </a:ln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8" name="자유형: 도형 317">
              <a:extLst>
                <a:ext uri="{FF2B5EF4-FFF2-40B4-BE49-F238E27FC236}">
                  <a16:creationId xmlns:a16="http://schemas.microsoft.com/office/drawing/2014/main" id="{47FD350B-9CC6-4C64-B085-40576C1A8F1E}"/>
                </a:ext>
              </a:extLst>
            </p:cNvPr>
            <p:cNvSpPr/>
            <p:nvPr/>
          </p:nvSpPr>
          <p:spPr>
            <a:xfrm flipV="1">
              <a:off x="3790577" y="4009758"/>
              <a:ext cx="107816" cy="235813"/>
            </a:xfrm>
            <a:custGeom>
              <a:avLst/>
              <a:gdLst>
                <a:gd name="connsiteX0" fmla="*/ 88409 w 107816"/>
                <a:gd name="connsiteY0" fmla="*/ 234615 h 235813"/>
                <a:gd name="connsiteX1" fmla="*/ 107683 w 107816"/>
                <a:gd name="connsiteY1" fmla="*/ 141067 h 235813"/>
                <a:gd name="connsiteX2" fmla="*/ 89054 w 107816"/>
                <a:gd name="connsiteY2" fmla="*/ 48649 h 235813"/>
                <a:gd name="connsiteX3" fmla="*/ -134 w 107816"/>
                <a:gd name="connsiteY3" fmla="*/ -1198 h 235813"/>
                <a:gd name="connsiteX4" fmla="*/ -134 w 107816"/>
                <a:gd name="connsiteY4" fmla="*/ 185111 h 235813"/>
                <a:gd name="connsiteX5" fmla="*/ 86211 w 107816"/>
                <a:gd name="connsiteY5" fmla="*/ 233269 h 235813"/>
                <a:gd name="connsiteX6" fmla="*/ 86474 w 107816"/>
                <a:gd name="connsiteY6" fmla="*/ 233409 h 235813"/>
                <a:gd name="connsiteX7" fmla="*/ 87030 w 107816"/>
                <a:gd name="connsiteY7" fmla="*/ 233726 h 235813"/>
                <a:gd name="connsiteX8" fmla="*/ 87030 w 107816"/>
                <a:gd name="connsiteY8" fmla="*/ 233739 h 235813"/>
                <a:gd name="connsiteX9" fmla="*/ 88409 w 107816"/>
                <a:gd name="connsiteY9" fmla="*/ 234615 h 235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16" h="235813">
                  <a:moveTo>
                    <a:pt x="88409" y="234615"/>
                  </a:moveTo>
                  <a:cubicBezTo>
                    <a:pt x="99972" y="215146"/>
                    <a:pt x="107683" y="180513"/>
                    <a:pt x="107683" y="141067"/>
                  </a:cubicBezTo>
                  <a:cubicBezTo>
                    <a:pt x="107683" y="102345"/>
                    <a:pt x="100256" y="68296"/>
                    <a:pt x="89054" y="48649"/>
                  </a:cubicBezTo>
                  <a:lnTo>
                    <a:pt x="-134" y="-1198"/>
                  </a:lnTo>
                  <a:lnTo>
                    <a:pt x="-134" y="185111"/>
                  </a:lnTo>
                  <a:lnTo>
                    <a:pt x="86211" y="233269"/>
                  </a:lnTo>
                  <a:lnTo>
                    <a:pt x="86474" y="233409"/>
                  </a:lnTo>
                  <a:lnTo>
                    <a:pt x="87030" y="233726"/>
                  </a:lnTo>
                  <a:lnTo>
                    <a:pt x="87030" y="233739"/>
                  </a:lnTo>
                  <a:lnTo>
                    <a:pt x="88409" y="234615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9" name="자유형: 도형 318">
              <a:extLst>
                <a:ext uri="{FF2B5EF4-FFF2-40B4-BE49-F238E27FC236}">
                  <a16:creationId xmlns:a16="http://schemas.microsoft.com/office/drawing/2014/main" id="{97476C42-5B1F-461B-958F-F75D774AC6B6}"/>
                </a:ext>
              </a:extLst>
            </p:cNvPr>
            <p:cNvSpPr/>
            <p:nvPr/>
          </p:nvSpPr>
          <p:spPr>
            <a:xfrm flipV="1">
              <a:off x="3790577" y="4059008"/>
              <a:ext cx="19377" cy="187439"/>
            </a:xfrm>
            <a:custGeom>
              <a:avLst/>
              <a:gdLst>
                <a:gd name="connsiteX0" fmla="*/ -104 w 19377"/>
                <a:gd name="connsiteY0" fmla="*/ 186263 h 187439"/>
                <a:gd name="connsiteX1" fmla="*/ 19274 w 19377"/>
                <a:gd name="connsiteY1" fmla="*/ 92537 h 187439"/>
                <a:gd name="connsiteX2" fmla="*/ -104 w 19377"/>
                <a:gd name="connsiteY2" fmla="*/ -1176 h 187439"/>
                <a:gd name="connsiteX3" fmla="*/ -104 w 19377"/>
                <a:gd name="connsiteY3" fmla="*/ 186263 h 187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77" h="187439">
                  <a:moveTo>
                    <a:pt x="-104" y="186263"/>
                  </a:moveTo>
                  <a:cubicBezTo>
                    <a:pt x="11524" y="166820"/>
                    <a:pt x="19274" y="132111"/>
                    <a:pt x="19274" y="92537"/>
                  </a:cubicBezTo>
                  <a:cubicBezTo>
                    <a:pt x="19274" y="52964"/>
                    <a:pt x="11524" y="18280"/>
                    <a:pt x="-104" y="-1176"/>
                  </a:cubicBezTo>
                  <a:lnTo>
                    <a:pt x="-104" y="186263"/>
                  </a:lnTo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0" name="자유형: 도형 319">
              <a:extLst>
                <a:ext uri="{FF2B5EF4-FFF2-40B4-BE49-F238E27FC236}">
                  <a16:creationId xmlns:a16="http://schemas.microsoft.com/office/drawing/2014/main" id="{279F364D-08F9-4F46-A325-28C9FB19EF0C}"/>
                </a:ext>
              </a:extLst>
            </p:cNvPr>
            <p:cNvSpPr/>
            <p:nvPr/>
          </p:nvSpPr>
          <p:spPr>
            <a:xfrm flipV="1">
              <a:off x="3829888" y="4077398"/>
              <a:ext cx="39682" cy="113169"/>
            </a:xfrm>
            <a:custGeom>
              <a:avLst/>
              <a:gdLst>
                <a:gd name="connsiteX0" fmla="*/ 924 w 39682"/>
                <a:gd name="connsiteY0" fmla="*/ -1193 h 113169"/>
                <a:gd name="connsiteX1" fmla="*/ 924 w 39682"/>
                <a:gd name="connsiteY1" fmla="*/ 4599 h 113169"/>
                <a:gd name="connsiteX2" fmla="*/ 3454 w 39682"/>
                <a:gd name="connsiteY2" fmla="*/ 21147 h 113169"/>
                <a:gd name="connsiteX3" fmla="*/ 11391 w 39682"/>
                <a:gd name="connsiteY3" fmla="*/ 42572 h 113169"/>
                <a:gd name="connsiteX4" fmla="*/ 15440 w 39682"/>
                <a:gd name="connsiteY4" fmla="*/ 51843 h 113169"/>
                <a:gd name="connsiteX5" fmla="*/ 21065 w 39682"/>
                <a:gd name="connsiteY5" fmla="*/ 64187 h 113169"/>
                <a:gd name="connsiteX6" fmla="*/ 25411 w 39682"/>
                <a:gd name="connsiteY6" fmla="*/ 86412 h 113169"/>
                <a:gd name="connsiteX7" fmla="*/ 20073 w 39682"/>
                <a:gd name="connsiteY7" fmla="*/ 95950 h 113169"/>
                <a:gd name="connsiteX8" fmla="*/ 14566 w 39682"/>
                <a:gd name="connsiteY8" fmla="*/ 85790 h 113169"/>
                <a:gd name="connsiteX9" fmla="*/ 14111 w 39682"/>
                <a:gd name="connsiteY9" fmla="*/ 78005 h 113169"/>
                <a:gd name="connsiteX10" fmla="*/ 14111 w 39682"/>
                <a:gd name="connsiteY10" fmla="*/ 65609 h 113169"/>
                <a:gd name="connsiteX11" fmla="*/ -138 w 39682"/>
                <a:gd name="connsiteY11" fmla="*/ 57469 h 113169"/>
                <a:gd name="connsiteX12" fmla="*/ -138 w 39682"/>
                <a:gd name="connsiteY12" fmla="*/ 63488 h 113169"/>
                <a:gd name="connsiteX13" fmla="*/ 3281 w 39682"/>
                <a:gd name="connsiteY13" fmla="*/ 90019 h 113169"/>
                <a:gd name="connsiteX14" fmla="*/ 12721 w 39682"/>
                <a:gd name="connsiteY14" fmla="*/ 103608 h 113169"/>
                <a:gd name="connsiteX15" fmla="*/ 20798 w 39682"/>
                <a:gd name="connsiteY15" fmla="*/ 109221 h 113169"/>
                <a:gd name="connsiteX16" fmla="*/ 29306 w 39682"/>
                <a:gd name="connsiteY16" fmla="*/ 111977 h 113169"/>
                <a:gd name="connsiteX17" fmla="*/ 35190 w 39682"/>
                <a:gd name="connsiteY17" fmla="*/ 109437 h 113169"/>
                <a:gd name="connsiteX18" fmla="*/ 39545 w 39682"/>
                <a:gd name="connsiteY18" fmla="*/ 92635 h 113169"/>
                <a:gd name="connsiteX19" fmla="*/ 34931 w 39682"/>
                <a:gd name="connsiteY19" fmla="*/ 69165 h 113169"/>
                <a:gd name="connsiteX20" fmla="*/ 25788 w 39682"/>
                <a:gd name="connsiteY20" fmla="*/ 48020 h 113169"/>
                <a:gd name="connsiteX21" fmla="*/ 15118 w 39682"/>
                <a:gd name="connsiteY21" fmla="*/ 18594 h 113169"/>
                <a:gd name="connsiteX22" fmla="*/ 37699 w 39682"/>
                <a:gd name="connsiteY22" fmla="*/ 31510 h 113169"/>
                <a:gd name="connsiteX23" fmla="*/ 37699 w 39682"/>
                <a:gd name="connsiteY23" fmla="*/ 19826 h 113169"/>
                <a:gd name="connsiteX24" fmla="*/ 924 w 39682"/>
                <a:gd name="connsiteY24" fmla="*/ -1193 h 113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9682" h="113169">
                  <a:moveTo>
                    <a:pt x="924" y="-1193"/>
                  </a:moveTo>
                  <a:lnTo>
                    <a:pt x="924" y="4599"/>
                  </a:lnTo>
                  <a:cubicBezTo>
                    <a:pt x="924" y="9704"/>
                    <a:pt x="1767" y="15228"/>
                    <a:pt x="3454" y="21147"/>
                  </a:cubicBezTo>
                  <a:cubicBezTo>
                    <a:pt x="5140" y="27065"/>
                    <a:pt x="7781" y="34202"/>
                    <a:pt x="11391" y="42572"/>
                  </a:cubicBezTo>
                  <a:cubicBezTo>
                    <a:pt x="11526" y="42876"/>
                    <a:pt x="12890" y="45975"/>
                    <a:pt x="15440" y="51843"/>
                  </a:cubicBezTo>
                  <a:cubicBezTo>
                    <a:pt x="17999" y="57723"/>
                    <a:pt x="19885" y="61850"/>
                    <a:pt x="21065" y="64187"/>
                  </a:cubicBezTo>
                  <a:cubicBezTo>
                    <a:pt x="23968" y="70588"/>
                    <a:pt x="25411" y="77992"/>
                    <a:pt x="25411" y="86412"/>
                  </a:cubicBezTo>
                  <a:cubicBezTo>
                    <a:pt x="25411" y="94794"/>
                    <a:pt x="23625" y="97982"/>
                    <a:pt x="20073" y="95950"/>
                  </a:cubicBezTo>
                  <a:cubicBezTo>
                    <a:pt x="17087" y="94235"/>
                    <a:pt x="15271" y="90870"/>
                    <a:pt x="14566" y="85790"/>
                  </a:cubicBezTo>
                  <a:cubicBezTo>
                    <a:pt x="14259" y="83618"/>
                    <a:pt x="14111" y="81027"/>
                    <a:pt x="14111" y="78005"/>
                  </a:cubicBezTo>
                  <a:lnTo>
                    <a:pt x="14111" y="65609"/>
                  </a:lnTo>
                  <a:lnTo>
                    <a:pt x="-138" y="57469"/>
                  </a:lnTo>
                  <a:lnTo>
                    <a:pt x="-138" y="63488"/>
                  </a:lnTo>
                  <a:cubicBezTo>
                    <a:pt x="-138" y="75604"/>
                    <a:pt x="1004" y="84469"/>
                    <a:pt x="3281" y="90019"/>
                  </a:cubicBezTo>
                  <a:cubicBezTo>
                    <a:pt x="5562" y="95594"/>
                    <a:pt x="8718" y="100128"/>
                    <a:pt x="12721" y="103608"/>
                  </a:cubicBezTo>
                  <a:cubicBezTo>
                    <a:pt x="14944" y="105538"/>
                    <a:pt x="17642" y="107430"/>
                    <a:pt x="20798" y="109221"/>
                  </a:cubicBezTo>
                  <a:cubicBezTo>
                    <a:pt x="23948" y="111025"/>
                    <a:pt x="26776" y="111939"/>
                    <a:pt x="29306" y="111977"/>
                  </a:cubicBezTo>
                  <a:cubicBezTo>
                    <a:pt x="31756" y="111952"/>
                    <a:pt x="33715" y="111126"/>
                    <a:pt x="35190" y="109437"/>
                  </a:cubicBezTo>
                  <a:cubicBezTo>
                    <a:pt x="38097" y="106160"/>
                    <a:pt x="39545" y="100560"/>
                    <a:pt x="39545" y="92635"/>
                  </a:cubicBezTo>
                  <a:cubicBezTo>
                    <a:pt x="39545" y="84710"/>
                    <a:pt x="38007" y="76887"/>
                    <a:pt x="34931" y="69165"/>
                  </a:cubicBezTo>
                  <a:cubicBezTo>
                    <a:pt x="31846" y="61418"/>
                    <a:pt x="28815" y="54383"/>
                    <a:pt x="25788" y="48020"/>
                  </a:cubicBezTo>
                  <a:cubicBezTo>
                    <a:pt x="20302" y="36399"/>
                    <a:pt x="16750" y="26582"/>
                    <a:pt x="15118" y="18594"/>
                  </a:cubicBezTo>
                  <a:lnTo>
                    <a:pt x="37699" y="31510"/>
                  </a:lnTo>
                  <a:lnTo>
                    <a:pt x="37699" y="19826"/>
                  </a:lnTo>
                  <a:lnTo>
                    <a:pt x="924" y="-1193"/>
                  </a:ln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1" name="자유형: 도형 320">
              <a:extLst>
                <a:ext uri="{FF2B5EF4-FFF2-40B4-BE49-F238E27FC236}">
                  <a16:creationId xmlns:a16="http://schemas.microsoft.com/office/drawing/2014/main" id="{BEA85C15-A1F3-4BFA-B01C-211391441C6C}"/>
                </a:ext>
              </a:extLst>
            </p:cNvPr>
            <p:cNvSpPr/>
            <p:nvPr/>
          </p:nvSpPr>
          <p:spPr>
            <a:xfrm flipV="1">
              <a:off x="3934564" y="4022763"/>
              <a:ext cx="44902" cy="108597"/>
            </a:xfrm>
            <a:custGeom>
              <a:avLst/>
              <a:gdLst>
                <a:gd name="connsiteX0" fmla="*/ -211 w 44902"/>
                <a:gd name="connsiteY0" fmla="*/ -1243 h 108597"/>
                <a:gd name="connsiteX1" fmla="*/ -211 w 44902"/>
                <a:gd name="connsiteY1" fmla="*/ 97525 h 108597"/>
                <a:gd name="connsiteX2" fmla="*/ 14529 w 44902"/>
                <a:gd name="connsiteY2" fmla="*/ 105957 h 108597"/>
                <a:gd name="connsiteX3" fmla="*/ 14529 w 44902"/>
                <a:gd name="connsiteY3" fmla="*/ 52693 h 108597"/>
                <a:gd name="connsiteX4" fmla="*/ 28771 w 44902"/>
                <a:gd name="connsiteY4" fmla="*/ 98807 h 108597"/>
                <a:gd name="connsiteX5" fmla="*/ 43743 w 44902"/>
                <a:gd name="connsiteY5" fmla="*/ 107354 h 108597"/>
                <a:gd name="connsiteX6" fmla="*/ 27669 w 44902"/>
                <a:gd name="connsiteY6" fmla="*/ 57088 h 108597"/>
                <a:gd name="connsiteX7" fmla="*/ 44691 w 44902"/>
                <a:gd name="connsiteY7" fmla="*/ 24411 h 108597"/>
                <a:gd name="connsiteX8" fmla="*/ 29663 w 44902"/>
                <a:gd name="connsiteY8" fmla="*/ 15838 h 108597"/>
                <a:gd name="connsiteX9" fmla="*/ 14529 w 44902"/>
                <a:gd name="connsiteY9" fmla="*/ 46864 h 108597"/>
                <a:gd name="connsiteX10" fmla="*/ 14529 w 44902"/>
                <a:gd name="connsiteY10" fmla="*/ 7177 h 108597"/>
                <a:gd name="connsiteX11" fmla="*/ -211 w 44902"/>
                <a:gd name="connsiteY11" fmla="*/ -1243 h 10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902" h="108597">
                  <a:moveTo>
                    <a:pt x="-211" y="-1243"/>
                  </a:moveTo>
                  <a:lnTo>
                    <a:pt x="-211" y="97525"/>
                  </a:lnTo>
                  <a:lnTo>
                    <a:pt x="14529" y="105957"/>
                  </a:lnTo>
                  <a:lnTo>
                    <a:pt x="14529" y="52693"/>
                  </a:lnTo>
                  <a:lnTo>
                    <a:pt x="28771" y="98807"/>
                  </a:lnTo>
                  <a:lnTo>
                    <a:pt x="43743" y="107354"/>
                  </a:lnTo>
                  <a:lnTo>
                    <a:pt x="27669" y="57088"/>
                  </a:lnTo>
                  <a:lnTo>
                    <a:pt x="44691" y="24411"/>
                  </a:lnTo>
                  <a:lnTo>
                    <a:pt x="29663" y="15838"/>
                  </a:lnTo>
                  <a:lnTo>
                    <a:pt x="14529" y="46864"/>
                  </a:lnTo>
                  <a:lnTo>
                    <a:pt x="14529" y="7177"/>
                  </a:lnTo>
                  <a:lnTo>
                    <a:pt x="-211" y="-1243"/>
                  </a:ln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2" name="자유형: 도형 321">
              <a:extLst>
                <a:ext uri="{FF2B5EF4-FFF2-40B4-BE49-F238E27FC236}">
                  <a16:creationId xmlns:a16="http://schemas.microsoft.com/office/drawing/2014/main" id="{53072011-8540-4D14-994C-8530980DEB63}"/>
                </a:ext>
              </a:extLst>
            </p:cNvPr>
            <p:cNvSpPr/>
            <p:nvPr/>
          </p:nvSpPr>
          <p:spPr>
            <a:xfrm flipV="1">
              <a:off x="4038376" y="3953040"/>
              <a:ext cx="39479" cy="112945"/>
            </a:xfrm>
            <a:custGeom>
              <a:avLst/>
              <a:gdLst>
                <a:gd name="connsiteX0" fmla="*/ 19158 w 39479"/>
                <a:gd name="connsiteY0" fmla="*/ 2625 h 112945"/>
                <a:gd name="connsiteX1" fmla="*/ -280 w 39479"/>
                <a:gd name="connsiteY1" fmla="*/ 11744 h 112945"/>
                <a:gd name="connsiteX2" fmla="*/ -280 w 39479"/>
                <a:gd name="connsiteY2" fmla="*/ 24025 h 112945"/>
                <a:gd name="connsiteX3" fmla="*/ 13705 w 39479"/>
                <a:gd name="connsiteY3" fmla="*/ 32013 h 112945"/>
                <a:gd name="connsiteX4" fmla="*/ 13705 w 39479"/>
                <a:gd name="connsiteY4" fmla="*/ 21295 h 112945"/>
                <a:gd name="connsiteX5" fmla="*/ 16310 w 39479"/>
                <a:gd name="connsiteY5" fmla="*/ 14386 h 112945"/>
                <a:gd name="connsiteX6" fmla="*/ 19480 w 39479"/>
                <a:gd name="connsiteY6" fmla="*/ 15554 h 112945"/>
                <a:gd name="connsiteX7" fmla="*/ 19817 w 39479"/>
                <a:gd name="connsiteY7" fmla="*/ 15757 h 112945"/>
                <a:gd name="connsiteX8" fmla="*/ 24724 w 39479"/>
                <a:gd name="connsiteY8" fmla="*/ 28191 h 112945"/>
                <a:gd name="connsiteX9" fmla="*/ 24724 w 39479"/>
                <a:gd name="connsiteY9" fmla="*/ 53235 h 112945"/>
                <a:gd name="connsiteX10" fmla="*/ 23603 w 39479"/>
                <a:gd name="connsiteY10" fmla="*/ 60576 h 112945"/>
                <a:gd name="connsiteX11" fmla="*/ 19267 w 39479"/>
                <a:gd name="connsiteY11" fmla="*/ 60741 h 112945"/>
                <a:gd name="connsiteX12" fmla="*/ 13477 w 39479"/>
                <a:gd name="connsiteY12" fmla="*/ 47914 h 112945"/>
                <a:gd name="connsiteX13" fmla="*/ 355 w 39479"/>
                <a:gd name="connsiteY13" fmla="*/ 40967 h 112945"/>
                <a:gd name="connsiteX14" fmla="*/ 355 w 39479"/>
                <a:gd name="connsiteY14" fmla="*/ 90941 h 112945"/>
                <a:gd name="connsiteX15" fmla="*/ 36576 w 39479"/>
                <a:gd name="connsiteY15" fmla="*/ 111642 h 112945"/>
                <a:gd name="connsiteX16" fmla="*/ 36576 w 39479"/>
                <a:gd name="connsiteY16" fmla="*/ 98295 h 112945"/>
                <a:gd name="connsiteX17" fmla="*/ 14083 w 39479"/>
                <a:gd name="connsiteY17" fmla="*/ 85430 h 112945"/>
                <a:gd name="connsiteX18" fmla="*/ 14083 w 39479"/>
                <a:gd name="connsiteY18" fmla="*/ 65567 h 112945"/>
                <a:gd name="connsiteX19" fmla="*/ 17903 w 39479"/>
                <a:gd name="connsiteY19" fmla="*/ 71104 h 112945"/>
                <a:gd name="connsiteX20" fmla="*/ 23944 w 39479"/>
                <a:gd name="connsiteY20" fmla="*/ 75828 h 112945"/>
                <a:gd name="connsiteX21" fmla="*/ 35855 w 39479"/>
                <a:gd name="connsiteY21" fmla="*/ 75092 h 112945"/>
                <a:gd name="connsiteX22" fmla="*/ 39199 w 39479"/>
                <a:gd name="connsiteY22" fmla="*/ 53083 h 112945"/>
                <a:gd name="connsiteX23" fmla="*/ 38059 w 39479"/>
                <a:gd name="connsiteY23" fmla="*/ 29664 h 112945"/>
                <a:gd name="connsiteX24" fmla="*/ 34676 w 39479"/>
                <a:gd name="connsiteY24" fmla="*/ 18018 h 112945"/>
                <a:gd name="connsiteX25" fmla="*/ 19158 w 39479"/>
                <a:gd name="connsiteY25" fmla="*/ 2625 h 112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479" h="112945">
                  <a:moveTo>
                    <a:pt x="19158" y="2625"/>
                  </a:moveTo>
                  <a:cubicBezTo>
                    <a:pt x="6200" y="-4766"/>
                    <a:pt x="-280" y="-1731"/>
                    <a:pt x="-280" y="11744"/>
                  </a:cubicBezTo>
                  <a:lnTo>
                    <a:pt x="-280" y="24025"/>
                  </a:lnTo>
                  <a:lnTo>
                    <a:pt x="13705" y="32013"/>
                  </a:lnTo>
                  <a:lnTo>
                    <a:pt x="13705" y="21295"/>
                  </a:lnTo>
                  <a:cubicBezTo>
                    <a:pt x="13705" y="16761"/>
                    <a:pt x="14578" y="14462"/>
                    <a:pt x="16310" y="14386"/>
                  </a:cubicBezTo>
                  <a:cubicBezTo>
                    <a:pt x="16990" y="14348"/>
                    <a:pt x="18031" y="14729"/>
                    <a:pt x="19480" y="15554"/>
                  </a:cubicBezTo>
                  <a:lnTo>
                    <a:pt x="19817" y="15757"/>
                  </a:lnTo>
                  <a:cubicBezTo>
                    <a:pt x="23087" y="17624"/>
                    <a:pt x="24724" y="21764"/>
                    <a:pt x="24724" y="28191"/>
                  </a:cubicBezTo>
                  <a:lnTo>
                    <a:pt x="24724" y="53235"/>
                  </a:lnTo>
                  <a:cubicBezTo>
                    <a:pt x="24724" y="56804"/>
                    <a:pt x="24342" y="59242"/>
                    <a:pt x="23603" y="60576"/>
                  </a:cubicBezTo>
                  <a:cubicBezTo>
                    <a:pt x="22858" y="61922"/>
                    <a:pt x="21414" y="61973"/>
                    <a:pt x="19267" y="60741"/>
                  </a:cubicBezTo>
                  <a:cubicBezTo>
                    <a:pt x="15417" y="58544"/>
                    <a:pt x="13477" y="54264"/>
                    <a:pt x="13477" y="47914"/>
                  </a:cubicBezTo>
                  <a:lnTo>
                    <a:pt x="355" y="40967"/>
                  </a:lnTo>
                  <a:lnTo>
                    <a:pt x="355" y="90941"/>
                  </a:lnTo>
                  <a:lnTo>
                    <a:pt x="36576" y="111642"/>
                  </a:lnTo>
                  <a:lnTo>
                    <a:pt x="36576" y="98295"/>
                  </a:lnTo>
                  <a:lnTo>
                    <a:pt x="14083" y="85430"/>
                  </a:lnTo>
                  <a:lnTo>
                    <a:pt x="14083" y="65567"/>
                  </a:lnTo>
                  <a:cubicBezTo>
                    <a:pt x="14791" y="67345"/>
                    <a:pt x="16061" y="69186"/>
                    <a:pt x="17903" y="71104"/>
                  </a:cubicBezTo>
                  <a:cubicBezTo>
                    <a:pt x="19743" y="73009"/>
                    <a:pt x="21762" y="74571"/>
                    <a:pt x="23944" y="75828"/>
                  </a:cubicBezTo>
                  <a:cubicBezTo>
                    <a:pt x="29659" y="79080"/>
                    <a:pt x="33628" y="78851"/>
                    <a:pt x="35855" y="75092"/>
                  </a:cubicBezTo>
                  <a:cubicBezTo>
                    <a:pt x="38073" y="71345"/>
                    <a:pt x="39199" y="64005"/>
                    <a:pt x="39199" y="53083"/>
                  </a:cubicBezTo>
                  <a:cubicBezTo>
                    <a:pt x="39199" y="42135"/>
                    <a:pt x="38812" y="34337"/>
                    <a:pt x="38059" y="29664"/>
                  </a:cubicBezTo>
                  <a:cubicBezTo>
                    <a:pt x="37279" y="24977"/>
                    <a:pt x="36159" y="21079"/>
                    <a:pt x="34676" y="18018"/>
                  </a:cubicBezTo>
                  <a:cubicBezTo>
                    <a:pt x="31823" y="12062"/>
                    <a:pt x="26639" y="6905"/>
                    <a:pt x="19158" y="2625"/>
                  </a:cubicBez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3" name="자유형: 도형 322">
              <a:extLst>
                <a:ext uri="{FF2B5EF4-FFF2-40B4-BE49-F238E27FC236}">
                  <a16:creationId xmlns:a16="http://schemas.microsoft.com/office/drawing/2014/main" id="{CEEABE53-DEF5-4156-BB0C-3BF79AC397F9}"/>
                </a:ext>
              </a:extLst>
            </p:cNvPr>
            <p:cNvSpPr/>
            <p:nvPr/>
          </p:nvSpPr>
          <p:spPr>
            <a:xfrm flipV="1">
              <a:off x="4141321" y="3913824"/>
              <a:ext cx="40024" cy="92749"/>
            </a:xfrm>
            <a:custGeom>
              <a:avLst/>
              <a:gdLst>
                <a:gd name="connsiteX0" fmla="*/ -350 w 40024"/>
                <a:gd name="connsiteY0" fmla="*/ 56021 h 92749"/>
                <a:gd name="connsiteX1" fmla="*/ 19354 w 40024"/>
                <a:gd name="connsiteY1" fmla="*/ 87746 h 92749"/>
                <a:gd name="connsiteX2" fmla="*/ 33692 w 40024"/>
                <a:gd name="connsiteY2" fmla="*/ 90362 h 92749"/>
                <a:gd name="connsiteX3" fmla="*/ 38236 w 40024"/>
                <a:gd name="connsiteY3" fmla="*/ 74335 h 92749"/>
                <a:gd name="connsiteX4" fmla="*/ 38236 w 40024"/>
                <a:gd name="connsiteY4" fmla="*/ 69788 h 92749"/>
                <a:gd name="connsiteX5" fmla="*/ 25024 w 40024"/>
                <a:gd name="connsiteY5" fmla="*/ 62231 h 92749"/>
                <a:gd name="connsiteX6" fmla="*/ 25024 w 40024"/>
                <a:gd name="connsiteY6" fmla="*/ 67743 h 92749"/>
                <a:gd name="connsiteX7" fmla="*/ 23754 w 40024"/>
                <a:gd name="connsiteY7" fmla="*/ 75452 h 92749"/>
                <a:gd name="connsiteX8" fmla="*/ 19504 w 40024"/>
                <a:gd name="connsiteY8" fmla="*/ 75770 h 92749"/>
                <a:gd name="connsiteX9" fmla="*/ 15098 w 40024"/>
                <a:gd name="connsiteY9" fmla="*/ 71515 h 92749"/>
                <a:gd name="connsiteX10" fmla="*/ 13690 w 40024"/>
                <a:gd name="connsiteY10" fmla="*/ 64810 h 92749"/>
                <a:gd name="connsiteX11" fmla="*/ 19577 w 40024"/>
                <a:gd name="connsiteY11" fmla="*/ 55894 h 92749"/>
                <a:gd name="connsiteX12" fmla="*/ 27481 w 40024"/>
                <a:gd name="connsiteY12" fmla="*/ 53227 h 92749"/>
                <a:gd name="connsiteX13" fmla="*/ 39674 w 40024"/>
                <a:gd name="connsiteY13" fmla="*/ 35193 h 92749"/>
                <a:gd name="connsiteX14" fmla="*/ 34833 w 40024"/>
                <a:gd name="connsiteY14" fmla="*/ 16423 h 92749"/>
                <a:gd name="connsiteX15" fmla="*/ 19806 w 40024"/>
                <a:gd name="connsiteY15" fmla="*/ 2465 h 92749"/>
                <a:gd name="connsiteX16" fmla="*/ 4779 w 40024"/>
                <a:gd name="connsiteY16" fmla="*/ -303 h 92749"/>
                <a:gd name="connsiteX17" fmla="*/ -63 w 40024"/>
                <a:gd name="connsiteY17" fmla="*/ 15597 h 92749"/>
                <a:gd name="connsiteX18" fmla="*/ -63 w 40024"/>
                <a:gd name="connsiteY18" fmla="*/ 21020 h 92749"/>
                <a:gd name="connsiteX19" fmla="*/ 13784 w 40024"/>
                <a:gd name="connsiteY19" fmla="*/ 28932 h 92749"/>
                <a:gd name="connsiteX20" fmla="*/ 13784 w 40024"/>
                <a:gd name="connsiteY20" fmla="*/ 22188 h 92749"/>
                <a:gd name="connsiteX21" fmla="*/ 19463 w 40024"/>
                <a:gd name="connsiteY21" fmla="*/ 14302 h 92749"/>
                <a:gd name="connsiteX22" fmla="*/ 23819 w 40024"/>
                <a:gd name="connsiteY22" fmla="*/ 18759 h 92749"/>
                <a:gd name="connsiteX23" fmla="*/ 25144 w 40024"/>
                <a:gd name="connsiteY23" fmla="*/ 26227 h 92749"/>
                <a:gd name="connsiteX24" fmla="*/ 17474 w 40024"/>
                <a:gd name="connsiteY24" fmla="*/ 37327 h 92749"/>
                <a:gd name="connsiteX25" fmla="*/ 13883 w 40024"/>
                <a:gd name="connsiteY25" fmla="*/ 38508 h 92749"/>
                <a:gd name="connsiteX26" fmla="*/ 9953 w 40024"/>
                <a:gd name="connsiteY26" fmla="*/ 39803 h 92749"/>
                <a:gd name="connsiteX27" fmla="*/ -350 w 40024"/>
                <a:gd name="connsiteY27" fmla="*/ 56021 h 9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024" h="92749">
                  <a:moveTo>
                    <a:pt x="-350" y="56021"/>
                  </a:moveTo>
                  <a:cubicBezTo>
                    <a:pt x="-350" y="69674"/>
                    <a:pt x="6223" y="80253"/>
                    <a:pt x="19354" y="87746"/>
                  </a:cubicBezTo>
                  <a:cubicBezTo>
                    <a:pt x="25888" y="91480"/>
                    <a:pt x="30676" y="92356"/>
                    <a:pt x="33692" y="90362"/>
                  </a:cubicBezTo>
                  <a:cubicBezTo>
                    <a:pt x="36717" y="88368"/>
                    <a:pt x="38236" y="83021"/>
                    <a:pt x="38236" y="74335"/>
                  </a:cubicBezTo>
                  <a:lnTo>
                    <a:pt x="38236" y="69788"/>
                  </a:lnTo>
                  <a:lnTo>
                    <a:pt x="25024" y="62231"/>
                  </a:lnTo>
                  <a:lnTo>
                    <a:pt x="25024" y="67743"/>
                  </a:lnTo>
                  <a:cubicBezTo>
                    <a:pt x="25024" y="71515"/>
                    <a:pt x="24613" y="74106"/>
                    <a:pt x="23754" y="75452"/>
                  </a:cubicBezTo>
                  <a:cubicBezTo>
                    <a:pt x="22906" y="76773"/>
                    <a:pt x="21477" y="76900"/>
                    <a:pt x="19504" y="75770"/>
                  </a:cubicBezTo>
                  <a:cubicBezTo>
                    <a:pt x="17503" y="74627"/>
                    <a:pt x="16045" y="73204"/>
                    <a:pt x="15098" y="71515"/>
                  </a:cubicBezTo>
                  <a:cubicBezTo>
                    <a:pt x="14146" y="69826"/>
                    <a:pt x="13690" y="67604"/>
                    <a:pt x="13690" y="64810"/>
                  </a:cubicBezTo>
                  <a:cubicBezTo>
                    <a:pt x="13690" y="60403"/>
                    <a:pt x="15648" y="57418"/>
                    <a:pt x="19577" y="55894"/>
                  </a:cubicBezTo>
                  <a:lnTo>
                    <a:pt x="27481" y="53227"/>
                  </a:lnTo>
                  <a:cubicBezTo>
                    <a:pt x="35611" y="50293"/>
                    <a:pt x="39674" y="44299"/>
                    <a:pt x="39674" y="35193"/>
                  </a:cubicBezTo>
                  <a:cubicBezTo>
                    <a:pt x="39674" y="28068"/>
                    <a:pt x="38062" y="21807"/>
                    <a:pt x="34833" y="16423"/>
                  </a:cubicBezTo>
                  <a:cubicBezTo>
                    <a:pt x="31608" y="11000"/>
                    <a:pt x="26588" y="6351"/>
                    <a:pt x="19806" y="2465"/>
                  </a:cubicBezTo>
                  <a:cubicBezTo>
                    <a:pt x="13009" y="-1421"/>
                    <a:pt x="8009" y="-2323"/>
                    <a:pt x="4779" y="-303"/>
                  </a:cubicBezTo>
                  <a:cubicBezTo>
                    <a:pt x="1555" y="1741"/>
                    <a:pt x="-63" y="7037"/>
                    <a:pt x="-63" y="15597"/>
                  </a:cubicBezTo>
                  <a:lnTo>
                    <a:pt x="-63" y="21020"/>
                  </a:lnTo>
                  <a:lnTo>
                    <a:pt x="13784" y="28932"/>
                  </a:lnTo>
                  <a:lnTo>
                    <a:pt x="13784" y="22188"/>
                  </a:lnTo>
                  <a:cubicBezTo>
                    <a:pt x="13784" y="14759"/>
                    <a:pt x="15689" y="12143"/>
                    <a:pt x="19463" y="14302"/>
                  </a:cubicBezTo>
                  <a:cubicBezTo>
                    <a:pt x="21477" y="15445"/>
                    <a:pt x="22926" y="16943"/>
                    <a:pt x="23819" y="18759"/>
                  </a:cubicBezTo>
                  <a:cubicBezTo>
                    <a:pt x="24702" y="20588"/>
                    <a:pt x="25144" y="23077"/>
                    <a:pt x="25144" y="26227"/>
                  </a:cubicBezTo>
                  <a:cubicBezTo>
                    <a:pt x="25144" y="31790"/>
                    <a:pt x="22580" y="35485"/>
                    <a:pt x="17474" y="37327"/>
                  </a:cubicBezTo>
                  <a:cubicBezTo>
                    <a:pt x="17321" y="37365"/>
                    <a:pt x="16120" y="37771"/>
                    <a:pt x="13883" y="38508"/>
                  </a:cubicBezTo>
                  <a:cubicBezTo>
                    <a:pt x="11640" y="39206"/>
                    <a:pt x="10330" y="39664"/>
                    <a:pt x="9953" y="39803"/>
                  </a:cubicBezTo>
                  <a:cubicBezTo>
                    <a:pt x="3093" y="42153"/>
                    <a:pt x="-350" y="47563"/>
                    <a:pt x="-350" y="56021"/>
                  </a:cubicBez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24" name="그룹 323">
            <a:extLst>
              <a:ext uri="{FF2B5EF4-FFF2-40B4-BE49-F238E27FC236}">
                <a16:creationId xmlns:a16="http://schemas.microsoft.com/office/drawing/2014/main" id="{F152A02F-9D60-48AC-AE27-0AF997F18817}"/>
              </a:ext>
            </a:extLst>
          </p:cNvPr>
          <p:cNvGrpSpPr/>
          <p:nvPr/>
        </p:nvGrpSpPr>
        <p:grpSpPr>
          <a:xfrm>
            <a:off x="7107307" y="2993009"/>
            <a:ext cx="617880" cy="1138757"/>
            <a:chOff x="6362052" y="4937558"/>
            <a:chExt cx="617880" cy="1138757"/>
          </a:xfrm>
        </p:grpSpPr>
        <p:sp>
          <p:nvSpPr>
            <p:cNvPr id="325" name="자유형: 도형 324">
              <a:extLst>
                <a:ext uri="{FF2B5EF4-FFF2-40B4-BE49-F238E27FC236}">
                  <a16:creationId xmlns:a16="http://schemas.microsoft.com/office/drawing/2014/main" id="{98B842F4-5768-47E0-9E90-780E7989B1E8}"/>
                </a:ext>
              </a:extLst>
            </p:cNvPr>
            <p:cNvSpPr/>
            <p:nvPr/>
          </p:nvSpPr>
          <p:spPr>
            <a:xfrm flipV="1">
              <a:off x="6370154" y="5166257"/>
              <a:ext cx="570572" cy="383350"/>
            </a:xfrm>
            <a:custGeom>
              <a:avLst/>
              <a:gdLst>
                <a:gd name="connsiteX0" fmla="*/ -2052 w 570572"/>
                <a:gd name="connsiteY0" fmla="*/ -100 h 383350"/>
                <a:gd name="connsiteX1" fmla="*/ 273982 w 570572"/>
                <a:gd name="connsiteY1" fmla="*/ 383250 h 383350"/>
                <a:gd name="connsiteX2" fmla="*/ 568520 w 570572"/>
                <a:gd name="connsiteY2" fmla="*/ 321770 h 38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0572" h="383350">
                  <a:moveTo>
                    <a:pt x="-2052" y="-100"/>
                  </a:moveTo>
                  <a:lnTo>
                    <a:pt x="273982" y="383250"/>
                  </a:lnTo>
                  <a:lnTo>
                    <a:pt x="568520" y="321770"/>
                  </a:lnTo>
                  <a:close/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6" name="자유형: 도형 325">
              <a:extLst>
                <a:ext uri="{FF2B5EF4-FFF2-40B4-BE49-F238E27FC236}">
                  <a16:creationId xmlns:a16="http://schemas.microsoft.com/office/drawing/2014/main" id="{98F2775A-1103-410D-973D-82228CD12CCF}"/>
                </a:ext>
              </a:extLst>
            </p:cNvPr>
            <p:cNvSpPr/>
            <p:nvPr/>
          </p:nvSpPr>
          <p:spPr>
            <a:xfrm flipV="1">
              <a:off x="6362052" y="5722848"/>
              <a:ext cx="617880" cy="353467"/>
            </a:xfrm>
            <a:custGeom>
              <a:avLst/>
              <a:gdLst>
                <a:gd name="connsiteX0" fmla="*/ 573933 w 617880"/>
                <a:gd name="connsiteY0" fmla="*/ 353850 h 353467"/>
                <a:gd name="connsiteX1" fmla="*/ 615818 w 617880"/>
                <a:gd name="connsiteY1" fmla="*/ 329963 h 353467"/>
                <a:gd name="connsiteX2" fmla="*/ 40533 w 617880"/>
                <a:gd name="connsiteY2" fmla="*/ 383 h 353467"/>
                <a:gd name="connsiteX3" fmla="*/ -2063 w 617880"/>
                <a:gd name="connsiteY3" fmla="*/ 24692 h 353467"/>
                <a:gd name="connsiteX4" fmla="*/ 573933 w 617880"/>
                <a:gd name="connsiteY4" fmla="*/ 353850 h 35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7880" h="353467">
                  <a:moveTo>
                    <a:pt x="573933" y="353850"/>
                  </a:moveTo>
                  <a:lnTo>
                    <a:pt x="615818" y="329963"/>
                  </a:lnTo>
                  <a:lnTo>
                    <a:pt x="40533" y="383"/>
                  </a:lnTo>
                  <a:lnTo>
                    <a:pt x="-2063" y="24692"/>
                  </a:lnTo>
                  <a:lnTo>
                    <a:pt x="573933" y="353850"/>
                  </a:lnTo>
                </a:path>
              </a:pathLst>
            </a:custGeom>
            <a:solidFill>
              <a:srgbClr val="CCEEF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7" name="자유형: 도형 326">
              <a:extLst>
                <a:ext uri="{FF2B5EF4-FFF2-40B4-BE49-F238E27FC236}">
                  <a16:creationId xmlns:a16="http://schemas.microsoft.com/office/drawing/2014/main" id="{96EE340A-9B8F-4750-892A-940F9E7190B8}"/>
                </a:ext>
              </a:extLst>
            </p:cNvPr>
            <p:cNvSpPr/>
            <p:nvPr/>
          </p:nvSpPr>
          <p:spPr>
            <a:xfrm flipV="1">
              <a:off x="6369697" y="5225513"/>
              <a:ext cx="589089" cy="796837"/>
            </a:xfrm>
            <a:custGeom>
              <a:avLst/>
              <a:gdLst>
                <a:gd name="connsiteX0" fmla="*/ 5930 w 589089"/>
                <a:gd name="connsiteY0" fmla="*/ 481934 h 796837"/>
                <a:gd name="connsiteX1" fmla="*/ 555192 w 589089"/>
                <a:gd name="connsiteY1" fmla="*/ 795687 h 796837"/>
                <a:gd name="connsiteX2" fmla="*/ 564654 w 589089"/>
                <a:gd name="connsiteY2" fmla="*/ 795653 h 796837"/>
                <a:gd name="connsiteX3" fmla="*/ 587031 w 589089"/>
                <a:gd name="connsiteY3" fmla="*/ 790990 h 796837"/>
                <a:gd name="connsiteX4" fmla="*/ 577252 w 589089"/>
                <a:gd name="connsiteY4" fmla="*/ 779991 h 796837"/>
                <a:gd name="connsiteX5" fmla="*/ 577252 w 589089"/>
                <a:gd name="connsiteY5" fmla="*/ 341370 h 796837"/>
                <a:gd name="connsiteX6" fmla="*/ 569276 w 589089"/>
                <a:gd name="connsiteY6" fmla="*/ 327629 h 796837"/>
                <a:gd name="connsiteX7" fmla="*/ 36270 w 589089"/>
                <a:gd name="connsiteY7" fmla="*/ 23503 h 796837"/>
                <a:gd name="connsiteX8" fmla="*/ 18935 w 589089"/>
                <a:gd name="connsiteY8" fmla="*/ 137 h 796837"/>
                <a:gd name="connsiteX9" fmla="*/ 2666 w 589089"/>
                <a:gd name="connsiteY9" fmla="*/ 9761 h 796837"/>
                <a:gd name="connsiteX10" fmla="*/ -2058 w 589089"/>
                <a:gd name="connsiteY10" fmla="*/ 17982 h 796837"/>
                <a:gd name="connsiteX11" fmla="*/ -2058 w 589089"/>
                <a:gd name="connsiteY11" fmla="*/ 468196 h 796837"/>
                <a:gd name="connsiteX12" fmla="*/ 5930 w 589089"/>
                <a:gd name="connsiteY12" fmla="*/ 481934 h 796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9089" h="796837">
                  <a:moveTo>
                    <a:pt x="5930" y="481934"/>
                  </a:moveTo>
                  <a:lnTo>
                    <a:pt x="555192" y="795687"/>
                  </a:lnTo>
                  <a:cubicBezTo>
                    <a:pt x="558202" y="797415"/>
                    <a:pt x="561656" y="797404"/>
                    <a:pt x="564654" y="795653"/>
                  </a:cubicBezTo>
                  <a:lnTo>
                    <a:pt x="587031" y="790990"/>
                  </a:lnTo>
                  <a:lnTo>
                    <a:pt x="577252" y="779991"/>
                  </a:lnTo>
                  <a:lnTo>
                    <a:pt x="577252" y="341370"/>
                  </a:lnTo>
                  <a:cubicBezTo>
                    <a:pt x="577252" y="335531"/>
                    <a:pt x="574356" y="330516"/>
                    <a:pt x="569276" y="327629"/>
                  </a:cubicBezTo>
                  <a:lnTo>
                    <a:pt x="36270" y="23503"/>
                  </a:lnTo>
                  <a:lnTo>
                    <a:pt x="18935" y="137"/>
                  </a:lnTo>
                  <a:lnTo>
                    <a:pt x="2666" y="9761"/>
                  </a:lnTo>
                  <a:cubicBezTo>
                    <a:pt x="-331" y="11512"/>
                    <a:pt x="-2058" y="14499"/>
                    <a:pt x="-2058" y="17982"/>
                  </a:cubicBezTo>
                  <a:lnTo>
                    <a:pt x="-2058" y="468196"/>
                  </a:lnTo>
                  <a:cubicBezTo>
                    <a:pt x="-2058" y="474036"/>
                    <a:pt x="850" y="479041"/>
                    <a:pt x="5930" y="481934"/>
                  </a:cubicBezTo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8" name="자유형: 도형 327">
              <a:extLst>
                <a:ext uri="{FF2B5EF4-FFF2-40B4-BE49-F238E27FC236}">
                  <a16:creationId xmlns:a16="http://schemas.microsoft.com/office/drawing/2014/main" id="{C2AD01CE-D49E-4289-B3CA-6E400D6FF12C}"/>
                </a:ext>
              </a:extLst>
            </p:cNvPr>
            <p:cNvSpPr/>
            <p:nvPr/>
          </p:nvSpPr>
          <p:spPr>
            <a:xfrm flipV="1">
              <a:off x="6384188" y="5230175"/>
              <a:ext cx="579323" cy="792675"/>
            </a:xfrm>
            <a:custGeom>
              <a:avLst/>
              <a:gdLst>
                <a:gd name="connsiteX0" fmla="*/ 5911 w 579323"/>
                <a:gd name="connsiteY0" fmla="*/ 473636 h 792675"/>
                <a:gd name="connsiteX1" fmla="*/ 563047 w 579323"/>
                <a:gd name="connsiteY1" fmla="*/ 791518 h 792675"/>
                <a:gd name="connsiteX2" fmla="*/ 572534 w 579323"/>
                <a:gd name="connsiteY2" fmla="*/ 791492 h 792675"/>
                <a:gd name="connsiteX3" fmla="*/ 577259 w 579323"/>
                <a:gd name="connsiteY3" fmla="*/ 783277 h 792675"/>
                <a:gd name="connsiteX4" fmla="*/ 577259 w 579323"/>
                <a:gd name="connsiteY4" fmla="*/ 333062 h 792675"/>
                <a:gd name="connsiteX5" fmla="*/ 569270 w 579323"/>
                <a:gd name="connsiteY5" fmla="*/ 319320 h 792675"/>
                <a:gd name="connsiteX6" fmla="*/ 12147 w 579323"/>
                <a:gd name="connsiteY6" fmla="*/ 1424 h 792675"/>
                <a:gd name="connsiteX7" fmla="*/ 2660 w 579323"/>
                <a:gd name="connsiteY7" fmla="*/ 1463 h 792675"/>
                <a:gd name="connsiteX8" fmla="*/ -2065 w 579323"/>
                <a:gd name="connsiteY8" fmla="*/ 9669 h 792675"/>
                <a:gd name="connsiteX9" fmla="*/ -2065 w 579323"/>
                <a:gd name="connsiteY9" fmla="*/ 459894 h 792675"/>
                <a:gd name="connsiteX10" fmla="*/ 5911 w 579323"/>
                <a:gd name="connsiteY10" fmla="*/ 473636 h 79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9323" h="792675">
                  <a:moveTo>
                    <a:pt x="5911" y="473636"/>
                  </a:moveTo>
                  <a:lnTo>
                    <a:pt x="563047" y="791518"/>
                  </a:lnTo>
                  <a:cubicBezTo>
                    <a:pt x="566070" y="793259"/>
                    <a:pt x="569511" y="793244"/>
                    <a:pt x="572534" y="791492"/>
                  </a:cubicBezTo>
                  <a:cubicBezTo>
                    <a:pt x="575531" y="789741"/>
                    <a:pt x="577259" y="786755"/>
                    <a:pt x="577259" y="783277"/>
                  </a:cubicBezTo>
                  <a:lnTo>
                    <a:pt x="577259" y="333062"/>
                  </a:lnTo>
                  <a:cubicBezTo>
                    <a:pt x="577259" y="327219"/>
                    <a:pt x="574338" y="322217"/>
                    <a:pt x="569270" y="319320"/>
                  </a:cubicBezTo>
                  <a:lnTo>
                    <a:pt x="12147" y="1424"/>
                  </a:lnTo>
                  <a:cubicBezTo>
                    <a:pt x="9111" y="-303"/>
                    <a:pt x="5670" y="-288"/>
                    <a:pt x="2660" y="1463"/>
                  </a:cubicBezTo>
                  <a:cubicBezTo>
                    <a:pt x="-337" y="3215"/>
                    <a:pt x="-2065" y="6201"/>
                    <a:pt x="-2065" y="9669"/>
                  </a:cubicBezTo>
                  <a:lnTo>
                    <a:pt x="-2065" y="459894"/>
                  </a:lnTo>
                  <a:cubicBezTo>
                    <a:pt x="-2065" y="465738"/>
                    <a:pt x="856" y="470744"/>
                    <a:pt x="5911" y="473636"/>
                  </a:cubicBezTo>
                </a:path>
              </a:pathLst>
            </a:custGeom>
            <a:solidFill>
              <a:srgbClr val="FBC80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9" name="자유형: 도형 328">
              <a:extLst>
                <a:ext uri="{FF2B5EF4-FFF2-40B4-BE49-F238E27FC236}">
                  <a16:creationId xmlns:a16="http://schemas.microsoft.com/office/drawing/2014/main" id="{285D841D-515E-493E-B780-6AF1BFB0E16A}"/>
                </a:ext>
              </a:extLst>
            </p:cNvPr>
            <p:cNvSpPr/>
            <p:nvPr/>
          </p:nvSpPr>
          <p:spPr>
            <a:xfrm flipV="1">
              <a:off x="6400088" y="5256287"/>
              <a:ext cx="542188" cy="393829"/>
            </a:xfrm>
            <a:custGeom>
              <a:avLst/>
              <a:gdLst>
                <a:gd name="connsiteX0" fmla="*/ -2063 w 542188"/>
                <a:gd name="connsiteY0" fmla="*/ 81533 h 393829"/>
                <a:gd name="connsiteX1" fmla="*/ 275686 w 542188"/>
                <a:gd name="connsiteY1" fmla="*/ -15 h 393829"/>
                <a:gd name="connsiteX2" fmla="*/ 540126 w 542188"/>
                <a:gd name="connsiteY2" fmla="*/ 393814 h 393829"/>
                <a:gd name="connsiteX3" fmla="*/ 266567 w 542188"/>
                <a:gd name="connsiteY3" fmla="*/ 19839 h 393829"/>
                <a:gd name="connsiteX4" fmla="*/ -2063 w 542188"/>
                <a:gd name="connsiteY4" fmla="*/ 81533 h 393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188" h="393829">
                  <a:moveTo>
                    <a:pt x="-2063" y="81533"/>
                  </a:moveTo>
                  <a:lnTo>
                    <a:pt x="275686" y="-15"/>
                  </a:lnTo>
                  <a:lnTo>
                    <a:pt x="540126" y="393814"/>
                  </a:lnTo>
                  <a:lnTo>
                    <a:pt x="266567" y="19839"/>
                  </a:lnTo>
                  <a:lnTo>
                    <a:pt x="-2063" y="81533"/>
                  </a:lnTo>
                </a:path>
              </a:pathLst>
            </a:custGeom>
            <a:solidFill>
              <a:srgbClr val="F4721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0" name="자유형: 도형 329">
              <a:extLst>
                <a:ext uri="{FF2B5EF4-FFF2-40B4-BE49-F238E27FC236}">
                  <a16:creationId xmlns:a16="http://schemas.microsoft.com/office/drawing/2014/main" id="{BACBF3C0-87B5-4ADE-8203-68678081863C}"/>
                </a:ext>
              </a:extLst>
            </p:cNvPr>
            <p:cNvSpPr/>
            <p:nvPr/>
          </p:nvSpPr>
          <p:spPr>
            <a:xfrm flipV="1">
              <a:off x="6386944" y="5170031"/>
              <a:ext cx="571830" cy="384046"/>
            </a:xfrm>
            <a:custGeom>
              <a:avLst/>
              <a:gdLst>
                <a:gd name="connsiteX0" fmla="*/ -2064 w 571830"/>
                <a:gd name="connsiteY0" fmla="*/ -97 h 384046"/>
                <a:gd name="connsiteX1" fmla="*/ 275227 w 571830"/>
                <a:gd name="connsiteY1" fmla="*/ 383950 h 384046"/>
                <a:gd name="connsiteX2" fmla="*/ 569766 w 571830"/>
                <a:gd name="connsiteY2" fmla="*/ 322468 h 38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830" h="384046">
                  <a:moveTo>
                    <a:pt x="-2064" y="-97"/>
                  </a:moveTo>
                  <a:lnTo>
                    <a:pt x="275227" y="383950"/>
                  </a:lnTo>
                  <a:lnTo>
                    <a:pt x="569766" y="322468"/>
                  </a:lnTo>
                  <a:close/>
                </a:path>
              </a:pathLst>
            </a:custGeom>
            <a:solidFill>
              <a:srgbClr val="FBC80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1" name="자유형: 도형 330">
              <a:extLst>
                <a:ext uri="{FF2B5EF4-FFF2-40B4-BE49-F238E27FC236}">
                  <a16:creationId xmlns:a16="http://schemas.microsoft.com/office/drawing/2014/main" id="{7761EF28-8DD0-456E-8DB7-3041F2671F86}"/>
                </a:ext>
              </a:extLst>
            </p:cNvPr>
            <p:cNvSpPr/>
            <p:nvPr/>
          </p:nvSpPr>
          <p:spPr>
            <a:xfrm flipV="1">
              <a:off x="6419430" y="4937558"/>
              <a:ext cx="489775" cy="686752"/>
            </a:xfrm>
            <a:custGeom>
              <a:avLst/>
              <a:gdLst>
                <a:gd name="connsiteX0" fmla="*/ -2058 w 489775"/>
                <a:gd name="connsiteY0" fmla="*/ 54555 h 686752"/>
                <a:gd name="connsiteX1" fmla="*/ -2058 w 489775"/>
                <a:gd name="connsiteY1" fmla="*/ 414933 h 686752"/>
                <a:gd name="connsiteX2" fmla="*/ 476668 w 489775"/>
                <a:gd name="connsiteY2" fmla="*/ 686583 h 686752"/>
                <a:gd name="connsiteX3" fmla="*/ 487717 w 489775"/>
                <a:gd name="connsiteY3" fmla="*/ 680641 h 686752"/>
                <a:gd name="connsiteX4" fmla="*/ 479932 w 489775"/>
                <a:gd name="connsiteY4" fmla="*/ 333057 h 686752"/>
                <a:gd name="connsiteX5" fmla="*/ 236194 w 489775"/>
                <a:gd name="connsiteY5" fmla="*/ -169 h 686752"/>
                <a:gd name="connsiteX6" fmla="*/ -2058 w 489775"/>
                <a:gd name="connsiteY6" fmla="*/ 54555 h 68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775" h="686752">
                  <a:moveTo>
                    <a:pt x="-2058" y="54555"/>
                  </a:moveTo>
                  <a:lnTo>
                    <a:pt x="-2058" y="414933"/>
                  </a:lnTo>
                  <a:lnTo>
                    <a:pt x="476668" y="686583"/>
                  </a:lnTo>
                  <a:lnTo>
                    <a:pt x="487717" y="680641"/>
                  </a:lnTo>
                  <a:lnTo>
                    <a:pt x="479932" y="333057"/>
                  </a:lnTo>
                  <a:lnTo>
                    <a:pt x="236194" y="-169"/>
                  </a:lnTo>
                  <a:lnTo>
                    <a:pt x="-2058" y="54555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2" name="자유형: 도형 331">
              <a:extLst>
                <a:ext uri="{FF2B5EF4-FFF2-40B4-BE49-F238E27FC236}">
                  <a16:creationId xmlns:a16="http://schemas.microsoft.com/office/drawing/2014/main" id="{7C775EB7-EC29-44FA-9EA8-12A9F1F2C72A}"/>
                </a:ext>
              </a:extLst>
            </p:cNvPr>
            <p:cNvSpPr/>
            <p:nvPr/>
          </p:nvSpPr>
          <p:spPr>
            <a:xfrm flipV="1">
              <a:off x="6430479" y="4943500"/>
              <a:ext cx="481990" cy="686777"/>
            </a:xfrm>
            <a:custGeom>
              <a:avLst/>
              <a:gdLst>
                <a:gd name="connsiteX0" fmla="*/ -2063 w 481990"/>
                <a:gd name="connsiteY0" fmla="*/ 54576 h 686777"/>
                <a:gd name="connsiteX1" fmla="*/ -2063 w 481990"/>
                <a:gd name="connsiteY1" fmla="*/ 414938 h 686777"/>
                <a:gd name="connsiteX2" fmla="*/ 476663 w 481990"/>
                <a:gd name="connsiteY2" fmla="*/ 686614 h 686777"/>
                <a:gd name="connsiteX3" fmla="*/ 479927 w 481990"/>
                <a:gd name="connsiteY3" fmla="*/ 333083 h 686777"/>
                <a:gd name="connsiteX4" fmla="*/ 236176 w 481990"/>
                <a:gd name="connsiteY4" fmla="*/ -164 h 686777"/>
                <a:gd name="connsiteX5" fmla="*/ -2063 w 481990"/>
                <a:gd name="connsiteY5" fmla="*/ 54576 h 686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1990" h="686777">
                  <a:moveTo>
                    <a:pt x="-2063" y="54576"/>
                  </a:moveTo>
                  <a:lnTo>
                    <a:pt x="-2063" y="414938"/>
                  </a:lnTo>
                  <a:lnTo>
                    <a:pt x="476663" y="686614"/>
                  </a:lnTo>
                  <a:lnTo>
                    <a:pt x="479927" y="333083"/>
                  </a:lnTo>
                  <a:lnTo>
                    <a:pt x="236176" y="-164"/>
                  </a:lnTo>
                  <a:lnTo>
                    <a:pt x="-2063" y="54576"/>
                  </a:ln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3" name="자유형: 도형 332">
              <a:extLst>
                <a:ext uri="{FF2B5EF4-FFF2-40B4-BE49-F238E27FC236}">
                  <a16:creationId xmlns:a16="http://schemas.microsoft.com/office/drawing/2014/main" id="{AE8BAA4C-A5BC-41AD-A6FA-BB8EE0AB88BF}"/>
                </a:ext>
              </a:extLst>
            </p:cNvPr>
            <p:cNvSpPr/>
            <p:nvPr/>
          </p:nvSpPr>
          <p:spPr>
            <a:xfrm flipV="1">
              <a:off x="6534391" y="5171907"/>
              <a:ext cx="262191" cy="302023"/>
            </a:xfrm>
            <a:custGeom>
              <a:avLst/>
              <a:gdLst>
                <a:gd name="connsiteX0" fmla="*/ -2059 w 262191"/>
                <a:gd name="connsiteY0" fmla="*/ 76030 h 302023"/>
                <a:gd name="connsiteX1" fmla="*/ 129043 w 262191"/>
                <a:gd name="connsiteY1" fmla="*/ 19734 h 302023"/>
                <a:gd name="connsiteX2" fmla="*/ 260132 w 262191"/>
                <a:gd name="connsiteY2" fmla="*/ 225677 h 302023"/>
                <a:gd name="connsiteX3" fmla="*/ 129043 w 262191"/>
                <a:gd name="connsiteY3" fmla="*/ 282028 h 302023"/>
                <a:gd name="connsiteX4" fmla="*/ -2059 w 262191"/>
                <a:gd name="connsiteY4" fmla="*/ 76030 h 30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191" h="302023">
                  <a:moveTo>
                    <a:pt x="-2059" y="76030"/>
                  </a:moveTo>
                  <a:cubicBezTo>
                    <a:pt x="-2059" y="3630"/>
                    <a:pt x="56640" y="-21581"/>
                    <a:pt x="129043" y="19734"/>
                  </a:cubicBezTo>
                  <a:cubicBezTo>
                    <a:pt x="201433" y="61048"/>
                    <a:pt x="260132" y="153273"/>
                    <a:pt x="260132" y="225677"/>
                  </a:cubicBezTo>
                  <a:cubicBezTo>
                    <a:pt x="260132" y="298142"/>
                    <a:pt x="201433" y="323339"/>
                    <a:pt x="129043" y="282028"/>
                  </a:cubicBezTo>
                  <a:cubicBezTo>
                    <a:pt x="56640" y="240698"/>
                    <a:pt x="-2059" y="148500"/>
                    <a:pt x="-2059" y="76030"/>
                  </a:cubicBezTo>
                </a:path>
              </a:pathLst>
            </a:custGeom>
            <a:solidFill>
              <a:srgbClr val="B3BBE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4" name="자유형: 도형 333">
              <a:extLst>
                <a:ext uri="{FF2B5EF4-FFF2-40B4-BE49-F238E27FC236}">
                  <a16:creationId xmlns:a16="http://schemas.microsoft.com/office/drawing/2014/main" id="{9D88780E-0628-4109-920F-36690BE3C8A4}"/>
                </a:ext>
              </a:extLst>
            </p:cNvPr>
            <p:cNvSpPr/>
            <p:nvPr/>
          </p:nvSpPr>
          <p:spPr>
            <a:xfrm flipV="1">
              <a:off x="6542887" y="5177017"/>
              <a:ext cx="262191" cy="302022"/>
            </a:xfrm>
            <a:custGeom>
              <a:avLst/>
              <a:gdLst>
                <a:gd name="connsiteX0" fmla="*/ -2065 w 262191"/>
                <a:gd name="connsiteY0" fmla="*/ 76039 h 302022"/>
                <a:gd name="connsiteX1" fmla="*/ 129037 w 262191"/>
                <a:gd name="connsiteY1" fmla="*/ 19743 h 302022"/>
                <a:gd name="connsiteX2" fmla="*/ 260127 w 262191"/>
                <a:gd name="connsiteY2" fmla="*/ 225686 h 302022"/>
                <a:gd name="connsiteX3" fmla="*/ 129037 w 262191"/>
                <a:gd name="connsiteY3" fmla="*/ 282022 h 302022"/>
                <a:gd name="connsiteX4" fmla="*/ -2065 w 262191"/>
                <a:gd name="connsiteY4" fmla="*/ 76039 h 302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191" h="302022">
                  <a:moveTo>
                    <a:pt x="-2065" y="76039"/>
                  </a:moveTo>
                  <a:cubicBezTo>
                    <a:pt x="-2065" y="3639"/>
                    <a:pt x="56647" y="-21582"/>
                    <a:pt x="129037" y="19743"/>
                  </a:cubicBezTo>
                  <a:cubicBezTo>
                    <a:pt x="201440" y="61057"/>
                    <a:pt x="260127" y="153281"/>
                    <a:pt x="260127" y="225686"/>
                  </a:cubicBezTo>
                  <a:cubicBezTo>
                    <a:pt x="260127" y="298150"/>
                    <a:pt x="201440" y="323346"/>
                    <a:pt x="129037" y="282022"/>
                  </a:cubicBezTo>
                  <a:cubicBezTo>
                    <a:pt x="56635" y="240708"/>
                    <a:pt x="-2065" y="148508"/>
                    <a:pt x="-2065" y="76039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5" name="자유형: 도형 334">
              <a:extLst>
                <a:ext uri="{FF2B5EF4-FFF2-40B4-BE49-F238E27FC236}">
                  <a16:creationId xmlns:a16="http://schemas.microsoft.com/office/drawing/2014/main" id="{A88C5577-3806-4FEB-9B91-7DC32B2D431F}"/>
                </a:ext>
              </a:extLst>
            </p:cNvPr>
            <p:cNvSpPr/>
            <p:nvPr/>
          </p:nvSpPr>
          <p:spPr>
            <a:xfrm flipV="1">
              <a:off x="6631037" y="5216335"/>
              <a:ext cx="90499" cy="127528"/>
            </a:xfrm>
            <a:custGeom>
              <a:avLst/>
              <a:gdLst>
                <a:gd name="connsiteX0" fmla="*/ 43248 w 90499"/>
                <a:gd name="connsiteY0" fmla="*/ 116487 h 127528"/>
                <a:gd name="connsiteX1" fmla="*/ 43260 w 90499"/>
                <a:gd name="connsiteY1" fmla="*/ 116453 h 127528"/>
                <a:gd name="connsiteX2" fmla="*/ 87355 w 90499"/>
                <a:gd name="connsiteY2" fmla="*/ 85883 h 127528"/>
                <a:gd name="connsiteX3" fmla="*/ 43070 w 90499"/>
                <a:gd name="connsiteY3" fmla="*/ 4985 h 127528"/>
                <a:gd name="connsiteX4" fmla="*/ 43070 w 90499"/>
                <a:gd name="connsiteY4" fmla="*/ 4995 h 127528"/>
                <a:gd name="connsiteX5" fmla="*/ -1024 w 90499"/>
                <a:gd name="connsiteY5" fmla="*/ 35579 h 127528"/>
                <a:gd name="connsiteX6" fmla="*/ 43248 w 90499"/>
                <a:gd name="connsiteY6" fmla="*/ 116487 h 127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499" h="127528">
                  <a:moveTo>
                    <a:pt x="43248" y="116487"/>
                  </a:moveTo>
                  <a:lnTo>
                    <a:pt x="43260" y="116453"/>
                  </a:lnTo>
                  <a:cubicBezTo>
                    <a:pt x="90123" y="142652"/>
                    <a:pt x="90390" y="117351"/>
                    <a:pt x="87355" y="85883"/>
                  </a:cubicBezTo>
                  <a:cubicBezTo>
                    <a:pt x="83481" y="52808"/>
                    <a:pt x="68229" y="19575"/>
                    <a:pt x="43070" y="4985"/>
                  </a:cubicBezTo>
                  <a:lnTo>
                    <a:pt x="43070" y="4995"/>
                  </a:lnTo>
                  <a:cubicBezTo>
                    <a:pt x="17937" y="-9014"/>
                    <a:pt x="2760" y="6900"/>
                    <a:pt x="-1024" y="35579"/>
                  </a:cubicBezTo>
                  <a:cubicBezTo>
                    <a:pt x="-3996" y="63633"/>
                    <a:pt x="-3679" y="89296"/>
                    <a:pt x="43248" y="116487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6" name="자유형: 도형 335">
              <a:extLst>
                <a:ext uri="{FF2B5EF4-FFF2-40B4-BE49-F238E27FC236}">
                  <a16:creationId xmlns:a16="http://schemas.microsoft.com/office/drawing/2014/main" id="{1C7ABEC9-B100-4DFC-BB8F-6D74973269CB}"/>
                </a:ext>
              </a:extLst>
            </p:cNvPr>
            <p:cNvSpPr/>
            <p:nvPr/>
          </p:nvSpPr>
          <p:spPr>
            <a:xfrm flipV="1">
              <a:off x="6681176" y="5250927"/>
              <a:ext cx="29629" cy="28848"/>
            </a:xfrm>
            <a:custGeom>
              <a:avLst/>
              <a:gdLst>
                <a:gd name="connsiteX0" fmla="*/ 26840 w 29629"/>
                <a:gd name="connsiteY0" fmla="*/ 17804 h 28848"/>
                <a:gd name="connsiteX1" fmla="*/ 26840 w 29629"/>
                <a:gd name="connsiteY1" fmla="*/ 17804 h 28848"/>
                <a:gd name="connsiteX2" fmla="*/ 9682 w 29629"/>
                <a:gd name="connsiteY2" fmla="*/ 202 h 28848"/>
                <a:gd name="connsiteX3" fmla="*/ -1812 w 29629"/>
                <a:gd name="connsiteY3" fmla="*/ 8626 h 28848"/>
                <a:gd name="connsiteX4" fmla="*/ -1799 w 29629"/>
                <a:gd name="connsiteY4" fmla="*/ 8636 h 28848"/>
                <a:gd name="connsiteX5" fmla="*/ 15372 w 29629"/>
                <a:gd name="connsiteY5" fmla="*/ 26213 h 28848"/>
                <a:gd name="connsiteX6" fmla="*/ 26840 w 29629"/>
                <a:gd name="connsiteY6" fmla="*/ 17804 h 2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29" h="28848">
                  <a:moveTo>
                    <a:pt x="26840" y="17804"/>
                  </a:moveTo>
                  <a:lnTo>
                    <a:pt x="26840" y="17804"/>
                  </a:lnTo>
                  <a:cubicBezTo>
                    <a:pt x="23703" y="3988"/>
                    <a:pt x="17149" y="1779"/>
                    <a:pt x="9682" y="202"/>
                  </a:cubicBezTo>
                  <a:cubicBezTo>
                    <a:pt x="1973" y="-1217"/>
                    <a:pt x="-3361" y="1219"/>
                    <a:pt x="-1812" y="8626"/>
                  </a:cubicBezTo>
                  <a:lnTo>
                    <a:pt x="-1799" y="8636"/>
                  </a:lnTo>
                  <a:cubicBezTo>
                    <a:pt x="-122" y="16027"/>
                    <a:pt x="7180" y="22541"/>
                    <a:pt x="15372" y="26213"/>
                  </a:cubicBezTo>
                  <a:cubicBezTo>
                    <a:pt x="23220" y="29566"/>
                    <a:pt x="29761" y="31570"/>
                    <a:pt x="26840" y="17804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7" name="자유형: 도형 336">
              <a:extLst>
                <a:ext uri="{FF2B5EF4-FFF2-40B4-BE49-F238E27FC236}">
                  <a16:creationId xmlns:a16="http://schemas.microsoft.com/office/drawing/2014/main" id="{9EA304FE-B6C2-4C7F-8BE4-7DA99E3C8D1E}"/>
                </a:ext>
              </a:extLst>
            </p:cNvPr>
            <p:cNvSpPr/>
            <p:nvPr/>
          </p:nvSpPr>
          <p:spPr>
            <a:xfrm flipV="1">
              <a:off x="6641728" y="5273541"/>
              <a:ext cx="29632" cy="32542"/>
            </a:xfrm>
            <a:custGeom>
              <a:avLst/>
              <a:gdLst>
                <a:gd name="connsiteX0" fmla="*/ -1365 w 29632"/>
                <a:gd name="connsiteY0" fmla="*/ 5602 h 32542"/>
                <a:gd name="connsiteX1" fmla="*/ -1352 w 29632"/>
                <a:gd name="connsiteY1" fmla="*/ 5602 h 32542"/>
                <a:gd name="connsiteX2" fmla="*/ 15793 w 29632"/>
                <a:gd name="connsiteY2" fmla="*/ 7536 h 32542"/>
                <a:gd name="connsiteX3" fmla="*/ 27312 w 29632"/>
                <a:gd name="connsiteY3" fmla="*/ 29072 h 32542"/>
                <a:gd name="connsiteX4" fmla="*/ 27299 w 29632"/>
                <a:gd name="connsiteY4" fmla="*/ 29062 h 32542"/>
                <a:gd name="connsiteX5" fmla="*/ 10180 w 29632"/>
                <a:gd name="connsiteY5" fmla="*/ 27102 h 32542"/>
                <a:gd name="connsiteX6" fmla="*/ -1365 w 29632"/>
                <a:gd name="connsiteY6" fmla="*/ 5602 h 3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32" h="32542">
                  <a:moveTo>
                    <a:pt x="-1365" y="5602"/>
                  </a:moveTo>
                  <a:lnTo>
                    <a:pt x="-1352" y="5602"/>
                  </a:lnTo>
                  <a:cubicBezTo>
                    <a:pt x="1760" y="-4698"/>
                    <a:pt x="8338" y="611"/>
                    <a:pt x="15793" y="7536"/>
                  </a:cubicBezTo>
                  <a:cubicBezTo>
                    <a:pt x="23502" y="14888"/>
                    <a:pt x="28861" y="23437"/>
                    <a:pt x="27312" y="29072"/>
                  </a:cubicBezTo>
                  <a:lnTo>
                    <a:pt x="27299" y="29062"/>
                  </a:lnTo>
                  <a:cubicBezTo>
                    <a:pt x="25623" y="34559"/>
                    <a:pt x="18333" y="32759"/>
                    <a:pt x="10180" y="27102"/>
                  </a:cubicBezTo>
                  <a:cubicBezTo>
                    <a:pt x="2306" y="21506"/>
                    <a:pt x="-4235" y="16070"/>
                    <a:pt x="-1365" y="5602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8" name="자유형: 도형 337">
              <a:extLst>
                <a:ext uri="{FF2B5EF4-FFF2-40B4-BE49-F238E27FC236}">
                  <a16:creationId xmlns:a16="http://schemas.microsoft.com/office/drawing/2014/main" id="{69313FF3-DA8B-4EDC-B456-88F786BBB7B7}"/>
                </a:ext>
              </a:extLst>
            </p:cNvPr>
            <p:cNvSpPr/>
            <p:nvPr/>
          </p:nvSpPr>
          <p:spPr>
            <a:xfrm flipV="1">
              <a:off x="6615353" y="5358230"/>
              <a:ext cx="122390" cy="32350"/>
            </a:xfrm>
            <a:custGeom>
              <a:avLst/>
              <a:gdLst>
                <a:gd name="connsiteX0" fmla="*/ -2067 w 122390"/>
                <a:gd name="connsiteY0" fmla="*/ -86 h 32350"/>
                <a:gd name="connsiteX1" fmla="*/ 113427 w 122390"/>
                <a:gd name="connsiteY1" fmla="*/ 13165 h 32350"/>
                <a:gd name="connsiteX2" fmla="*/ 120323 w 122390"/>
                <a:gd name="connsiteY2" fmla="*/ 32265 h 32350"/>
                <a:gd name="connsiteX3" fmla="*/ 4842 w 122390"/>
                <a:gd name="connsiteY3" fmla="*/ 19019 h 32350"/>
                <a:gd name="connsiteX4" fmla="*/ -2067 w 122390"/>
                <a:gd name="connsiteY4" fmla="*/ -86 h 32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390" h="32350">
                  <a:moveTo>
                    <a:pt x="-2067" y="-86"/>
                  </a:moveTo>
                  <a:lnTo>
                    <a:pt x="113427" y="13165"/>
                  </a:lnTo>
                  <a:lnTo>
                    <a:pt x="120323" y="32265"/>
                  </a:lnTo>
                  <a:lnTo>
                    <a:pt x="4842" y="19019"/>
                  </a:lnTo>
                  <a:lnTo>
                    <a:pt x="-2067" y="-86"/>
                  </a:ln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9" name="자유형: 도형 338">
              <a:extLst>
                <a:ext uri="{FF2B5EF4-FFF2-40B4-BE49-F238E27FC236}">
                  <a16:creationId xmlns:a16="http://schemas.microsoft.com/office/drawing/2014/main" id="{D846A95A-1447-4CA4-9DEE-52780DE70592}"/>
                </a:ext>
              </a:extLst>
            </p:cNvPr>
            <p:cNvSpPr/>
            <p:nvPr/>
          </p:nvSpPr>
          <p:spPr>
            <a:xfrm flipV="1">
              <a:off x="6726032" y="5339740"/>
              <a:ext cx="32227" cy="36916"/>
            </a:xfrm>
            <a:custGeom>
              <a:avLst/>
              <a:gdLst>
                <a:gd name="connsiteX0" fmla="*/ -700 w 32227"/>
                <a:gd name="connsiteY0" fmla="*/ 17106 h 36916"/>
                <a:gd name="connsiteX1" fmla="*/ 7441 w 32227"/>
                <a:gd name="connsiteY1" fmla="*/ -24 h 36916"/>
                <a:gd name="connsiteX2" fmla="*/ 28675 w 32227"/>
                <a:gd name="connsiteY2" fmla="*/ 20013 h 36916"/>
                <a:gd name="connsiteX3" fmla="*/ 20738 w 32227"/>
                <a:gd name="connsiteY3" fmla="*/ 36741 h 36916"/>
                <a:gd name="connsiteX4" fmla="*/ -700 w 32227"/>
                <a:gd name="connsiteY4" fmla="*/ 17106 h 36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27" h="36916">
                  <a:moveTo>
                    <a:pt x="-700" y="17106"/>
                  </a:moveTo>
                  <a:cubicBezTo>
                    <a:pt x="-4370" y="6961"/>
                    <a:pt x="-611" y="-966"/>
                    <a:pt x="7441" y="-24"/>
                  </a:cubicBezTo>
                  <a:cubicBezTo>
                    <a:pt x="15480" y="864"/>
                    <a:pt x="25005" y="9868"/>
                    <a:pt x="28675" y="20013"/>
                  </a:cubicBezTo>
                  <a:cubicBezTo>
                    <a:pt x="32333" y="30163"/>
                    <a:pt x="28789" y="37654"/>
                    <a:pt x="20738" y="36741"/>
                  </a:cubicBezTo>
                  <a:cubicBezTo>
                    <a:pt x="9473" y="35570"/>
                    <a:pt x="6221" y="18782"/>
                    <a:pt x="-700" y="17106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0" name="자유형: 도형 339">
              <a:extLst>
                <a:ext uri="{FF2B5EF4-FFF2-40B4-BE49-F238E27FC236}">
                  <a16:creationId xmlns:a16="http://schemas.microsoft.com/office/drawing/2014/main" id="{F75A6040-4163-4D67-9396-6B3B4F8C60A2}"/>
                </a:ext>
              </a:extLst>
            </p:cNvPr>
            <p:cNvSpPr/>
            <p:nvPr/>
          </p:nvSpPr>
          <p:spPr>
            <a:xfrm flipV="1">
              <a:off x="6720598" y="5357735"/>
              <a:ext cx="31164" cy="36926"/>
            </a:xfrm>
            <a:custGeom>
              <a:avLst/>
              <a:gdLst>
                <a:gd name="connsiteX0" fmla="*/ -2107 w 31164"/>
                <a:gd name="connsiteY0" fmla="*/ 16192 h 36926"/>
                <a:gd name="connsiteX1" fmla="*/ 19673 w 31164"/>
                <a:gd name="connsiteY1" fmla="*/ 36765 h 36926"/>
                <a:gd name="connsiteX2" fmla="*/ 27611 w 31164"/>
                <a:gd name="connsiteY2" fmla="*/ 20052 h 36926"/>
                <a:gd name="connsiteX3" fmla="*/ 6376 w 31164"/>
                <a:gd name="connsiteY3" fmla="*/ 0 h 36926"/>
                <a:gd name="connsiteX4" fmla="*/ -2107 w 31164"/>
                <a:gd name="connsiteY4" fmla="*/ 16192 h 36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64" h="36926">
                  <a:moveTo>
                    <a:pt x="-2107" y="16192"/>
                  </a:moveTo>
                  <a:cubicBezTo>
                    <a:pt x="1563" y="26342"/>
                    <a:pt x="11621" y="35838"/>
                    <a:pt x="19673" y="36765"/>
                  </a:cubicBezTo>
                  <a:cubicBezTo>
                    <a:pt x="27725" y="37693"/>
                    <a:pt x="31281" y="30227"/>
                    <a:pt x="27611" y="20052"/>
                  </a:cubicBezTo>
                  <a:cubicBezTo>
                    <a:pt x="23928" y="9868"/>
                    <a:pt x="14428" y="927"/>
                    <a:pt x="6376" y="0"/>
                  </a:cubicBezTo>
                  <a:cubicBezTo>
                    <a:pt x="-4990" y="-1434"/>
                    <a:pt x="4141" y="16028"/>
                    <a:pt x="-2107" y="16192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1" name="자유형: 도형 340">
              <a:extLst>
                <a:ext uri="{FF2B5EF4-FFF2-40B4-BE49-F238E27FC236}">
                  <a16:creationId xmlns:a16="http://schemas.microsoft.com/office/drawing/2014/main" id="{056C3A9C-0A90-47CE-9B29-2A75B8A24725}"/>
                </a:ext>
              </a:extLst>
            </p:cNvPr>
            <p:cNvSpPr/>
            <p:nvPr/>
          </p:nvSpPr>
          <p:spPr>
            <a:xfrm flipV="1">
              <a:off x="6596203" y="5354654"/>
              <a:ext cx="31189" cy="36939"/>
            </a:xfrm>
            <a:custGeom>
              <a:avLst/>
              <a:gdLst>
                <a:gd name="connsiteX0" fmla="*/ 29167 w 31189"/>
                <a:gd name="connsiteY0" fmla="*/ 20577 h 36939"/>
                <a:gd name="connsiteX1" fmla="*/ 7374 w 31189"/>
                <a:gd name="connsiteY1" fmla="*/ -11 h 36939"/>
                <a:gd name="connsiteX2" fmla="*/ -576 w 31189"/>
                <a:gd name="connsiteY2" fmla="*/ 16702 h 36939"/>
                <a:gd name="connsiteX3" fmla="*/ 20671 w 31189"/>
                <a:gd name="connsiteY3" fmla="*/ 36769 h 36939"/>
                <a:gd name="connsiteX4" fmla="*/ 29167 w 31189"/>
                <a:gd name="connsiteY4" fmla="*/ 20577 h 3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89" h="36939">
                  <a:moveTo>
                    <a:pt x="29167" y="20577"/>
                  </a:moveTo>
                  <a:cubicBezTo>
                    <a:pt x="25484" y="10451"/>
                    <a:pt x="15426" y="917"/>
                    <a:pt x="7374" y="-11"/>
                  </a:cubicBezTo>
                  <a:cubicBezTo>
                    <a:pt x="-691" y="-924"/>
                    <a:pt x="-4247" y="6542"/>
                    <a:pt x="-576" y="16702"/>
                  </a:cubicBezTo>
                  <a:cubicBezTo>
                    <a:pt x="3107" y="26877"/>
                    <a:pt x="12606" y="35851"/>
                    <a:pt x="20671" y="36769"/>
                  </a:cubicBezTo>
                  <a:cubicBezTo>
                    <a:pt x="32024" y="38203"/>
                    <a:pt x="22906" y="20725"/>
                    <a:pt x="29167" y="20577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2" name="자유형: 도형 341">
              <a:extLst>
                <a:ext uri="{FF2B5EF4-FFF2-40B4-BE49-F238E27FC236}">
                  <a16:creationId xmlns:a16="http://schemas.microsoft.com/office/drawing/2014/main" id="{EDD79B84-8945-41A8-A0F9-8F4570C1578D}"/>
                </a:ext>
              </a:extLst>
            </p:cNvPr>
            <p:cNvSpPr/>
            <p:nvPr/>
          </p:nvSpPr>
          <p:spPr>
            <a:xfrm flipV="1">
              <a:off x="6589701" y="5372638"/>
              <a:ext cx="32240" cy="36923"/>
            </a:xfrm>
            <a:custGeom>
              <a:avLst/>
              <a:gdLst>
                <a:gd name="connsiteX0" fmla="*/ 28803 w 32240"/>
                <a:gd name="connsiteY0" fmla="*/ 19626 h 36923"/>
                <a:gd name="connsiteX1" fmla="*/ 20663 w 32240"/>
                <a:gd name="connsiteY1" fmla="*/ 36781 h 36923"/>
                <a:gd name="connsiteX2" fmla="*/ -572 w 32240"/>
                <a:gd name="connsiteY2" fmla="*/ 16719 h 36923"/>
                <a:gd name="connsiteX3" fmla="*/ 7365 w 32240"/>
                <a:gd name="connsiteY3" fmla="*/ 6 h 36923"/>
                <a:gd name="connsiteX4" fmla="*/ 28803 w 32240"/>
                <a:gd name="connsiteY4" fmla="*/ 19626 h 3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40" h="36923">
                  <a:moveTo>
                    <a:pt x="28803" y="19626"/>
                  </a:moveTo>
                  <a:cubicBezTo>
                    <a:pt x="32486" y="29786"/>
                    <a:pt x="28727" y="37698"/>
                    <a:pt x="20663" y="36781"/>
                  </a:cubicBezTo>
                  <a:cubicBezTo>
                    <a:pt x="12611" y="35858"/>
                    <a:pt x="3111" y="26879"/>
                    <a:pt x="-572" y="16719"/>
                  </a:cubicBezTo>
                  <a:cubicBezTo>
                    <a:pt x="-4242" y="6569"/>
                    <a:pt x="-686" y="-913"/>
                    <a:pt x="7365" y="6"/>
                  </a:cubicBezTo>
                  <a:cubicBezTo>
                    <a:pt x="18630" y="1161"/>
                    <a:pt x="21907" y="17958"/>
                    <a:pt x="28803" y="19626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3" name="자유형: 도형 342">
              <a:extLst>
                <a:ext uri="{FF2B5EF4-FFF2-40B4-BE49-F238E27FC236}">
                  <a16:creationId xmlns:a16="http://schemas.microsoft.com/office/drawing/2014/main" id="{DDB61064-73A6-4574-853C-19E6469E74E2}"/>
                </a:ext>
              </a:extLst>
            </p:cNvPr>
            <p:cNvSpPr/>
            <p:nvPr/>
          </p:nvSpPr>
          <p:spPr>
            <a:xfrm flipV="1">
              <a:off x="6610172" y="5312510"/>
              <a:ext cx="122504" cy="129654"/>
            </a:xfrm>
            <a:custGeom>
              <a:avLst/>
              <a:gdLst>
                <a:gd name="connsiteX0" fmla="*/ 120441 w 122504"/>
                <a:gd name="connsiteY0" fmla="*/ 118305 h 129654"/>
                <a:gd name="connsiteX1" fmla="*/ 4807 w 122504"/>
                <a:gd name="connsiteY1" fmla="*/ -83 h 129654"/>
                <a:gd name="connsiteX2" fmla="*/ -2063 w 122504"/>
                <a:gd name="connsiteY2" fmla="*/ 11209 h 129654"/>
                <a:gd name="connsiteX3" fmla="*/ 113557 w 122504"/>
                <a:gd name="connsiteY3" fmla="*/ 129571 h 129654"/>
                <a:gd name="connsiteX4" fmla="*/ 120441 w 122504"/>
                <a:gd name="connsiteY4" fmla="*/ 118305 h 12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04" h="129654">
                  <a:moveTo>
                    <a:pt x="120441" y="118305"/>
                  </a:moveTo>
                  <a:lnTo>
                    <a:pt x="4807" y="-83"/>
                  </a:lnTo>
                  <a:lnTo>
                    <a:pt x="-2063" y="11209"/>
                  </a:lnTo>
                  <a:lnTo>
                    <a:pt x="113557" y="129571"/>
                  </a:lnTo>
                  <a:lnTo>
                    <a:pt x="120441" y="118305"/>
                  </a:ln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4" name="자유형: 도형 343">
              <a:extLst>
                <a:ext uri="{FF2B5EF4-FFF2-40B4-BE49-F238E27FC236}">
                  <a16:creationId xmlns:a16="http://schemas.microsoft.com/office/drawing/2014/main" id="{A7CCCFBE-A9E2-4CE9-BD8A-3DD4CBFC3089}"/>
                </a:ext>
              </a:extLst>
            </p:cNvPr>
            <p:cNvSpPr/>
            <p:nvPr/>
          </p:nvSpPr>
          <p:spPr>
            <a:xfrm flipV="1">
              <a:off x="6589657" y="5420117"/>
              <a:ext cx="32237" cy="34324"/>
            </a:xfrm>
            <a:custGeom>
              <a:avLst/>
              <a:gdLst>
                <a:gd name="connsiteX0" fmla="*/ 28821 w 32237"/>
                <a:gd name="connsiteY0" fmla="*/ 34051 h 34324"/>
                <a:gd name="connsiteX1" fmla="*/ 20630 w 32237"/>
                <a:gd name="connsiteY1" fmla="*/ 7609 h 34324"/>
                <a:gd name="connsiteX2" fmla="*/ -592 w 32237"/>
                <a:gd name="connsiteY2" fmla="*/ 3497 h 34324"/>
                <a:gd name="connsiteX3" fmla="*/ 7397 w 32237"/>
                <a:gd name="connsiteY3" fmla="*/ 29239 h 34324"/>
                <a:gd name="connsiteX4" fmla="*/ 28821 w 32237"/>
                <a:gd name="connsiteY4" fmla="*/ 34051 h 34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37" h="34324">
                  <a:moveTo>
                    <a:pt x="28821" y="34051"/>
                  </a:moveTo>
                  <a:cubicBezTo>
                    <a:pt x="32479" y="28057"/>
                    <a:pt x="28682" y="15854"/>
                    <a:pt x="20630" y="7609"/>
                  </a:cubicBezTo>
                  <a:cubicBezTo>
                    <a:pt x="12565" y="-671"/>
                    <a:pt x="3066" y="-2496"/>
                    <a:pt x="-592" y="3497"/>
                  </a:cubicBezTo>
                  <a:cubicBezTo>
                    <a:pt x="-4237" y="9465"/>
                    <a:pt x="-655" y="20984"/>
                    <a:pt x="7397" y="29239"/>
                  </a:cubicBezTo>
                  <a:cubicBezTo>
                    <a:pt x="18674" y="40912"/>
                    <a:pt x="21900" y="27840"/>
                    <a:pt x="28821" y="34051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5" name="자유형: 도형 344">
              <a:extLst>
                <a:ext uri="{FF2B5EF4-FFF2-40B4-BE49-F238E27FC236}">
                  <a16:creationId xmlns:a16="http://schemas.microsoft.com/office/drawing/2014/main" id="{88F1BB30-4850-44FA-946A-78393F1D921A}"/>
                </a:ext>
              </a:extLst>
            </p:cNvPr>
            <p:cNvSpPr/>
            <p:nvPr/>
          </p:nvSpPr>
          <p:spPr>
            <a:xfrm flipV="1">
              <a:off x="6596119" y="5428029"/>
              <a:ext cx="31184" cy="37009"/>
            </a:xfrm>
            <a:custGeom>
              <a:avLst/>
              <a:gdLst>
                <a:gd name="connsiteX0" fmla="*/ 29162 w 31184"/>
                <a:gd name="connsiteY0" fmla="*/ 33510 h 37009"/>
                <a:gd name="connsiteX1" fmla="*/ 7394 w 31184"/>
                <a:gd name="connsiteY1" fmla="*/ 29279 h 37009"/>
                <a:gd name="connsiteX2" fmla="*/ -594 w 31184"/>
                <a:gd name="connsiteY2" fmla="*/ 3496 h 37009"/>
                <a:gd name="connsiteX3" fmla="*/ 20628 w 31184"/>
                <a:gd name="connsiteY3" fmla="*/ 7614 h 37009"/>
                <a:gd name="connsiteX4" fmla="*/ 29162 w 31184"/>
                <a:gd name="connsiteY4" fmla="*/ 33510 h 37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84" h="37009">
                  <a:moveTo>
                    <a:pt x="29162" y="33510"/>
                  </a:moveTo>
                  <a:cubicBezTo>
                    <a:pt x="25505" y="39503"/>
                    <a:pt x="15459" y="37534"/>
                    <a:pt x="7394" y="29279"/>
                  </a:cubicBezTo>
                  <a:cubicBezTo>
                    <a:pt x="-670" y="21014"/>
                    <a:pt x="-4239" y="9469"/>
                    <a:pt x="-594" y="3496"/>
                  </a:cubicBezTo>
                  <a:cubicBezTo>
                    <a:pt x="3064" y="-2481"/>
                    <a:pt x="12551" y="-665"/>
                    <a:pt x="20628" y="7614"/>
                  </a:cubicBezTo>
                  <a:cubicBezTo>
                    <a:pt x="32007" y="19119"/>
                    <a:pt x="22901" y="26218"/>
                    <a:pt x="29162" y="33510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6" name="자유형: 도형 345">
              <a:extLst>
                <a:ext uri="{FF2B5EF4-FFF2-40B4-BE49-F238E27FC236}">
                  <a16:creationId xmlns:a16="http://schemas.microsoft.com/office/drawing/2014/main" id="{73B82409-CE38-4F05-9E94-9C12638E2022}"/>
                </a:ext>
              </a:extLst>
            </p:cNvPr>
            <p:cNvSpPr/>
            <p:nvPr/>
          </p:nvSpPr>
          <p:spPr>
            <a:xfrm flipV="1">
              <a:off x="6720662" y="5284280"/>
              <a:ext cx="31191" cy="36987"/>
            </a:xfrm>
            <a:custGeom>
              <a:avLst/>
              <a:gdLst>
                <a:gd name="connsiteX0" fmla="*/ -2107 w 31191"/>
                <a:gd name="connsiteY0" fmla="*/ 3310 h 36987"/>
                <a:gd name="connsiteX1" fmla="*/ 19660 w 31191"/>
                <a:gd name="connsiteY1" fmla="*/ 7552 h 36987"/>
                <a:gd name="connsiteX2" fmla="*/ 27661 w 31191"/>
                <a:gd name="connsiteY2" fmla="*/ 33334 h 36987"/>
                <a:gd name="connsiteX3" fmla="*/ 6427 w 31191"/>
                <a:gd name="connsiteY3" fmla="*/ 29222 h 36987"/>
                <a:gd name="connsiteX4" fmla="*/ -2107 w 31191"/>
                <a:gd name="connsiteY4" fmla="*/ 3310 h 36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91" h="36987">
                  <a:moveTo>
                    <a:pt x="-2107" y="3310"/>
                  </a:moveTo>
                  <a:cubicBezTo>
                    <a:pt x="1563" y="-2642"/>
                    <a:pt x="11596" y="-713"/>
                    <a:pt x="19660" y="7552"/>
                  </a:cubicBezTo>
                  <a:cubicBezTo>
                    <a:pt x="27738" y="15797"/>
                    <a:pt x="31293" y="27351"/>
                    <a:pt x="27661" y="33334"/>
                  </a:cubicBezTo>
                  <a:cubicBezTo>
                    <a:pt x="23991" y="39292"/>
                    <a:pt x="14517" y="37477"/>
                    <a:pt x="6427" y="29222"/>
                  </a:cubicBezTo>
                  <a:cubicBezTo>
                    <a:pt x="-4940" y="17678"/>
                    <a:pt x="4154" y="10589"/>
                    <a:pt x="-2107" y="3310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7" name="자유형: 도형 346">
              <a:extLst>
                <a:ext uri="{FF2B5EF4-FFF2-40B4-BE49-F238E27FC236}">
                  <a16:creationId xmlns:a16="http://schemas.microsoft.com/office/drawing/2014/main" id="{0786F426-EEB0-4F09-A276-6CEA20AF7D0C}"/>
                </a:ext>
              </a:extLst>
            </p:cNvPr>
            <p:cNvSpPr/>
            <p:nvPr/>
          </p:nvSpPr>
          <p:spPr>
            <a:xfrm flipV="1">
              <a:off x="6726082" y="5294868"/>
              <a:ext cx="32233" cy="34357"/>
            </a:xfrm>
            <a:custGeom>
              <a:avLst/>
              <a:gdLst>
                <a:gd name="connsiteX0" fmla="*/ -712 w 32233"/>
                <a:gd name="connsiteY0" fmla="*/ 129 h 34357"/>
                <a:gd name="connsiteX1" fmla="*/ 7479 w 32233"/>
                <a:gd name="connsiteY1" fmla="*/ 26596 h 34357"/>
                <a:gd name="connsiteX2" fmla="*/ 28688 w 32233"/>
                <a:gd name="connsiteY2" fmla="*/ 30698 h 34357"/>
                <a:gd name="connsiteX3" fmla="*/ 20713 w 32233"/>
                <a:gd name="connsiteY3" fmla="*/ 4915 h 34357"/>
                <a:gd name="connsiteX4" fmla="*/ -712 w 32233"/>
                <a:gd name="connsiteY4" fmla="*/ 129 h 34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33" h="34357">
                  <a:moveTo>
                    <a:pt x="-712" y="129"/>
                  </a:moveTo>
                  <a:cubicBezTo>
                    <a:pt x="-4370" y="6122"/>
                    <a:pt x="-585" y="18325"/>
                    <a:pt x="7479" y="26596"/>
                  </a:cubicBezTo>
                  <a:cubicBezTo>
                    <a:pt x="15544" y="34835"/>
                    <a:pt x="25043" y="36691"/>
                    <a:pt x="28688" y="30698"/>
                  </a:cubicBezTo>
                  <a:cubicBezTo>
                    <a:pt x="32346" y="24740"/>
                    <a:pt x="28764" y="13180"/>
                    <a:pt x="20713" y="4915"/>
                  </a:cubicBezTo>
                  <a:cubicBezTo>
                    <a:pt x="9422" y="-6773"/>
                    <a:pt x="6196" y="6335"/>
                    <a:pt x="-712" y="129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8" name="자유형: 도형 347">
              <a:extLst>
                <a:ext uri="{FF2B5EF4-FFF2-40B4-BE49-F238E27FC236}">
                  <a16:creationId xmlns:a16="http://schemas.microsoft.com/office/drawing/2014/main" id="{994A6521-39C4-4C46-926C-003B846F8F57}"/>
                </a:ext>
              </a:extLst>
            </p:cNvPr>
            <p:cNvSpPr/>
            <p:nvPr/>
          </p:nvSpPr>
          <p:spPr>
            <a:xfrm flipV="1">
              <a:off x="6440093" y="5656605"/>
              <a:ext cx="228003" cy="324088"/>
            </a:xfrm>
            <a:custGeom>
              <a:avLst/>
              <a:gdLst>
                <a:gd name="connsiteX0" fmla="*/ 226020 w 228003"/>
                <a:gd name="connsiteY0" fmla="*/ 315182 h 324088"/>
                <a:gd name="connsiteX1" fmla="*/ -1983 w 228003"/>
                <a:gd name="connsiteY1" fmla="*/ 311 h 324088"/>
                <a:gd name="connsiteX2" fmla="*/ 213358 w 228003"/>
                <a:gd name="connsiteY2" fmla="*/ 324399 h 324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003" h="324088">
                  <a:moveTo>
                    <a:pt x="226020" y="315182"/>
                  </a:moveTo>
                  <a:lnTo>
                    <a:pt x="-1983" y="311"/>
                  </a:lnTo>
                  <a:lnTo>
                    <a:pt x="213358" y="324399"/>
                  </a:lnTo>
                  <a:close/>
                </a:path>
              </a:pathLst>
            </a:custGeom>
            <a:solidFill>
              <a:srgbClr val="FCDE81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9" name="자유형: 도형 348">
              <a:extLst>
                <a:ext uri="{FF2B5EF4-FFF2-40B4-BE49-F238E27FC236}">
                  <a16:creationId xmlns:a16="http://schemas.microsoft.com/office/drawing/2014/main" id="{43B85505-0594-4562-A737-1BF155A06BF8}"/>
                </a:ext>
              </a:extLst>
            </p:cNvPr>
            <p:cNvSpPr/>
            <p:nvPr/>
          </p:nvSpPr>
          <p:spPr>
            <a:xfrm flipV="1">
              <a:off x="6690588" y="5639842"/>
              <a:ext cx="250443" cy="55016"/>
            </a:xfrm>
            <a:custGeom>
              <a:avLst/>
              <a:gdLst>
                <a:gd name="connsiteX0" fmla="*/ -2162 w 250443"/>
                <a:gd name="connsiteY0" fmla="*/ 43752 h 55016"/>
                <a:gd name="connsiteX1" fmla="*/ 248282 w 250443"/>
                <a:gd name="connsiteY1" fmla="*/ 176 h 55016"/>
                <a:gd name="connsiteX2" fmla="*/ 3033 w 250443"/>
                <a:gd name="connsiteY2" fmla="*/ 55192 h 5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0443" h="55016">
                  <a:moveTo>
                    <a:pt x="-2162" y="43752"/>
                  </a:moveTo>
                  <a:lnTo>
                    <a:pt x="248282" y="176"/>
                  </a:lnTo>
                  <a:lnTo>
                    <a:pt x="3033" y="55192"/>
                  </a:lnTo>
                  <a:close/>
                </a:path>
              </a:pathLst>
            </a:custGeom>
            <a:solidFill>
              <a:srgbClr val="FCDE81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73" name="그룹 372">
            <a:extLst>
              <a:ext uri="{FF2B5EF4-FFF2-40B4-BE49-F238E27FC236}">
                <a16:creationId xmlns:a16="http://schemas.microsoft.com/office/drawing/2014/main" id="{93DAE3F4-8A0B-4AFD-9AF8-5A15F3841659}"/>
              </a:ext>
            </a:extLst>
          </p:cNvPr>
          <p:cNvGrpSpPr/>
          <p:nvPr/>
        </p:nvGrpSpPr>
        <p:grpSpPr>
          <a:xfrm>
            <a:off x="8704105" y="2280703"/>
            <a:ext cx="988077" cy="885776"/>
            <a:chOff x="1509864" y="731910"/>
            <a:chExt cx="1583982" cy="1254770"/>
          </a:xfrm>
        </p:grpSpPr>
        <p:sp>
          <p:nvSpPr>
            <p:cNvPr id="371" name="자유형: 도형 370">
              <a:extLst>
                <a:ext uri="{FF2B5EF4-FFF2-40B4-BE49-F238E27FC236}">
                  <a16:creationId xmlns:a16="http://schemas.microsoft.com/office/drawing/2014/main" id="{1498D0DF-5847-4BB2-A0CB-8356B535F28F}"/>
                </a:ext>
              </a:extLst>
            </p:cNvPr>
            <p:cNvSpPr/>
            <p:nvPr/>
          </p:nvSpPr>
          <p:spPr>
            <a:xfrm flipV="1">
              <a:off x="1568767" y="731910"/>
              <a:ext cx="1525079" cy="1242559"/>
            </a:xfrm>
            <a:custGeom>
              <a:avLst/>
              <a:gdLst>
                <a:gd name="connsiteX0" fmla="*/ -1972 w 1525079"/>
                <a:gd name="connsiteY0" fmla="*/ 1057009 h 1242559"/>
                <a:gd name="connsiteX1" fmla="*/ 257768 w 1525079"/>
                <a:gd name="connsiteY1" fmla="*/ 1207936 h 1242559"/>
                <a:gd name="connsiteX2" fmla="*/ 257756 w 1525079"/>
                <a:gd name="connsiteY2" fmla="*/ 1207873 h 1242559"/>
                <a:gd name="connsiteX3" fmla="*/ 410067 w 1525079"/>
                <a:gd name="connsiteY3" fmla="*/ 1193636 h 1242559"/>
                <a:gd name="connsiteX4" fmla="*/ 466290 w 1525079"/>
                <a:gd name="connsiteY4" fmla="*/ 1152425 h 1242559"/>
                <a:gd name="connsiteX5" fmla="*/ 570951 w 1525079"/>
                <a:gd name="connsiteY5" fmla="*/ 1212902 h 1242559"/>
                <a:gd name="connsiteX6" fmla="*/ 570938 w 1525079"/>
                <a:gd name="connsiteY6" fmla="*/ 1212864 h 1242559"/>
                <a:gd name="connsiteX7" fmla="*/ 804288 w 1525079"/>
                <a:gd name="connsiteY7" fmla="*/ 1198056 h 1242559"/>
                <a:gd name="connsiteX8" fmla="*/ 1077604 w 1525079"/>
                <a:gd name="connsiteY8" fmla="*/ 856375 h 1242559"/>
                <a:gd name="connsiteX9" fmla="*/ 1136570 w 1525079"/>
                <a:gd name="connsiteY9" fmla="*/ 837718 h 1242559"/>
                <a:gd name="connsiteX10" fmla="*/ 1275013 w 1525079"/>
                <a:gd name="connsiteY10" fmla="*/ 597917 h 1242559"/>
                <a:gd name="connsiteX11" fmla="*/ 1274772 w 1525079"/>
                <a:gd name="connsiteY11" fmla="*/ 592431 h 1242559"/>
                <a:gd name="connsiteX12" fmla="*/ 1346031 w 1525079"/>
                <a:gd name="connsiteY12" fmla="*/ 568567 h 1242559"/>
                <a:gd name="connsiteX13" fmla="*/ 1523108 w 1525079"/>
                <a:gd name="connsiteY13" fmla="*/ 261875 h 1242559"/>
                <a:gd name="connsiteX14" fmla="*/ 1472053 w 1525079"/>
                <a:gd name="connsiteY14" fmla="*/ 147791 h 1242559"/>
                <a:gd name="connsiteX15" fmla="*/ 1472130 w 1525079"/>
                <a:gd name="connsiteY15" fmla="*/ 147766 h 1242559"/>
                <a:gd name="connsiteX16" fmla="*/ 1471330 w 1525079"/>
                <a:gd name="connsiteY16" fmla="*/ 147296 h 1242559"/>
                <a:gd name="connsiteX17" fmla="*/ 1471164 w 1525079"/>
                <a:gd name="connsiteY17" fmla="*/ 147194 h 1242559"/>
                <a:gd name="connsiteX18" fmla="*/ 1214802 w 1525079"/>
                <a:gd name="connsiteY18" fmla="*/ -1612 h 1242559"/>
                <a:gd name="connsiteX19" fmla="*/ 1158808 w 1525079"/>
                <a:gd name="connsiteY19" fmla="*/ 267742 h 1242559"/>
                <a:gd name="connsiteX20" fmla="*/ 410067 w 1525079"/>
                <a:gd name="connsiteY20" fmla="*/ 700025 h 1242559"/>
                <a:gd name="connsiteX21" fmla="*/ 206143 w 1525079"/>
                <a:gd name="connsiteY21" fmla="*/ 990500 h 1242559"/>
                <a:gd name="connsiteX22" fmla="*/ -1972 w 1525079"/>
                <a:gd name="connsiteY22" fmla="*/ 1057009 h 124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25079" h="1242559">
                  <a:moveTo>
                    <a:pt x="-1972" y="1057009"/>
                  </a:moveTo>
                  <a:lnTo>
                    <a:pt x="257768" y="1207936"/>
                  </a:lnTo>
                  <a:lnTo>
                    <a:pt x="257756" y="1207873"/>
                  </a:lnTo>
                  <a:cubicBezTo>
                    <a:pt x="296529" y="1230961"/>
                    <a:pt x="350428" y="1228066"/>
                    <a:pt x="410067" y="1193636"/>
                  </a:cubicBezTo>
                  <a:cubicBezTo>
                    <a:pt x="429536" y="1182384"/>
                    <a:pt x="448370" y="1168414"/>
                    <a:pt x="466290" y="1152425"/>
                  </a:cubicBezTo>
                  <a:lnTo>
                    <a:pt x="570951" y="1212902"/>
                  </a:lnTo>
                  <a:lnTo>
                    <a:pt x="570938" y="1212864"/>
                  </a:lnTo>
                  <a:cubicBezTo>
                    <a:pt x="628431" y="1253288"/>
                    <a:pt x="711666" y="1251535"/>
                    <a:pt x="804288" y="1198056"/>
                  </a:cubicBezTo>
                  <a:cubicBezTo>
                    <a:pt x="921458" y="1130403"/>
                    <a:pt x="1023578" y="997345"/>
                    <a:pt x="1077604" y="856375"/>
                  </a:cubicBezTo>
                  <a:cubicBezTo>
                    <a:pt x="1095511" y="855791"/>
                    <a:pt x="1115450" y="849910"/>
                    <a:pt x="1136570" y="837718"/>
                  </a:cubicBezTo>
                  <a:cubicBezTo>
                    <a:pt x="1213024" y="793573"/>
                    <a:pt x="1275013" y="686207"/>
                    <a:pt x="1275013" y="597917"/>
                  </a:cubicBezTo>
                  <a:cubicBezTo>
                    <a:pt x="1275013" y="596012"/>
                    <a:pt x="1274823" y="594285"/>
                    <a:pt x="1274772" y="592431"/>
                  </a:cubicBezTo>
                  <a:cubicBezTo>
                    <a:pt x="1296578" y="590919"/>
                    <a:pt x="1320669" y="583210"/>
                    <a:pt x="1346031" y="568567"/>
                  </a:cubicBezTo>
                  <a:cubicBezTo>
                    <a:pt x="1443834" y="512103"/>
                    <a:pt x="1523108" y="374791"/>
                    <a:pt x="1523108" y="261875"/>
                  </a:cubicBezTo>
                  <a:cubicBezTo>
                    <a:pt x="1523108" y="205906"/>
                    <a:pt x="1503600" y="166498"/>
                    <a:pt x="1472053" y="147791"/>
                  </a:cubicBezTo>
                  <a:lnTo>
                    <a:pt x="1472130" y="147766"/>
                  </a:lnTo>
                  <a:lnTo>
                    <a:pt x="1471330" y="147296"/>
                  </a:lnTo>
                  <a:lnTo>
                    <a:pt x="1471164" y="147194"/>
                  </a:lnTo>
                  <a:lnTo>
                    <a:pt x="1214802" y="-1612"/>
                  </a:lnTo>
                  <a:lnTo>
                    <a:pt x="1158808" y="267742"/>
                  </a:lnTo>
                  <a:lnTo>
                    <a:pt x="410067" y="700025"/>
                  </a:lnTo>
                  <a:cubicBezTo>
                    <a:pt x="314372" y="755270"/>
                    <a:pt x="233384" y="874650"/>
                    <a:pt x="206143" y="990500"/>
                  </a:cubicBezTo>
                  <a:lnTo>
                    <a:pt x="-1972" y="105700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2" name="자유형: 도형 371">
              <a:extLst>
                <a:ext uri="{FF2B5EF4-FFF2-40B4-BE49-F238E27FC236}">
                  <a16:creationId xmlns:a16="http://schemas.microsoft.com/office/drawing/2014/main" id="{32BAA57B-F110-494A-8EA3-E2F4B39DDB31}"/>
                </a:ext>
              </a:extLst>
            </p:cNvPr>
            <p:cNvSpPr/>
            <p:nvPr/>
          </p:nvSpPr>
          <p:spPr>
            <a:xfrm flipV="1">
              <a:off x="1509864" y="881184"/>
              <a:ext cx="1326794" cy="1105496"/>
            </a:xfrm>
            <a:custGeom>
              <a:avLst/>
              <a:gdLst>
                <a:gd name="connsiteX0" fmla="*/ 211890 w 1326794"/>
                <a:gd name="connsiteY0" fmla="*/ 1056629 h 1105496"/>
                <a:gd name="connsiteX1" fmla="*/ 305527 w 1326794"/>
                <a:gd name="connsiteY1" fmla="*/ 977661 h 1105496"/>
                <a:gd name="connsiteX2" fmla="*/ 606110 w 1326794"/>
                <a:gd name="connsiteY2" fmla="*/ 1061049 h 1105496"/>
                <a:gd name="connsiteX3" fmla="*/ 879427 w 1326794"/>
                <a:gd name="connsiteY3" fmla="*/ 719368 h 1105496"/>
                <a:gd name="connsiteX4" fmla="*/ 938393 w 1326794"/>
                <a:gd name="connsiteY4" fmla="*/ 700712 h 1105496"/>
                <a:gd name="connsiteX5" fmla="*/ 1076836 w 1326794"/>
                <a:gd name="connsiteY5" fmla="*/ 460923 h 1105496"/>
                <a:gd name="connsiteX6" fmla="*/ 1076595 w 1326794"/>
                <a:gd name="connsiteY6" fmla="*/ 455424 h 1105496"/>
                <a:gd name="connsiteX7" fmla="*/ 1147854 w 1326794"/>
                <a:gd name="connsiteY7" fmla="*/ 431573 h 1105496"/>
                <a:gd name="connsiteX8" fmla="*/ 1324930 w 1326794"/>
                <a:gd name="connsiteY8" fmla="*/ 124868 h 1105496"/>
                <a:gd name="connsiteX9" fmla="*/ 1147854 w 1326794"/>
                <a:gd name="connsiteY9" fmla="*/ 22646 h 1105496"/>
                <a:gd name="connsiteX10" fmla="*/ 211890 w 1326794"/>
                <a:gd name="connsiteY10" fmla="*/ 563031 h 1105496"/>
                <a:gd name="connsiteX11" fmla="*/ -1864 w 1326794"/>
                <a:gd name="connsiteY11" fmla="*/ 933236 h 1105496"/>
                <a:gd name="connsiteX12" fmla="*/ 211890 w 1326794"/>
                <a:gd name="connsiteY12" fmla="*/ 1056629 h 110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26794" h="1105496">
                  <a:moveTo>
                    <a:pt x="211890" y="1056629"/>
                  </a:moveTo>
                  <a:cubicBezTo>
                    <a:pt x="245481" y="1037236"/>
                    <a:pt x="277244" y="1009931"/>
                    <a:pt x="305527" y="977661"/>
                  </a:cubicBezTo>
                  <a:cubicBezTo>
                    <a:pt x="344770" y="1103721"/>
                    <a:pt x="464480" y="1142824"/>
                    <a:pt x="606110" y="1061049"/>
                  </a:cubicBezTo>
                  <a:cubicBezTo>
                    <a:pt x="723281" y="993409"/>
                    <a:pt x="825401" y="860338"/>
                    <a:pt x="879427" y="719368"/>
                  </a:cubicBezTo>
                  <a:cubicBezTo>
                    <a:pt x="897334" y="718797"/>
                    <a:pt x="917273" y="712904"/>
                    <a:pt x="938393" y="700712"/>
                  </a:cubicBezTo>
                  <a:cubicBezTo>
                    <a:pt x="1014847" y="656567"/>
                    <a:pt x="1076836" y="549214"/>
                    <a:pt x="1076836" y="460923"/>
                  </a:cubicBezTo>
                  <a:cubicBezTo>
                    <a:pt x="1076836" y="459018"/>
                    <a:pt x="1076645" y="457278"/>
                    <a:pt x="1076595" y="455424"/>
                  </a:cubicBezTo>
                  <a:cubicBezTo>
                    <a:pt x="1098400" y="453925"/>
                    <a:pt x="1122492" y="446217"/>
                    <a:pt x="1147854" y="431573"/>
                  </a:cubicBezTo>
                  <a:cubicBezTo>
                    <a:pt x="1245657" y="375109"/>
                    <a:pt x="1324930" y="237797"/>
                    <a:pt x="1324930" y="124868"/>
                  </a:cubicBezTo>
                  <a:cubicBezTo>
                    <a:pt x="1324930" y="11953"/>
                    <a:pt x="1245657" y="-33818"/>
                    <a:pt x="1147854" y="22646"/>
                  </a:cubicBezTo>
                  <a:lnTo>
                    <a:pt x="211890" y="563031"/>
                  </a:lnTo>
                  <a:cubicBezTo>
                    <a:pt x="93843" y="631179"/>
                    <a:pt x="-1864" y="796927"/>
                    <a:pt x="-1864" y="933236"/>
                  </a:cubicBezTo>
                  <a:cubicBezTo>
                    <a:pt x="-1864" y="1069545"/>
                    <a:pt x="93843" y="1124790"/>
                    <a:pt x="211890" y="10566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</p:grpSp>
      <p:grpSp>
        <p:nvGrpSpPr>
          <p:cNvPr id="377" name="그룹 376">
            <a:extLst>
              <a:ext uri="{FF2B5EF4-FFF2-40B4-BE49-F238E27FC236}">
                <a16:creationId xmlns:a16="http://schemas.microsoft.com/office/drawing/2014/main" id="{868ED409-FB69-4863-96FC-47EC5D510283}"/>
              </a:ext>
            </a:extLst>
          </p:cNvPr>
          <p:cNvGrpSpPr/>
          <p:nvPr/>
        </p:nvGrpSpPr>
        <p:grpSpPr>
          <a:xfrm>
            <a:off x="7669966" y="997355"/>
            <a:ext cx="1568868" cy="1051176"/>
            <a:chOff x="1509864" y="731910"/>
            <a:chExt cx="1583982" cy="1254770"/>
          </a:xfrm>
        </p:grpSpPr>
        <p:sp>
          <p:nvSpPr>
            <p:cNvPr id="378" name="자유형: 도형 377">
              <a:extLst>
                <a:ext uri="{FF2B5EF4-FFF2-40B4-BE49-F238E27FC236}">
                  <a16:creationId xmlns:a16="http://schemas.microsoft.com/office/drawing/2014/main" id="{C6A11DE3-57A1-4398-BDE8-FC86C16965A3}"/>
                </a:ext>
              </a:extLst>
            </p:cNvPr>
            <p:cNvSpPr/>
            <p:nvPr/>
          </p:nvSpPr>
          <p:spPr>
            <a:xfrm flipV="1">
              <a:off x="1568767" y="731910"/>
              <a:ext cx="1525079" cy="1242559"/>
            </a:xfrm>
            <a:custGeom>
              <a:avLst/>
              <a:gdLst>
                <a:gd name="connsiteX0" fmla="*/ -1972 w 1525079"/>
                <a:gd name="connsiteY0" fmla="*/ 1057009 h 1242559"/>
                <a:gd name="connsiteX1" fmla="*/ 257768 w 1525079"/>
                <a:gd name="connsiteY1" fmla="*/ 1207936 h 1242559"/>
                <a:gd name="connsiteX2" fmla="*/ 257756 w 1525079"/>
                <a:gd name="connsiteY2" fmla="*/ 1207873 h 1242559"/>
                <a:gd name="connsiteX3" fmla="*/ 410067 w 1525079"/>
                <a:gd name="connsiteY3" fmla="*/ 1193636 h 1242559"/>
                <a:gd name="connsiteX4" fmla="*/ 466290 w 1525079"/>
                <a:gd name="connsiteY4" fmla="*/ 1152425 h 1242559"/>
                <a:gd name="connsiteX5" fmla="*/ 570951 w 1525079"/>
                <a:gd name="connsiteY5" fmla="*/ 1212902 h 1242559"/>
                <a:gd name="connsiteX6" fmla="*/ 570938 w 1525079"/>
                <a:gd name="connsiteY6" fmla="*/ 1212864 h 1242559"/>
                <a:gd name="connsiteX7" fmla="*/ 804288 w 1525079"/>
                <a:gd name="connsiteY7" fmla="*/ 1198056 h 1242559"/>
                <a:gd name="connsiteX8" fmla="*/ 1077604 w 1525079"/>
                <a:gd name="connsiteY8" fmla="*/ 856375 h 1242559"/>
                <a:gd name="connsiteX9" fmla="*/ 1136570 w 1525079"/>
                <a:gd name="connsiteY9" fmla="*/ 837718 h 1242559"/>
                <a:gd name="connsiteX10" fmla="*/ 1275013 w 1525079"/>
                <a:gd name="connsiteY10" fmla="*/ 597917 h 1242559"/>
                <a:gd name="connsiteX11" fmla="*/ 1274772 w 1525079"/>
                <a:gd name="connsiteY11" fmla="*/ 592431 h 1242559"/>
                <a:gd name="connsiteX12" fmla="*/ 1346031 w 1525079"/>
                <a:gd name="connsiteY12" fmla="*/ 568567 h 1242559"/>
                <a:gd name="connsiteX13" fmla="*/ 1523108 w 1525079"/>
                <a:gd name="connsiteY13" fmla="*/ 261875 h 1242559"/>
                <a:gd name="connsiteX14" fmla="*/ 1472053 w 1525079"/>
                <a:gd name="connsiteY14" fmla="*/ 147791 h 1242559"/>
                <a:gd name="connsiteX15" fmla="*/ 1472130 w 1525079"/>
                <a:gd name="connsiteY15" fmla="*/ 147766 h 1242559"/>
                <a:gd name="connsiteX16" fmla="*/ 1471330 w 1525079"/>
                <a:gd name="connsiteY16" fmla="*/ 147296 h 1242559"/>
                <a:gd name="connsiteX17" fmla="*/ 1471164 w 1525079"/>
                <a:gd name="connsiteY17" fmla="*/ 147194 h 1242559"/>
                <a:gd name="connsiteX18" fmla="*/ 1214802 w 1525079"/>
                <a:gd name="connsiteY18" fmla="*/ -1612 h 1242559"/>
                <a:gd name="connsiteX19" fmla="*/ 1158808 w 1525079"/>
                <a:gd name="connsiteY19" fmla="*/ 267742 h 1242559"/>
                <a:gd name="connsiteX20" fmla="*/ 410067 w 1525079"/>
                <a:gd name="connsiteY20" fmla="*/ 700025 h 1242559"/>
                <a:gd name="connsiteX21" fmla="*/ 206143 w 1525079"/>
                <a:gd name="connsiteY21" fmla="*/ 990500 h 1242559"/>
                <a:gd name="connsiteX22" fmla="*/ -1972 w 1525079"/>
                <a:gd name="connsiteY22" fmla="*/ 1057009 h 124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25079" h="1242559">
                  <a:moveTo>
                    <a:pt x="-1972" y="1057009"/>
                  </a:moveTo>
                  <a:lnTo>
                    <a:pt x="257768" y="1207936"/>
                  </a:lnTo>
                  <a:lnTo>
                    <a:pt x="257756" y="1207873"/>
                  </a:lnTo>
                  <a:cubicBezTo>
                    <a:pt x="296529" y="1230961"/>
                    <a:pt x="350428" y="1228066"/>
                    <a:pt x="410067" y="1193636"/>
                  </a:cubicBezTo>
                  <a:cubicBezTo>
                    <a:pt x="429536" y="1182384"/>
                    <a:pt x="448370" y="1168414"/>
                    <a:pt x="466290" y="1152425"/>
                  </a:cubicBezTo>
                  <a:lnTo>
                    <a:pt x="570951" y="1212902"/>
                  </a:lnTo>
                  <a:lnTo>
                    <a:pt x="570938" y="1212864"/>
                  </a:lnTo>
                  <a:cubicBezTo>
                    <a:pt x="628431" y="1253288"/>
                    <a:pt x="711666" y="1251535"/>
                    <a:pt x="804288" y="1198056"/>
                  </a:cubicBezTo>
                  <a:cubicBezTo>
                    <a:pt x="921458" y="1130403"/>
                    <a:pt x="1023578" y="997345"/>
                    <a:pt x="1077604" y="856375"/>
                  </a:cubicBezTo>
                  <a:cubicBezTo>
                    <a:pt x="1095511" y="855791"/>
                    <a:pt x="1115450" y="849910"/>
                    <a:pt x="1136570" y="837718"/>
                  </a:cubicBezTo>
                  <a:cubicBezTo>
                    <a:pt x="1213024" y="793573"/>
                    <a:pt x="1275013" y="686207"/>
                    <a:pt x="1275013" y="597917"/>
                  </a:cubicBezTo>
                  <a:cubicBezTo>
                    <a:pt x="1275013" y="596012"/>
                    <a:pt x="1274823" y="594285"/>
                    <a:pt x="1274772" y="592431"/>
                  </a:cubicBezTo>
                  <a:cubicBezTo>
                    <a:pt x="1296578" y="590919"/>
                    <a:pt x="1320669" y="583210"/>
                    <a:pt x="1346031" y="568567"/>
                  </a:cubicBezTo>
                  <a:cubicBezTo>
                    <a:pt x="1443834" y="512103"/>
                    <a:pt x="1523108" y="374791"/>
                    <a:pt x="1523108" y="261875"/>
                  </a:cubicBezTo>
                  <a:cubicBezTo>
                    <a:pt x="1523108" y="205906"/>
                    <a:pt x="1503600" y="166498"/>
                    <a:pt x="1472053" y="147791"/>
                  </a:cubicBezTo>
                  <a:lnTo>
                    <a:pt x="1472130" y="147766"/>
                  </a:lnTo>
                  <a:lnTo>
                    <a:pt x="1471330" y="147296"/>
                  </a:lnTo>
                  <a:lnTo>
                    <a:pt x="1471164" y="147194"/>
                  </a:lnTo>
                  <a:lnTo>
                    <a:pt x="1214802" y="-1612"/>
                  </a:lnTo>
                  <a:lnTo>
                    <a:pt x="1158808" y="267742"/>
                  </a:lnTo>
                  <a:lnTo>
                    <a:pt x="410067" y="700025"/>
                  </a:lnTo>
                  <a:cubicBezTo>
                    <a:pt x="314372" y="755270"/>
                    <a:pt x="233384" y="874650"/>
                    <a:pt x="206143" y="990500"/>
                  </a:cubicBezTo>
                  <a:lnTo>
                    <a:pt x="-1972" y="105700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9" name="자유형: 도형 378">
              <a:extLst>
                <a:ext uri="{FF2B5EF4-FFF2-40B4-BE49-F238E27FC236}">
                  <a16:creationId xmlns:a16="http://schemas.microsoft.com/office/drawing/2014/main" id="{1F614DEF-A727-463E-81BC-E2D16F2AC8AC}"/>
                </a:ext>
              </a:extLst>
            </p:cNvPr>
            <p:cNvSpPr/>
            <p:nvPr/>
          </p:nvSpPr>
          <p:spPr>
            <a:xfrm flipV="1">
              <a:off x="1509864" y="881184"/>
              <a:ext cx="1326794" cy="1105496"/>
            </a:xfrm>
            <a:custGeom>
              <a:avLst/>
              <a:gdLst>
                <a:gd name="connsiteX0" fmla="*/ 211890 w 1326794"/>
                <a:gd name="connsiteY0" fmla="*/ 1056629 h 1105496"/>
                <a:gd name="connsiteX1" fmla="*/ 305527 w 1326794"/>
                <a:gd name="connsiteY1" fmla="*/ 977661 h 1105496"/>
                <a:gd name="connsiteX2" fmla="*/ 606110 w 1326794"/>
                <a:gd name="connsiteY2" fmla="*/ 1061049 h 1105496"/>
                <a:gd name="connsiteX3" fmla="*/ 879427 w 1326794"/>
                <a:gd name="connsiteY3" fmla="*/ 719368 h 1105496"/>
                <a:gd name="connsiteX4" fmla="*/ 938393 w 1326794"/>
                <a:gd name="connsiteY4" fmla="*/ 700712 h 1105496"/>
                <a:gd name="connsiteX5" fmla="*/ 1076836 w 1326794"/>
                <a:gd name="connsiteY5" fmla="*/ 460923 h 1105496"/>
                <a:gd name="connsiteX6" fmla="*/ 1076595 w 1326794"/>
                <a:gd name="connsiteY6" fmla="*/ 455424 h 1105496"/>
                <a:gd name="connsiteX7" fmla="*/ 1147854 w 1326794"/>
                <a:gd name="connsiteY7" fmla="*/ 431573 h 1105496"/>
                <a:gd name="connsiteX8" fmla="*/ 1324930 w 1326794"/>
                <a:gd name="connsiteY8" fmla="*/ 124868 h 1105496"/>
                <a:gd name="connsiteX9" fmla="*/ 1147854 w 1326794"/>
                <a:gd name="connsiteY9" fmla="*/ 22646 h 1105496"/>
                <a:gd name="connsiteX10" fmla="*/ 211890 w 1326794"/>
                <a:gd name="connsiteY10" fmla="*/ 563031 h 1105496"/>
                <a:gd name="connsiteX11" fmla="*/ -1864 w 1326794"/>
                <a:gd name="connsiteY11" fmla="*/ 933236 h 1105496"/>
                <a:gd name="connsiteX12" fmla="*/ 211890 w 1326794"/>
                <a:gd name="connsiteY12" fmla="*/ 1056629 h 110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26794" h="1105496">
                  <a:moveTo>
                    <a:pt x="211890" y="1056629"/>
                  </a:moveTo>
                  <a:cubicBezTo>
                    <a:pt x="245481" y="1037236"/>
                    <a:pt x="277244" y="1009931"/>
                    <a:pt x="305527" y="977661"/>
                  </a:cubicBezTo>
                  <a:cubicBezTo>
                    <a:pt x="344770" y="1103721"/>
                    <a:pt x="464480" y="1142824"/>
                    <a:pt x="606110" y="1061049"/>
                  </a:cubicBezTo>
                  <a:cubicBezTo>
                    <a:pt x="723281" y="993409"/>
                    <a:pt x="825401" y="860338"/>
                    <a:pt x="879427" y="719368"/>
                  </a:cubicBezTo>
                  <a:cubicBezTo>
                    <a:pt x="897334" y="718797"/>
                    <a:pt x="917273" y="712904"/>
                    <a:pt x="938393" y="700712"/>
                  </a:cubicBezTo>
                  <a:cubicBezTo>
                    <a:pt x="1014847" y="656567"/>
                    <a:pt x="1076836" y="549214"/>
                    <a:pt x="1076836" y="460923"/>
                  </a:cubicBezTo>
                  <a:cubicBezTo>
                    <a:pt x="1076836" y="459018"/>
                    <a:pt x="1076645" y="457278"/>
                    <a:pt x="1076595" y="455424"/>
                  </a:cubicBezTo>
                  <a:cubicBezTo>
                    <a:pt x="1098400" y="453925"/>
                    <a:pt x="1122492" y="446217"/>
                    <a:pt x="1147854" y="431573"/>
                  </a:cubicBezTo>
                  <a:cubicBezTo>
                    <a:pt x="1245657" y="375109"/>
                    <a:pt x="1324930" y="237797"/>
                    <a:pt x="1324930" y="124868"/>
                  </a:cubicBezTo>
                  <a:cubicBezTo>
                    <a:pt x="1324930" y="11953"/>
                    <a:pt x="1245657" y="-33818"/>
                    <a:pt x="1147854" y="22646"/>
                  </a:cubicBezTo>
                  <a:lnTo>
                    <a:pt x="211890" y="563031"/>
                  </a:lnTo>
                  <a:cubicBezTo>
                    <a:pt x="93843" y="631179"/>
                    <a:pt x="-1864" y="796927"/>
                    <a:pt x="-1864" y="933236"/>
                  </a:cubicBezTo>
                  <a:cubicBezTo>
                    <a:pt x="-1864" y="1069545"/>
                    <a:pt x="93843" y="1124790"/>
                    <a:pt x="211890" y="10566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</p:grpSp>
      <p:grpSp>
        <p:nvGrpSpPr>
          <p:cNvPr id="380" name="그룹 379">
            <a:extLst>
              <a:ext uri="{FF2B5EF4-FFF2-40B4-BE49-F238E27FC236}">
                <a16:creationId xmlns:a16="http://schemas.microsoft.com/office/drawing/2014/main" id="{31C91FC0-CBB1-4B0F-91AD-AA15111FC622}"/>
              </a:ext>
            </a:extLst>
          </p:cNvPr>
          <p:cNvGrpSpPr/>
          <p:nvPr/>
        </p:nvGrpSpPr>
        <p:grpSpPr>
          <a:xfrm>
            <a:off x="6562042" y="1232503"/>
            <a:ext cx="589620" cy="505085"/>
            <a:chOff x="1509864" y="731910"/>
            <a:chExt cx="1583982" cy="1254770"/>
          </a:xfrm>
        </p:grpSpPr>
        <p:sp>
          <p:nvSpPr>
            <p:cNvPr id="381" name="자유형: 도형 380">
              <a:extLst>
                <a:ext uri="{FF2B5EF4-FFF2-40B4-BE49-F238E27FC236}">
                  <a16:creationId xmlns:a16="http://schemas.microsoft.com/office/drawing/2014/main" id="{6F41E13E-DACC-46C7-83A9-225AF2A5C5F3}"/>
                </a:ext>
              </a:extLst>
            </p:cNvPr>
            <p:cNvSpPr/>
            <p:nvPr/>
          </p:nvSpPr>
          <p:spPr>
            <a:xfrm flipV="1">
              <a:off x="1568767" y="731910"/>
              <a:ext cx="1525079" cy="1242559"/>
            </a:xfrm>
            <a:custGeom>
              <a:avLst/>
              <a:gdLst>
                <a:gd name="connsiteX0" fmla="*/ -1972 w 1525079"/>
                <a:gd name="connsiteY0" fmla="*/ 1057009 h 1242559"/>
                <a:gd name="connsiteX1" fmla="*/ 257768 w 1525079"/>
                <a:gd name="connsiteY1" fmla="*/ 1207936 h 1242559"/>
                <a:gd name="connsiteX2" fmla="*/ 257756 w 1525079"/>
                <a:gd name="connsiteY2" fmla="*/ 1207873 h 1242559"/>
                <a:gd name="connsiteX3" fmla="*/ 410067 w 1525079"/>
                <a:gd name="connsiteY3" fmla="*/ 1193636 h 1242559"/>
                <a:gd name="connsiteX4" fmla="*/ 466290 w 1525079"/>
                <a:gd name="connsiteY4" fmla="*/ 1152425 h 1242559"/>
                <a:gd name="connsiteX5" fmla="*/ 570951 w 1525079"/>
                <a:gd name="connsiteY5" fmla="*/ 1212902 h 1242559"/>
                <a:gd name="connsiteX6" fmla="*/ 570938 w 1525079"/>
                <a:gd name="connsiteY6" fmla="*/ 1212864 h 1242559"/>
                <a:gd name="connsiteX7" fmla="*/ 804288 w 1525079"/>
                <a:gd name="connsiteY7" fmla="*/ 1198056 h 1242559"/>
                <a:gd name="connsiteX8" fmla="*/ 1077604 w 1525079"/>
                <a:gd name="connsiteY8" fmla="*/ 856375 h 1242559"/>
                <a:gd name="connsiteX9" fmla="*/ 1136570 w 1525079"/>
                <a:gd name="connsiteY9" fmla="*/ 837718 h 1242559"/>
                <a:gd name="connsiteX10" fmla="*/ 1275013 w 1525079"/>
                <a:gd name="connsiteY10" fmla="*/ 597917 h 1242559"/>
                <a:gd name="connsiteX11" fmla="*/ 1274772 w 1525079"/>
                <a:gd name="connsiteY11" fmla="*/ 592431 h 1242559"/>
                <a:gd name="connsiteX12" fmla="*/ 1346031 w 1525079"/>
                <a:gd name="connsiteY12" fmla="*/ 568567 h 1242559"/>
                <a:gd name="connsiteX13" fmla="*/ 1523108 w 1525079"/>
                <a:gd name="connsiteY13" fmla="*/ 261875 h 1242559"/>
                <a:gd name="connsiteX14" fmla="*/ 1472053 w 1525079"/>
                <a:gd name="connsiteY14" fmla="*/ 147791 h 1242559"/>
                <a:gd name="connsiteX15" fmla="*/ 1472130 w 1525079"/>
                <a:gd name="connsiteY15" fmla="*/ 147766 h 1242559"/>
                <a:gd name="connsiteX16" fmla="*/ 1471330 w 1525079"/>
                <a:gd name="connsiteY16" fmla="*/ 147296 h 1242559"/>
                <a:gd name="connsiteX17" fmla="*/ 1471164 w 1525079"/>
                <a:gd name="connsiteY17" fmla="*/ 147194 h 1242559"/>
                <a:gd name="connsiteX18" fmla="*/ 1214802 w 1525079"/>
                <a:gd name="connsiteY18" fmla="*/ -1612 h 1242559"/>
                <a:gd name="connsiteX19" fmla="*/ 1158808 w 1525079"/>
                <a:gd name="connsiteY19" fmla="*/ 267742 h 1242559"/>
                <a:gd name="connsiteX20" fmla="*/ 410067 w 1525079"/>
                <a:gd name="connsiteY20" fmla="*/ 700025 h 1242559"/>
                <a:gd name="connsiteX21" fmla="*/ 206143 w 1525079"/>
                <a:gd name="connsiteY21" fmla="*/ 990500 h 1242559"/>
                <a:gd name="connsiteX22" fmla="*/ -1972 w 1525079"/>
                <a:gd name="connsiteY22" fmla="*/ 1057009 h 124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25079" h="1242559">
                  <a:moveTo>
                    <a:pt x="-1972" y="1057009"/>
                  </a:moveTo>
                  <a:lnTo>
                    <a:pt x="257768" y="1207936"/>
                  </a:lnTo>
                  <a:lnTo>
                    <a:pt x="257756" y="1207873"/>
                  </a:lnTo>
                  <a:cubicBezTo>
                    <a:pt x="296529" y="1230961"/>
                    <a:pt x="350428" y="1228066"/>
                    <a:pt x="410067" y="1193636"/>
                  </a:cubicBezTo>
                  <a:cubicBezTo>
                    <a:pt x="429536" y="1182384"/>
                    <a:pt x="448370" y="1168414"/>
                    <a:pt x="466290" y="1152425"/>
                  </a:cubicBezTo>
                  <a:lnTo>
                    <a:pt x="570951" y="1212902"/>
                  </a:lnTo>
                  <a:lnTo>
                    <a:pt x="570938" y="1212864"/>
                  </a:lnTo>
                  <a:cubicBezTo>
                    <a:pt x="628431" y="1253288"/>
                    <a:pt x="711666" y="1251535"/>
                    <a:pt x="804288" y="1198056"/>
                  </a:cubicBezTo>
                  <a:cubicBezTo>
                    <a:pt x="921458" y="1130403"/>
                    <a:pt x="1023578" y="997345"/>
                    <a:pt x="1077604" y="856375"/>
                  </a:cubicBezTo>
                  <a:cubicBezTo>
                    <a:pt x="1095511" y="855791"/>
                    <a:pt x="1115450" y="849910"/>
                    <a:pt x="1136570" y="837718"/>
                  </a:cubicBezTo>
                  <a:cubicBezTo>
                    <a:pt x="1213024" y="793573"/>
                    <a:pt x="1275013" y="686207"/>
                    <a:pt x="1275013" y="597917"/>
                  </a:cubicBezTo>
                  <a:cubicBezTo>
                    <a:pt x="1275013" y="596012"/>
                    <a:pt x="1274823" y="594285"/>
                    <a:pt x="1274772" y="592431"/>
                  </a:cubicBezTo>
                  <a:cubicBezTo>
                    <a:pt x="1296578" y="590919"/>
                    <a:pt x="1320669" y="583210"/>
                    <a:pt x="1346031" y="568567"/>
                  </a:cubicBezTo>
                  <a:cubicBezTo>
                    <a:pt x="1443834" y="512103"/>
                    <a:pt x="1523108" y="374791"/>
                    <a:pt x="1523108" y="261875"/>
                  </a:cubicBezTo>
                  <a:cubicBezTo>
                    <a:pt x="1523108" y="205906"/>
                    <a:pt x="1503600" y="166498"/>
                    <a:pt x="1472053" y="147791"/>
                  </a:cubicBezTo>
                  <a:lnTo>
                    <a:pt x="1472130" y="147766"/>
                  </a:lnTo>
                  <a:lnTo>
                    <a:pt x="1471330" y="147296"/>
                  </a:lnTo>
                  <a:lnTo>
                    <a:pt x="1471164" y="147194"/>
                  </a:lnTo>
                  <a:lnTo>
                    <a:pt x="1214802" y="-1612"/>
                  </a:lnTo>
                  <a:lnTo>
                    <a:pt x="1158808" y="267742"/>
                  </a:lnTo>
                  <a:lnTo>
                    <a:pt x="410067" y="700025"/>
                  </a:lnTo>
                  <a:cubicBezTo>
                    <a:pt x="314372" y="755270"/>
                    <a:pt x="233384" y="874650"/>
                    <a:pt x="206143" y="990500"/>
                  </a:cubicBezTo>
                  <a:lnTo>
                    <a:pt x="-1972" y="105700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2" name="자유형: 도형 381">
              <a:extLst>
                <a:ext uri="{FF2B5EF4-FFF2-40B4-BE49-F238E27FC236}">
                  <a16:creationId xmlns:a16="http://schemas.microsoft.com/office/drawing/2014/main" id="{20873AF7-08B7-46A9-B69C-3E3B15F668D6}"/>
                </a:ext>
              </a:extLst>
            </p:cNvPr>
            <p:cNvSpPr/>
            <p:nvPr/>
          </p:nvSpPr>
          <p:spPr>
            <a:xfrm flipV="1">
              <a:off x="1509864" y="881184"/>
              <a:ext cx="1326794" cy="1105496"/>
            </a:xfrm>
            <a:custGeom>
              <a:avLst/>
              <a:gdLst>
                <a:gd name="connsiteX0" fmla="*/ 211890 w 1326794"/>
                <a:gd name="connsiteY0" fmla="*/ 1056629 h 1105496"/>
                <a:gd name="connsiteX1" fmla="*/ 305527 w 1326794"/>
                <a:gd name="connsiteY1" fmla="*/ 977661 h 1105496"/>
                <a:gd name="connsiteX2" fmla="*/ 606110 w 1326794"/>
                <a:gd name="connsiteY2" fmla="*/ 1061049 h 1105496"/>
                <a:gd name="connsiteX3" fmla="*/ 879427 w 1326794"/>
                <a:gd name="connsiteY3" fmla="*/ 719368 h 1105496"/>
                <a:gd name="connsiteX4" fmla="*/ 938393 w 1326794"/>
                <a:gd name="connsiteY4" fmla="*/ 700712 h 1105496"/>
                <a:gd name="connsiteX5" fmla="*/ 1076836 w 1326794"/>
                <a:gd name="connsiteY5" fmla="*/ 460923 h 1105496"/>
                <a:gd name="connsiteX6" fmla="*/ 1076595 w 1326794"/>
                <a:gd name="connsiteY6" fmla="*/ 455424 h 1105496"/>
                <a:gd name="connsiteX7" fmla="*/ 1147854 w 1326794"/>
                <a:gd name="connsiteY7" fmla="*/ 431573 h 1105496"/>
                <a:gd name="connsiteX8" fmla="*/ 1324930 w 1326794"/>
                <a:gd name="connsiteY8" fmla="*/ 124868 h 1105496"/>
                <a:gd name="connsiteX9" fmla="*/ 1147854 w 1326794"/>
                <a:gd name="connsiteY9" fmla="*/ 22646 h 1105496"/>
                <a:gd name="connsiteX10" fmla="*/ 211890 w 1326794"/>
                <a:gd name="connsiteY10" fmla="*/ 563031 h 1105496"/>
                <a:gd name="connsiteX11" fmla="*/ -1864 w 1326794"/>
                <a:gd name="connsiteY11" fmla="*/ 933236 h 1105496"/>
                <a:gd name="connsiteX12" fmla="*/ 211890 w 1326794"/>
                <a:gd name="connsiteY12" fmla="*/ 1056629 h 110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26794" h="1105496">
                  <a:moveTo>
                    <a:pt x="211890" y="1056629"/>
                  </a:moveTo>
                  <a:cubicBezTo>
                    <a:pt x="245481" y="1037236"/>
                    <a:pt x="277244" y="1009931"/>
                    <a:pt x="305527" y="977661"/>
                  </a:cubicBezTo>
                  <a:cubicBezTo>
                    <a:pt x="344770" y="1103721"/>
                    <a:pt x="464480" y="1142824"/>
                    <a:pt x="606110" y="1061049"/>
                  </a:cubicBezTo>
                  <a:cubicBezTo>
                    <a:pt x="723281" y="993409"/>
                    <a:pt x="825401" y="860338"/>
                    <a:pt x="879427" y="719368"/>
                  </a:cubicBezTo>
                  <a:cubicBezTo>
                    <a:pt x="897334" y="718797"/>
                    <a:pt x="917273" y="712904"/>
                    <a:pt x="938393" y="700712"/>
                  </a:cubicBezTo>
                  <a:cubicBezTo>
                    <a:pt x="1014847" y="656567"/>
                    <a:pt x="1076836" y="549214"/>
                    <a:pt x="1076836" y="460923"/>
                  </a:cubicBezTo>
                  <a:cubicBezTo>
                    <a:pt x="1076836" y="459018"/>
                    <a:pt x="1076645" y="457278"/>
                    <a:pt x="1076595" y="455424"/>
                  </a:cubicBezTo>
                  <a:cubicBezTo>
                    <a:pt x="1098400" y="453925"/>
                    <a:pt x="1122492" y="446217"/>
                    <a:pt x="1147854" y="431573"/>
                  </a:cubicBezTo>
                  <a:cubicBezTo>
                    <a:pt x="1245657" y="375109"/>
                    <a:pt x="1324930" y="237797"/>
                    <a:pt x="1324930" y="124868"/>
                  </a:cubicBezTo>
                  <a:cubicBezTo>
                    <a:pt x="1324930" y="11953"/>
                    <a:pt x="1245657" y="-33818"/>
                    <a:pt x="1147854" y="22646"/>
                  </a:cubicBezTo>
                  <a:lnTo>
                    <a:pt x="211890" y="563031"/>
                  </a:lnTo>
                  <a:cubicBezTo>
                    <a:pt x="93843" y="631179"/>
                    <a:pt x="-1864" y="796927"/>
                    <a:pt x="-1864" y="933236"/>
                  </a:cubicBezTo>
                  <a:cubicBezTo>
                    <a:pt x="-1864" y="1069545"/>
                    <a:pt x="93843" y="1124790"/>
                    <a:pt x="211890" y="10566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</p:grpSp>
      <p:grpSp>
        <p:nvGrpSpPr>
          <p:cNvPr id="399" name="그룹 398">
            <a:extLst>
              <a:ext uri="{FF2B5EF4-FFF2-40B4-BE49-F238E27FC236}">
                <a16:creationId xmlns:a16="http://schemas.microsoft.com/office/drawing/2014/main" id="{2C2FF795-EE0B-4AB1-AADC-31CBCE809B29}"/>
              </a:ext>
            </a:extLst>
          </p:cNvPr>
          <p:cNvGrpSpPr/>
          <p:nvPr/>
        </p:nvGrpSpPr>
        <p:grpSpPr>
          <a:xfrm>
            <a:off x="5393538" y="1193414"/>
            <a:ext cx="747431" cy="747431"/>
            <a:chOff x="647174" y="259594"/>
            <a:chExt cx="2479665" cy="2479665"/>
          </a:xfrm>
          <a:scene3d>
            <a:camera prst="isometricRightUp"/>
            <a:lightRig rig="threePt" dir="t"/>
          </a:scene3d>
        </p:grpSpPr>
        <p:sp>
          <p:nvSpPr>
            <p:cNvPr id="383" name="타원 382">
              <a:extLst>
                <a:ext uri="{FF2B5EF4-FFF2-40B4-BE49-F238E27FC236}">
                  <a16:creationId xmlns:a16="http://schemas.microsoft.com/office/drawing/2014/main" id="{EB9D189B-C9D6-4EB1-8A18-1952858F22CA}"/>
                </a:ext>
              </a:extLst>
            </p:cNvPr>
            <p:cNvSpPr/>
            <p:nvPr/>
          </p:nvSpPr>
          <p:spPr>
            <a:xfrm>
              <a:off x="1490021" y="1102442"/>
              <a:ext cx="793971" cy="79397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p3d extrusionH="254000">
              <a:extrusionClr>
                <a:schemeClr val="accent4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5" name="순서도: 수행의 시작/종료 384">
              <a:extLst>
                <a:ext uri="{FF2B5EF4-FFF2-40B4-BE49-F238E27FC236}">
                  <a16:creationId xmlns:a16="http://schemas.microsoft.com/office/drawing/2014/main" id="{A90B7E0F-A9A1-422B-8800-16F51F46943A}"/>
                </a:ext>
              </a:extLst>
            </p:cNvPr>
            <p:cNvSpPr/>
            <p:nvPr/>
          </p:nvSpPr>
          <p:spPr>
            <a:xfrm rot="18934257">
              <a:off x="906184" y="2023652"/>
              <a:ext cx="667657" cy="220002"/>
            </a:xfrm>
            <a:prstGeom prst="flowChartTermina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p3d extrusionH="254000">
              <a:extrusionClr>
                <a:schemeClr val="accent4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6" name="순서도: 수행의 시작/종료 385">
              <a:extLst>
                <a:ext uri="{FF2B5EF4-FFF2-40B4-BE49-F238E27FC236}">
                  <a16:creationId xmlns:a16="http://schemas.microsoft.com/office/drawing/2014/main" id="{2157014D-B7CB-4447-A2E9-BCE7002BEDD1}"/>
                </a:ext>
              </a:extLst>
            </p:cNvPr>
            <p:cNvSpPr/>
            <p:nvPr/>
          </p:nvSpPr>
          <p:spPr>
            <a:xfrm rot="18934257">
              <a:off x="2200172" y="755200"/>
              <a:ext cx="667657" cy="220002"/>
            </a:xfrm>
            <a:prstGeom prst="flowChartTermina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p3d extrusionH="254000">
              <a:extrusionClr>
                <a:schemeClr val="accent4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9" name="순서도: 수행의 시작/종료 388">
              <a:extLst>
                <a:ext uri="{FF2B5EF4-FFF2-40B4-BE49-F238E27FC236}">
                  <a16:creationId xmlns:a16="http://schemas.microsoft.com/office/drawing/2014/main" id="{D433BE1F-E453-4221-841A-B33C011DF8CF}"/>
                </a:ext>
              </a:extLst>
            </p:cNvPr>
            <p:cNvSpPr/>
            <p:nvPr/>
          </p:nvSpPr>
          <p:spPr>
            <a:xfrm rot="16200000">
              <a:off x="1553178" y="2295430"/>
              <a:ext cx="667657" cy="220002"/>
            </a:xfrm>
            <a:prstGeom prst="flowChartTermina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p3d extrusionH="254000">
              <a:extrusionClr>
                <a:schemeClr val="accent4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0" name="순서도: 수행의 시작/종료 389">
              <a:extLst>
                <a:ext uri="{FF2B5EF4-FFF2-40B4-BE49-F238E27FC236}">
                  <a16:creationId xmlns:a16="http://schemas.microsoft.com/office/drawing/2014/main" id="{3CAD7F18-2C2E-499B-9543-2DB7873BB4F7}"/>
                </a:ext>
              </a:extLst>
            </p:cNvPr>
            <p:cNvSpPr/>
            <p:nvPr/>
          </p:nvSpPr>
          <p:spPr>
            <a:xfrm rot="16200000">
              <a:off x="1553178" y="483422"/>
              <a:ext cx="667657" cy="220002"/>
            </a:xfrm>
            <a:prstGeom prst="flowChartTermina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p3d extrusionH="254000">
              <a:extrusionClr>
                <a:schemeClr val="accent4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4" name="순서도: 수행의 시작/종료 393">
              <a:extLst>
                <a:ext uri="{FF2B5EF4-FFF2-40B4-BE49-F238E27FC236}">
                  <a16:creationId xmlns:a16="http://schemas.microsoft.com/office/drawing/2014/main" id="{AA069F8D-5552-4F76-BDAE-DF874FD84443}"/>
                </a:ext>
              </a:extLst>
            </p:cNvPr>
            <p:cNvSpPr/>
            <p:nvPr/>
          </p:nvSpPr>
          <p:spPr>
            <a:xfrm rot="13467216">
              <a:off x="2199900" y="2023929"/>
              <a:ext cx="667657" cy="220002"/>
            </a:xfrm>
            <a:prstGeom prst="flowChartTermina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p3d extrusionH="254000">
              <a:extrusionClr>
                <a:schemeClr val="accent4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5" name="순서도: 수행의 시작/종료 394">
              <a:extLst>
                <a:ext uri="{FF2B5EF4-FFF2-40B4-BE49-F238E27FC236}">
                  <a16:creationId xmlns:a16="http://schemas.microsoft.com/office/drawing/2014/main" id="{3F5D8975-1227-4B37-BD31-2641BB1737E3}"/>
                </a:ext>
              </a:extLst>
            </p:cNvPr>
            <p:cNvSpPr/>
            <p:nvPr/>
          </p:nvSpPr>
          <p:spPr>
            <a:xfrm rot="13467216">
              <a:off x="906456" y="754923"/>
              <a:ext cx="667657" cy="220002"/>
            </a:xfrm>
            <a:prstGeom prst="flowChartTermina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p3d extrusionH="254000">
              <a:extrusionClr>
                <a:schemeClr val="accent4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7" name="순서도: 수행의 시작/종료 396">
              <a:extLst>
                <a:ext uri="{FF2B5EF4-FFF2-40B4-BE49-F238E27FC236}">
                  <a16:creationId xmlns:a16="http://schemas.microsoft.com/office/drawing/2014/main" id="{4573B0D9-54A4-4D9D-9A0B-00B723FB1E89}"/>
                </a:ext>
              </a:extLst>
            </p:cNvPr>
            <p:cNvSpPr/>
            <p:nvPr/>
          </p:nvSpPr>
          <p:spPr>
            <a:xfrm rot="10800000">
              <a:off x="2459182" y="1389426"/>
              <a:ext cx="667657" cy="220002"/>
            </a:xfrm>
            <a:prstGeom prst="flowChartTermina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p3d extrusionH="254000">
              <a:extrusionClr>
                <a:schemeClr val="accent4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8" name="순서도: 수행의 시작/종료 397">
              <a:extLst>
                <a:ext uri="{FF2B5EF4-FFF2-40B4-BE49-F238E27FC236}">
                  <a16:creationId xmlns:a16="http://schemas.microsoft.com/office/drawing/2014/main" id="{D34D3AE8-40C9-4DCB-A50F-F5EA2482FEB6}"/>
                </a:ext>
              </a:extLst>
            </p:cNvPr>
            <p:cNvSpPr/>
            <p:nvPr/>
          </p:nvSpPr>
          <p:spPr>
            <a:xfrm rot="10800000">
              <a:off x="647174" y="1389426"/>
              <a:ext cx="667657" cy="220002"/>
            </a:xfrm>
            <a:prstGeom prst="flowChartTermina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p3d extrusionH="254000">
              <a:extrusionClr>
                <a:schemeClr val="accent4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30" name="그룹 429">
            <a:extLst>
              <a:ext uri="{FF2B5EF4-FFF2-40B4-BE49-F238E27FC236}">
                <a16:creationId xmlns:a16="http://schemas.microsoft.com/office/drawing/2014/main" id="{6F147135-9617-4525-BEAB-678212642E13}"/>
              </a:ext>
            </a:extLst>
          </p:cNvPr>
          <p:cNvGrpSpPr/>
          <p:nvPr/>
        </p:nvGrpSpPr>
        <p:grpSpPr>
          <a:xfrm>
            <a:off x="5825769" y="3031976"/>
            <a:ext cx="627369" cy="768205"/>
            <a:chOff x="3648075" y="762025"/>
            <a:chExt cx="1069162" cy="1309174"/>
          </a:xfrm>
        </p:grpSpPr>
        <p:sp>
          <p:nvSpPr>
            <p:cNvPr id="431" name="자유형: 도형 430">
              <a:extLst>
                <a:ext uri="{FF2B5EF4-FFF2-40B4-BE49-F238E27FC236}">
                  <a16:creationId xmlns:a16="http://schemas.microsoft.com/office/drawing/2014/main" id="{2E27F14F-23C4-4B8D-941F-FB9C744AE798}"/>
                </a:ext>
              </a:extLst>
            </p:cNvPr>
            <p:cNvSpPr/>
            <p:nvPr/>
          </p:nvSpPr>
          <p:spPr>
            <a:xfrm flipV="1">
              <a:off x="3648075" y="1354264"/>
              <a:ext cx="599633" cy="357771"/>
            </a:xfrm>
            <a:custGeom>
              <a:avLst/>
              <a:gdLst>
                <a:gd name="connsiteX0" fmla="*/ 599428 w 599633"/>
                <a:gd name="connsiteY0" fmla="*/ 325734 h 357771"/>
                <a:gd name="connsiteX1" fmla="*/ 541981 w 599633"/>
                <a:gd name="connsiteY1" fmla="*/ 354258 h 357771"/>
                <a:gd name="connsiteX2" fmla="*/ 318118 w 599633"/>
                <a:gd name="connsiteY2" fmla="*/ 224553 h 357771"/>
                <a:gd name="connsiteX3" fmla="*/ 306693 w 599633"/>
                <a:gd name="connsiteY3" fmla="*/ 224693 h 357771"/>
                <a:gd name="connsiteX4" fmla="*/ 209598 w 599633"/>
                <a:gd name="connsiteY4" fmla="*/ 161675 h 357771"/>
                <a:gd name="connsiteX5" fmla="*/ -205 w 599633"/>
                <a:gd name="connsiteY5" fmla="*/ 40124 h 357771"/>
                <a:gd name="connsiteX6" fmla="*/ 45009 w 599633"/>
                <a:gd name="connsiteY6" fmla="*/ 10038 h 357771"/>
                <a:gd name="connsiteX7" fmla="*/ 235916 w 599633"/>
                <a:gd name="connsiteY7" fmla="*/ 118749 h 357771"/>
                <a:gd name="connsiteX8" fmla="*/ 182660 w 599633"/>
                <a:gd name="connsiteY8" fmla="*/ 9263 h 357771"/>
                <a:gd name="connsiteX9" fmla="*/ 272523 w 599633"/>
                <a:gd name="connsiteY9" fmla="*/ -3514 h 357771"/>
                <a:gd name="connsiteX10" fmla="*/ 319344 w 599633"/>
                <a:gd name="connsiteY10" fmla="*/ 102557 h 357771"/>
                <a:gd name="connsiteX11" fmla="*/ 405134 w 599633"/>
                <a:gd name="connsiteY11" fmla="*/ 152849 h 357771"/>
                <a:gd name="connsiteX12" fmla="*/ 554850 w 599633"/>
                <a:gd name="connsiteY12" fmla="*/ 152849 h 357771"/>
                <a:gd name="connsiteX13" fmla="*/ 554850 w 599633"/>
                <a:gd name="connsiteY13" fmla="*/ 208958 h 357771"/>
                <a:gd name="connsiteX14" fmla="*/ 394567 w 599633"/>
                <a:gd name="connsiteY14" fmla="*/ 209085 h 357771"/>
                <a:gd name="connsiteX15" fmla="*/ 599428 w 599633"/>
                <a:gd name="connsiteY15" fmla="*/ 325734 h 3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9633" h="357771">
                  <a:moveTo>
                    <a:pt x="599428" y="325734"/>
                  </a:moveTo>
                  <a:lnTo>
                    <a:pt x="541981" y="354258"/>
                  </a:lnTo>
                  <a:cubicBezTo>
                    <a:pt x="461797" y="307802"/>
                    <a:pt x="386744" y="264317"/>
                    <a:pt x="318118" y="224553"/>
                  </a:cubicBezTo>
                  <a:cubicBezTo>
                    <a:pt x="314363" y="224718"/>
                    <a:pt x="310563" y="224794"/>
                    <a:pt x="306693" y="224693"/>
                  </a:cubicBezTo>
                  <a:cubicBezTo>
                    <a:pt x="252669" y="223258"/>
                    <a:pt x="209533" y="195127"/>
                    <a:pt x="209598" y="161675"/>
                  </a:cubicBezTo>
                  <a:cubicBezTo>
                    <a:pt x="122876" y="111434"/>
                    <a:pt x="51255" y="69931"/>
                    <a:pt x="-205" y="40124"/>
                  </a:cubicBezTo>
                  <a:lnTo>
                    <a:pt x="45009" y="10038"/>
                  </a:lnTo>
                  <a:cubicBezTo>
                    <a:pt x="115613" y="50246"/>
                    <a:pt x="177145" y="85285"/>
                    <a:pt x="235916" y="118749"/>
                  </a:cubicBezTo>
                  <a:lnTo>
                    <a:pt x="182660" y="9263"/>
                  </a:lnTo>
                  <a:lnTo>
                    <a:pt x="272523" y="-3514"/>
                  </a:lnTo>
                  <a:lnTo>
                    <a:pt x="319344" y="102557"/>
                  </a:lnTo>
                  <a:cubicBezTo>
                    <a:pt x="362346" y="106227"/>
                    <a:pt x="396814" y="126865"/>
                    <a:pt x="405134" y="152849"/>
                  </a:cubicBezTo>
                  <a:lnTo>
                    <a:pt x="554850" y="152849"/>
                  </a:lnTo>
                  <a:lnTo>
                    <a:pt x="554850" y="208958"/>
                  </a:lnTo>
                  <a:lnTo>
                    <a:pt x="394567" y="209085"/>
                  </a:lnTo>
                  <a:cubicBezTo>
                    <a:pt x="457183" y="244734"/>
                    <a:pt x="522941" y="282173"/>
                    <a:pt x="599428" y="325734"/>
                  </a:cubicBezTo>
                </a:path>
              </a:pathLst>
            </a:custGeom>
            <a:solidFill>
              <a:srgbClr val="CCEEF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2" name="자유형: 도형 431">
              <a:extLst>
                <a:ext uri="{FF2B5EF4-FFF2-40B4-BE49-F238E27FC236}">
                  <a16:creationId xmlns:a16="http://schemas.microsoft.com/office/drawing/2014/main" id="{AEFEB345-A99D-49A2-852B-991380D5E200}"/>
                </a:ext>
              </a:extLst>
            </p:cNvPr>
            <p:cNvSpPr/>
            <p:nvPr/>
          </p:nvSpPr>
          <p:spPr>
            <a:xfrm flipV="1">
              <a:off x="3898920" y="1564799"/>
              <a:ext cx="499462" cy="288653"/>
            </a:xfrm>
            <a:custGeom>
              <a:avLst/>
              <a:gdLst>
                <a:gd name="connsiteX0" fmla="*/ 492854 w 499462"/>
                <a:gd name="connsiteY0" fmla="*/ 211772 h 288653"/>
                <a:gd name="connsiteX1" fmla="*/ 374780 w 499462"/>
                <a:gd name="connsiteY1" fmla="*/ 280301 h 288653"/>
                <a:gd name="connsiteX2" fmla="*/ 339006 w 499462"/>
                <a:gd name="connsiteY2" fmla="*/ 280492 h 288653"/>
                <a:gd name="connsiteX3" fmla="*/ 6033 w 499462"/>
                <a:gd name="connsiteY3" fmla="*/ 91630 h 288653"/>
                <a:gd name="connsiteX4" fmla="*/ -342 w 499462"/>
                <a:gd name="connsiteY4" fmla="*/ 80682 h 288653"/>
                <a:gd name="connsiteX5" fmla="*/ 6027 w 499462"/>
                <a:gd name="connsiteY5" fmla="*/ 69748 h 288653"/>
                <a:gd name="connsiteX6" fmla="*/ 126291 w 499462"/>
                <a:gd name="connsiteY6" fmla="*/ 1460 h 288653"/>
                <a:gd name="connsiteX7" fmla="*/ 161831 w 499462"/>
                <a:gd name="connsiteY7" fmla="*/ 1485 h 288653"/>
                <a:gd name="connsiteX8" fmla="*/ 492770 w 499462"/>
                <a:gd name="connsiteY8" fmla="*/ 189953 h 288653"/>
                <a:gd name="connsiteX9" fmla="*/ 499120 w 499462"/>
                <a:gd name="connsiteY9" fmla="*/ 200837 h 288653"/>
                <a:gd name="connsiteX10" fmla="*/ 492854 w 499462"/>
                <a:gd name="connsiteY10" fmla="*/ 211772 h 28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9462" h="288653">
                  <a:moveTo>
                    <a:pt x="492854" y="211772"/>
                  </a:moveTo>
                  <a:lnTo>
                    <a:pt x="374780" y="280301"/>
                  </a:lnTo>
                  <a:cubicBezTo>
                    <a:pt x="363418" y="286893"/>
                    <a:pt x="350421" y="286969"/>
                    <a:pt x="339006" y="280492"/>
                  </a:cubicBezTo>
                  <a:lnTo>
                    <a:pt x="6033" y="91630"/>
                  </a:lnTo>
                  <a:cubicBezTo>
                    <a:pt x="1985" y="89331"/>
                    <a:pt x="-342" y="85343"/>
                    <a:pt x="-342" y="80682"/>
                  </a:cubicBezTo>
                  <a:cubicBezTo>
                    <a:pt x="-342" y="76034"/>
                    <a:pt x="1985" y="72046"/>
                    <a:pt x="6027" y="69748"/>
                  </a:cubicBezTo>
                  <a:lnTo>
                    <a:pt x="126291" y="1460"/>
                  </a:lnTo>
                  <a:cubicBezTo>
                    <a:pt x="137626" y="-4966"/>
                    <a:pt x="150505" y="-4966"/>
                    <a:pt x="161831" y="1485"/>
                  </a:cubicBezTo>
                  <a:lnTo>
                    <a:pt x="492770" y="189953"/>
                  </a:lnTo>
                  <a:cubicBezTo>
                    <a:pt x="496788" y="192252"/>
                    <a:pt x="499100" y="196214"/>
                    <a:pt x="499120" y="200837"/>
                  </a:cubicBezTo>
                  <a:cubicBezTo>
                    <a:pt x="499146" y="205460"/>
                    <a:pt x="496863" y="209448"/>
                    <a:pt x="492854" y="211772"/>
                  </a:cubicBezTo>
                </a:path>
              </a:pathLst>
            </a:custGeom>
            <a:solidFill>
              <a:srgbClr val="50525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3" name="자유형: 도형 432">
              <a:extLst>
                <a:ext uri="{FF2B5EF4-FFF2-40B4-BE49-F238E27FC236}">
                  <a16:creationId xmlns:a16="http://schemas.microsoft.com/office/drawing/2014/main" id="{EE6EE5F2-2CFD-481E-BF70-44C96AA8D1DE}"/>
                </a:ext>
              </a:extLst>
            </p:cNvPr>
            <p:cNvSpPr/>
            <p:nvPr/>
          </p:nvSpPr>
          <p:spPr>
            <a:xfrm flipV="1">
              <a:off x="3900045" y="1560585"/>
              <a:ext cx="499468" cy="288652"/>
            </a:xfrm>
            <a:custGeom>
              <a:avLst/>
              <a:gdLst>
                <a:gd name="connsiteX0" fmla="*/ 492854 w 499468"/>
                <a:gd name="connsiteY0" fmla="*/ 211768 h 288652"/>
                <a:gd name="connsiteX1" fmla="*/ 374779 w 499468"/>
                <a:gd name="connsiteY1" fmla="*/ 280297 h 288652"/>
                <a:gd name="connsiteX2" fmla="*/ 339005 w 499468"/>
                <a:gd name="connsiteY2" fmla="*/ 280475 h 288652"/>
                <a:gd name="connsiteX3" fmla="*/ 6033 w 499468"/>
                <a:gd name="connsiteY3" fmla="*/ 91626 h 288652"/>
                <a:gd name="connsiteX4" fmla="*/ -342 w 499468"/>
                <a:gd name="connsiteY4" fmla="*/ 80692 h 288652"/>
                <a:gd name="connsiteX5" fmla="*/ 6028 w 499468"/>
                <a:gd name="connsiteY5" fmla="*/ 69744 h 288652"/>
                <a:gd name="connsiteX6" fmla="*/ 126296 w 499468"/>
                <a:gd name="connsiteY6" fmla="*/ 1456 h 288652"/>
                <a:gd name="connsiteX7" fmla="*/ 161832 w 499468"/>
                <a:gd name="connsiteY7" fmla="*/ 1481 h 288652"/>
                <a:gd name="connsiteX8" fmla="*/ 492771 w 499468"/>
                <a:gd name="connsiteY8" fmla="*/ 189950 h 288652"/>
                <a:gd name="connsiteX9" fmla="*/ 499126 w 499468"/>
                <a:gd name="connsiteY9" fmla="*/ 200833 h 288652"/>
                <a:gd name="connsiteX10" fmla="*/ 492854 w 499468"/>
                <a:gd name="connsiteY10" fmla="*/ 211768 h 288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9468" h="288652">
                  <a:moveTo>
                    <a:pt x="492854" y="211768"/>
                  </a:moveTo>
                  <a:lnTo>
                    <a:pt x="374779" y="280297"/>
                  </a:lnTo>
                  <a:cubicBezTo>
                    <a:pt x="363429" y="286889"/>
                    <a:pt x="350432" y="286965"/>
                    <a:pt x="339005" y="280475"/>
                  </a:cubicBezTo>
                  <a:lnTo>
                    <a:pt x="6033" y="91626"/>
                  </a:lnTo>
                  <a:cubicBezTo>
                    <a:pt x="1984" y="89328"/>
                    <a:pt x="-342" y="85340"/>
                    <a:pt x="-342" y="80692"/>
                  </a:cubicBezTo>
                  <a:cubicBezTo>
                    <a:pt x="-342" y="76031"/>
                    <a:pt x="1984" y="72043"/>
                    <a:pt x="6028" y="69744"/>
                  </a:cubicBezTo>
                  <a:lnTo>
                    <a:pt x="126296" y="1456"/>
                  </a:lnTo>
                  <a:cubicBezTo>
                    <a:pt x="137627" y="-4970"/>
                    <a:pt x="150511" y="-4970"/>
                    <a:pt x="161832" y="1481"/>
                  </a:cubicBezTo>
                  <a:lnTo>
                    <a:pt x="492771" y="189950"/>
                  </a:lnTo>
                  <a:cubicBezTo>
                    <a:pt x="496789" y="192248"/>
                    <a:pt x="499100" y="196211"/>
                    <a:pt x="499126" y="200833"/>
                  </a:cubicBezTo>
                  <a:cubicBezTo>
                    <a:pt x="499145" y="205469"/>
                    <a:pt x="496863" y="209444"/>
                    <a:pt x="492854" y="211768"/>
                  </a:cubicBezTo>
                </a:path>
              </a:pathLst>
            </a:custGeom>
            <a:solidFill>
              <a:srgbClr val="7A7E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4" name="자유형: 도형 433">
              <a:extLst>
                <a:ext uri="{FF2B5EF4-FFF2-40B4-BE49-F238E27FC236}">
                  <a16:creationId xmlns:a16="http://schemas.microsoft.com/office/drawing/2014/main" id="{05C9BE20-4FD7-429C-8D1A-944DFD6A6989}"/>
                </a:ext>
              </a:extLst>
            </p:cNvPr>
            <p:cNvSpPr/>
            <p:nvPr/>
          </p:nvSpPr>
          <p:spPr>
            <a:xfrm flipV="1">
              <a:off x="4241705" y="1567542"/>
              <a:ext cx="37738" cy="22585"/>
            </a:xfrm>
            <a:custGeom>
              <a:avLst/>
              <a:gdLst>
                <a:gd name="connsiteX0" fmla="*/ 16225 w 37738"/>
                <a:gd name="connsiteY0" fmla="*/ 18484 h 22585"/>
                <a:gd name="connsiteX1" fmla="*/ 535 w 37738"/>
                <a:gd name="connsiteY1" fmla="*/ 9581 h 22585"/>
                <a:gd name="connsiteX2" fmla="*/ -418 w 37738"/>
                <a:gd name="connsiteY2" fmla="*/ 7994 h 22585"/>
                <a:gd name="connsiteX3" fmla="*/ 490 w 37738"/>
                <a:gd name="connsiteY3" fmla="*/ 6381 h 22585"/>
                <a:gd name="connsiteX4" fmla="*/ 16111 w 37738"/>
                <a:gd name="connsiteY4" fmla="*/ -2839 h 22585"/>
                <a:gd name="connsiteX5" fmla="*/ 20706 w 37738"/>
                <a:gd name="connsiteY5" fmla="*/ -2839 h 22585"/>
                <a:gd name="connsiteX6" fmla="*/ 36376 w 37738"/>
                <a:gd name="connsiteY6" fmla="*/ 6063 h 22585"/>
                <a:gd name="connsiteX7" fmla="*/ 37320 w 37738"/>
                <a:gd name="connsiteY7" fmla="*/ 7651 h 22585"/>
                <a:gd name="connsiteX8" fmla="*/ 36417 w 37738"/>
                <a:gd name="connsiteY8" fmla="*/ 9264 h 22585"/>
                <a:gd name="connsiteX9" fmla="*/ 20810 w 37738"/>
                <a:gd name="connsiteY9" fmla="*/ 18484 h 22585"/>
                <a:gd name="connsiteX10" fmla="*/ 16225 w 37738"/>
                <a:gd name="connsiteY10" fmla="*/ 18484 h 2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5">
                  <a:moveTo>
                    <a:pt x="16225" y="18484"/>
                  </a:moveTo>
                  <a:cubicBezTo>
                    <a:pt x="11027" y="15512"/>
                    <a:pt x="5792" y="12540"/>
                    <a:pt x="535" y="9581"/>
                  </a:cubicBezTo>
                  <a:lnTo>
                    <a:pt x="-418" y="7994"/>
                  </a:lnTo>
                  <a:lnTo>
                    <a:pt x="490" y="6381"/>
                  </a:lnTo>
                  <a:cubicBezTo>
                    <a:pt x="7812" y="2152"/>
                    <a:pt x="8561" y="1580"/>
                    <a:pt x="16111" y="-2839"/>
                  </a:cubicBezTo>
                  <a:cubicBezTo>
                    <a:pt x="17560" y="-3678"/>
                    <a:pt x="19228" y="-3690"/>
                    <a:pt x="20706" y="-2839"/>
                  </a:cubicBezTo>
                  <a:cubicBezTo>
                    <a:pt x="25935" y="120"/>
                    <a:pt x="31143" y="3092"/>
                    <a:pt x="36376" y="6063"/>
                  </a:cubicBezTo>
                  <a:lnTo>
                    <a:pt x="37320" y="7651"/>
                  </a:lnTo>
                  <a:lnTo>
                    <a:pt x="36417" y="9264"/>
                  </a:lnTo>
                  <a:cubicBezTo>
                    <a:pt x="29144" y="13506"/>
                    <a:pt x="28405" y="14090"/>
                    <a:pt x="20810" y="18484"/>
                  </a:cubicBezTo>
                  <a:cubicBezTo>
                    <a:pt x="19356" y="19322"/>
                    <a:pt x="17699" y="19322"/>
                    <a:pt x="16225" y="1848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5" name="자유형: 도형 434">
              <a:extLst>
                <a:ext uri="{FF2B5EF4-FFF2-40B4-BE49-F238E27FC236}">
                  <a16:creationId xmlns:a16="http://schemas.microsoft.com/office/drawing/2014/main" id="{C1C95182-2A4B-4593-A738-BEF33EE86F22}"/>
                </a:ext>
              </a:extLst>
            </p:cNvPr>
            <p:cNvSpPr/>
            <p:nvPr/>
          </p:nvSpPr>
          <p:spPr>
            <a:xfrm flipV="1">
              <a:off x="4241700" y="1565294"/>
              <a:ext cx="37941" cy="22409"/>
            </a:xfrm>
            <a:custGeom>
              <a:avLst/>
              <a:gdLst>
                <a:gd name="connsiteX0" fmla="*/ 16230 w 37941"/>
                <a:gd name="connsiteY0" fmla="*/ 18306 h 22409"/>
                <a:gd name="connsiteX1" fmla="*/ 540 w 37941"/>
                <a:gd name="connsiteY1" fmla="*/ 9403 h 22409"/>
                <a:gd name="connsiteX2" fmla="*/ -418 w 37941"/>
                <a:gd name="connsiteY2" fmla="*/ 7803 h 22409"/>
                <a:gd name="connsiteX3" fmla="*/ 495 w 37941"/>
                <a:gd name="connsiteY3" fmla="*/ 6202 h 22409"/>
                <a:gd name="connsiteX4" fmla="*/ 16324 w 37941"/>
                <a:gd name="connsiteY4" fmla="*/ -2840 h 22409"/>
                <a:gd name="connsiteX5" fmla="*/ 20914 w 37941"/>
                <a:gd name="connsiteY5" fmla="*/ -2852 h 22409"/>
                <a:gd name="connsiteX6" fmla="*/ 36581 w 37941"/>
                <a:gd name="connsiteY6" fmla="*/ 6025 h 22409"/>
                <a:gd name="connsiteX7" fmla="*/ 37523 w 37941"/>
                <a:gd name="connsiteY7" fmla="*/ 7612 h 22409"/>
                <a:gd name="connsiteX8" fmla="*/ 36620 w 37941"/>
                <a:gd name="connsiteY8" fmla="*/ 9200 h 22409"/>
                <a:gd name="connsiteX9" fmla="*/ 20815 w 37941"/>
                <a:gd name="connsiteY9" fmla="*/ 18306 h 22409"/>
                <a:gd name="connsiteX10" fmla="*/ 16230 w 37941"/>
                <a:gd name="connsiteY10" fmla="*/ 18306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9">
                  <a:moveTo>
                    <a:pt x="16230" y="18306"/>
                  </a:moveTo>
                  <a:cubicBezTo>
                    <a:pt x="11032" y="15334"/>
                    <a:pt x="5797" y="12362"/>
                    <a:pt x="540" y="9403"/>
                  </a:cubicBezTo>
                  <a:lnTo>
                    <a:pt x="-418" y="7803"/>
                  </a:lnTo>
                  <a:lnTo>
                    <a:pt x="495" y="6202"/>
                  </a:lnTo>
                  <a:cubicBezTo>
                    <a:pt x="7817" y="1974"/>
                    <a:pt x="8779" y="1567"/>
                    <a:pt x="16324" y="-2840"/>
                  </a:cubicBezTo>
                  <a:cubicBezTo>
                    <a:pt x="17768" y="-3678"/>
                    <a:pt x="19446" y="-3691"/>
                    <a:pt x="20914" y="-2852"/>
                  </a:cubicBezTo>
                  <a:cubicBezTo>
                    <a:pt x="26143" y="107"/>
                    <a:pt x="31347" y="3053"/>
                    <a:pt x="36581" y="6025"/>
                  </a:cubicBezTo>
                  <a:lnTo>
                    <a:pt x="37523" y="7612"/>
                  </a:lnTo>
                  <a:lnTo>
                    <a:pt x="36620" y="9200"/>
                  </a:lnTo>
                  <a:cubicBezTo>
                    <a:pt x="29352" y="13467"/>
                    <a:pt x="28405" y="13911"/>
                    <a:pt x="20815" y="18306"/>
                  </a:cubicBezTo>
                  <a:cubicBezTo>
                    <a:pt x="19361" y="19144"/>
                    <a:pt x="17704" y="19144"/>
                    <a:pt x="16230" y="1830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6" name="자유형: 도형 435">
              <a:extLst>
                <a:ext uri="{FF2B5EF4-FFF2-40B4-BE49-F238E27FC236}">
                  <a16:creationId xmlns:a16="http://schemas.microsoft.com/office/drawing/2014/main" id="{5585BC24-3D50-41BE-899A-7A80A17DE817}"/>
                </a:ext>
              </a:extLst>
            </p:cNvPr>
            <p:cNvSpPr/>
            <p:nvPr/>
          </p:nvSpPr>
          <p:spPr>
            <a:xfrm flipV="1">
              <a:off x="4219853" y="1579946"/>
              <a:ext cx="37738" cy="22582"/>
            </a:xfrm>
            <a:custGeom>
              <a:avLst/>
              <a:gdLst>
                <a:gd name="connsiteX0" fmla="*/ 16240 w 37738"/>
                <a:gd name="connsiteY0" fmla="*/ 18501 h 22582"/>
                <a:gd name="connsiteX1" fmla="*/ 549 w 37738"/>
                <a:gd name="connsiteY1" fmla="*/ 9586 h 22582"/>
                <a:gd name="connsiteX2" fmla="*/ -403 w 37738"/>
                <a:gd name="connsiteY2" fmla="*/ 7998 h 22582"/>
                <a:gd name="connsiteX3" fmla="*/ 505 w 37738"/>
                <a:gd name="connsiteY3" fmla="*/ 6398 h 22582"/>
                <a:gd name="connsiteX4" fmla="*/ 16126 w 37738"/>
                <a:gd name="connsiteY4" fmla="*/ -2822 h 22582"/>
                <a:gd name="connsiteX5" fmla="*/ 20721 w 37738"/>
                <a:gd name="connsiteY5" fmla="*/ -2834 h 22582"/>
                <a:gd name="connsiteX6" fmla="*/ 36382 w 37738"/>
                <a:gd name="connsiteY6" fmla="*/ 6081 h 22582"/>
                <a:gd name="connsiteX7" fmla="*/ 37335 w 37738"/>
                <a:gd name="connsiteY7" fmla="*/ 7668 h 22582"/>
                <a:gd name="connsiteX8" fmla="*/ 36441 w 37738"/>
                <a:gd name="connsiteY8" fmla="*/ 9268 h 22582"/>
                <a:gd name="connsiteX9" fmla="*/ 20825 w 37738"/>
                <a:gd name="connsiteY9" fmla="*/ 18501 h 22582"/>
                <a:gd name="connsiteX10" fmla="*/ 16240 w 37738"/>
                <a:gd name="connsiteY10" fmla="*/ 18501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2">
                  <a:moveTo>
                    <a:pt x="16240" y="18501"/>
                  </a:moveTo>
                  <a:cubicBezTo>
                    <a:pt x="11041" y="15530"/>
                    <a:pt x="5807" y="12558"/>
                    <a:pt x="549" y="9586"/>
                  </a:cubicBezTo>
                  <a:lnTo>
                    <a:pt x="-403" y="7998"/>
                  </a:lnTo>
                  <a:lnTo>
                    <a:pt x="505" y="6398"/>
                  </a:lnTo>
                  <a:cubicBezTo>
                    <a:pt x="7827" y="2169"/>
                    <a:pt x="8576" y="1585"/>
                    <a:pt x="16126" y="-2822"/>
                  </a:cubicBezTo>
                  <a:cubicBezTo>
                    <a:pt x="17575" y="-3673"/>
                    <a:pt x="19243" y="-3673"/>
                    <a:pt x="20721" y="-2834"/>
                  </a:cubicBezTo>
                  <a:cubicBezTo>
                    <a:pt x="25949" y="137"/>
                    <a:pt x="31158" y="3109"/>
                    <a:pt x="36382" y="6081"/>
                  </a:cubicBezTo>
                  <a:lnTo>
                    <a:pt x="37335" y="7668"/>
                  </a:lnTo>
                  <a:lnTo>
                    <a:pt x="36441" y="9268"/>
                  </a:lnTo>
                  <a:cubicBezTo>
                    <a:pt x="29164" y="13523"/>
                    <a:pt x="28420" y="14107"/>
                    <a:pt x="20825" y="18501"/>
                  </a:cubicBezTo>
                  <a:cubicBezTo>
                    <a:pt x="19376" y="19327"/>
                    <a:pt x="17714" y="19327"/>
                    <a:pt x="16240" y="1850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7" name="자유형: 도형 436">
              <a:extLst>
                <a:ext uri="{FF2B5EF4-FFF2-40B4-BE49-F238E27FC236}">
                  <a16:creationId xmlns:a16="http://schemas.microsoft.com/office/drawing/2014/main" id="{3283D92F-8458-4A22-9238-76C414833C81}"/>
                </a:ext>
              </a:extLst>
            </p:cNvPr>
            <p:cNvSpPr/>
            <p:nvPr/>
          </p:nvSpPr>
          <p:spPr>
            <a:xfrm flipV="1">
              <a:off x="4219848" y="1577702"/>
              <a:ext cx="37941" cy="22413"/>
            </a:xfrm>
            <a:custGeom>
              <a:avLst/>
              <a:gdLst>
                <a:gd name="connsiteX0" fmla="*/ 16245 w 37941"/>
                <a:gd name="connsiteY0" fmla="*/ 18321 h 22413"/>
                <a:gd name="connsiteX1" fmla="*/ 554 w 37941"/>
                <a:gd name="connsiteY1" fmla="*/ 9419 h 22413"/>
                <a:gd name="connsiteX2" fmla="*/ -403 w 37941"/>
                <a:gd name="connsiteY2" fmla="*/ 7831 h 22413"/>
                <a:gd name="connsiteX3" fmla="*/ 505 w 37941"/>
                <a:gd name="connsiteY3" fmla="*/ 6218 h 22413"/>
                <a:gd name="connsiteX4" fmla="*/ 16339 w 37941"/>
                <a:gd name="connsiteY4" fmla="*/ -2824 h 22413"/>
                <a:gd name="connsiteX5" fmla="*/ 20929 w 37941"/>
                <a:gd name="connsiteY5" fmla="*/ -2837 h 22413"/>
                <a:gd name="connsiteX6" fmla="*/ 36596 w 37941"/>
                <a:gd name="connsiteY6" fmla="*/ 6040 h 22413"/>
                <a:gd name="connsiteX7" fmla="*/ 37538 w 37941"/>
                <a:gd name="connsiteY7" fmla="*/ 7628 h 22413"/>
                <a:gd name="connsiteX8" fmla="*/ 36645 w 37941"/>
                <a:gd name="connsiteY8" fmla="*/ 9228 h 22413"/>
                <a:gd name="connsiteX9" fmla="*/ 20830 w 37941"/>
                <a:gd name="connsiteY9" fmla="*/ 18321 h 22413"/>
                <a:gd name="connsiteX10" fmla="*/ 16245 w 37941"/>
                <a:gd name="connsiteY10" fmla="*/ 18321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245" y="18321"/>
                  </a:moveTo>
                  <a:cubicBezTo>
                    <a:pt x="11037" y="15350"/>
                    <a:pt x="5812" y="12390"/>
                    <a:pt x="554" y="9419"/>
                  </a:cubicBezTo>
                  <a:lnTo>
                    <a:pt x="-403" y="7831"/>
                  </a:lnTo>
                  <a:lnTo>
                    <a:pt x="505" y="6218"/>
                  </a:lnTo>
                  <a:cubicBezTo>
                    <a:pt x="7826" y="2002"/>
                    <a:pt x="8794" y="1583"/>
                    <a:pt x="16339" y="-2824"/>
                  </a:cubicBezTo>
                  <a:cubicBezTo>
                    <a:pt x="17793" y="-3675"/>
                    <a:pt x="19460" y="-3675"/>
                    <a:pt x="20929" y="-2837"/>
                  </a:cubicBezTo>
                  <a:cubicBezTo>
                    <a:pt x="26158" y="135"/>
                    <a:pt x="31362" y="3069"/>
                    <a:pt x="36596" y="6040"/>
                  </a:cubicBezTo>
                  <a:lnTo>
                    <a:pt x="37538" y="7628"/>
                  </a:lnTo>
                  <a:lnTo>
                    <a:pt x="36645" y="9228"/>
                  </a:lnTo>
                  <a:cubicBezTo>
                    <a:pt x="29367" y="13483"/>
                    <a:pt x="28420" y="13927"/>
                    <a:pt x="20830" y="18321"/>
                  </a:cubicBezTo>
                  <a:cubicBezTo>
                    <a:pt x="19381" y="19160"/>
                    <a:pt x="17719" y="19160"/>
                    <a:pt x="16245" y="1832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8" name="자유형: 도형 437">
              <a:extLst>
                <a:ext uri="{FF2B5EF4-FFF2-40B4-BE49-F238E27FC236}">
                  <a16:creationId xmlns:a16="http://schemas.microsoft.com/office/drawing/2014/main" id="{A34AA58A-248F-44FF-BD5F-9D35E9192E00}"/>
                </a:ext>
              </a:extLst>
            </p:cNvPr>
            <p:cNvSpPr/>
            <p:nvPr/>
          </p:nvSpPr>
          <p:spPr>
            <a:xfrm flipV="1">
              <a:off x="4198000" y="1592345"/>
              <a:ext cx="37738" cy="22587"/>
            </a:xfrm>
            <a:custGeom>
              <a:avLst/>
              <a:gdLst>
                <a:gd name="connsiteX0" fmla="*/ 16260 w 37738"/>
                <a:gd name="connsiteY0" fmla="*/ 18508 h 22587"/>
                <a:gd name="connsiteX1" fmla="*/ 564 w 37738"/>
                <a:gd name="connsiteY1" fmla="*/ 9605 h 22587"/>
                <a:gd name="connsiteX2" fmla="*/ -388 w 37738"/>
                <a:gd name="connsiteY2" fmla="*/ 8005 h 22587"/>
                <a:gd name="connsiteX3" fmla="*/ 520 w 37738"/>
                <a:gd name="connsiteY3" fmla="*/ 6405 h 22587"/>
                <a:gd name="connsiteX4" fmla="*/ 16146 w 37738"/>
                <a:gd name="connsiteY4" fmla="*/ -2815 h 22587"/>
                <a:gd name="connsiteX5" fmla="*/ 20736 w 37738"/>
                <a:gd name="connsiteY5" fmla="*/ -2828 h 22587"/>
                <a:gd name="connsiteX6" fmla="*/ 36406 w 37738"/>
                <a:gd name="connsiteY6" fmla="*/ 6087 h 22587"/>
                <a:gd name="connsiteX7" fmla="*/ 37350 w 37738"/>
                <a:gd name="connsiteY7" fmla="*/ 7687 h 22587"/>
                <a:gd name="connsiteX8" fmla="*/ 36456 w 37738"/>
                <a:gd name="connsiteY8" fmla="*/ 9287 h 22587"/>
                <a:gd name="connsiteX9" fmla="*/ 20844 w 37738"/>
                <a:gd name="connsiteY9" fmla="*/ 18508 h 22587"/>
                <a:gd name="connsiteX10" fmla="*/ 16260 w 37738"/>
                <a:gd name="connsiteY10" fmla="*/ 18508 h 2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7">
                  <a:moveTo>
                    <a:pt x="16260" y="18508"/>
                  </a:moveTo>
                  <a:cubicBezTo>
                    <a:pt x="11056" y="15536"/>
                    <a:pt x="5822" y="12564"/>
                    <a:pt x="564" y="9605"/>
                  </a:cubicBezTo>
                  <a:lnTo>
                    <a:pt x="-388" y="8005"/>
                  </a:lnTo>
                  <a:lnTo>
                    <a:pt x="520" y="6405"/>
                  </a:lnTo>
                  <a:cubicBezTo>
                    <a:pt x="7841" y="2188"/>
                    <a:pt x="8601" y="1591"/>
                    <a:pt x="16146" y="-2815"/>
                  </a:cubicBezTo>
                  <a:cubicBezTo>
                    <a:pt x="17590" y="-3654"/>
                    <a:pt x="19256" y="-3667"/>
                    <a:pt x="20736" y="-2828"/>
                  </a:cubicBezTo>
                  <a:cubicBezTo>
                    <a:pt x="25964" y="143"/>
                    <a:pt x="31173" y="3115"/>
                    <a:pt x="36406" y="6087"/>
                  </a:cubicBezTo>
                  <a:lnTo>
                    <a:pt x="37350" y="7687"/>
                  </a:lnTo>
                  <a:lnTo>
                    <a:pt x="36456" y="9287"/>
                  </a:lnTo>
                  <a:cubicBezTo>
                    <a:pt x="29179" y="13529"/>
                    <a:pt x="28435" y="14113"/>
                    <a:pt x="20844" y="18508"/>
                  </a:cubicBezTo>
                  <a:cubicBezTo>
                    <a:pt x="19396" y="19346"/>
                    <a:pt x="17728" y="19346"/>
                    <a:pt x="16260" y="1850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9" name="자유형: 도형 438">
              <a:extLst>
                <a:ext uri="{FF2B5EF4-FFF2-40B4-BE49-F238E27FC236}">
                  <a16:creationId xmlns:a16="http://schemas.microsoft.com/office/drawing/2014/main" id="{E1E211E0-7230-4B2F-8790-973C4C8E15AA}"/>
                </a:ext>
              </a:extLst>
            </p:cNvPr>
            <p:cNvSpPr/>
            <p:nvPr/>
          </p:nvSpPr>
          <p:spPr>
            <a:xfrm flipV="1">
              <a:off x="4198000" y="1590097"/>
              <a:ext cx="37941" cy="22413"/>
            </a:xfrm>
            <a:custGeom>
              <a:avLst/>
              <a:gdLst>
                <a:gd name="connsiteX0" fmla="*/ 16255 w 37941"/>
                <a:gd name="connsiteY0" fmla="*/ 18332 h 22413"/>
                <a:gd name="connsiteX1" fmla="*/ 564 w 37941"/>
                <a:gd name="connsiteY1" fmla="*/ 9417 h 22413"/>
                <a:gd name="connsiteX2" fmla="*/ -388 w 37941"/>
                <a:gd name="connsiteY2" fmla="*/ 7829 h 22413"/>
                <a:gd name="connsiteX3" fmla="*/ 520 w 37941"/>
                <a:gd name="connsiteY3" fmla="*/ 6229 h 22413"/>
                <a:gd name="connsiteX4" fmla="*/ 16349 w 37941"/>
                <a:gd name="connsiteY4" fmla="*/ -2813 h 22413"/>
                <a:gd name="connsiteX5" fmla="*/ 20944 w 37941"/>
                <a:gd name="connsiteY5" fmla="*/ -2826 h 22413"/>
                <a:gd name="connsiteX6" fmla="*/ 36606 w 37941"/>
                <a:gd name="connsiteY6" fmla="*/ 6039 h 22413"/>
                <a:gd name="connsiteX7" fmla="*/ 37553 w 37941"/>
                <a:gd name="connsiteY7" fmla="*/ 7626 h 22413"/>
                <a:gd name="connsiteX8" fmla="*/ 36655 w 37941"/>
                <a:gd name="connsiteY8" fmla="*/ 9227 h 22413"/>
                <a:gd name="connsiteX9" fmla="*/ 20840 w 37941"/>
                <a:gd name="connsiteY9" fmla="*/ 18332 h 22413"/>
                <a:gd name="connsiteX10" fmla="*/ 16255 w 37941"/>
                <a:gd name="connsiteY10" fmla="*/ 18332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255" y="18332"/>
                  </a:moveTo>
                  <a:cubicBezTo>
                    <a:pt x="11056" y="15361"/>
                    <a:pt x="5822" y="12389"/>
                    <a:pt x="564" y="9417"/>
                  </a:cubicBezTo>
                  <a:lnTo>
                    <a:pt x="-388" y="7829"/>
                  </a:lnTo>
                  <a:lnTo>
                    <a:pt x="520" y="6229"/>
                  </a:lnTo>
                  <a:cubicBezTo>
                    <a:pt x="7841" y="2000"/>
                    <a:pt x="8804" y="1594"/>
                    <a:pt x="16349" y="-2813"/>
                  </a:cubicBezTo>
                  <a:cubicBezTo>
                    <a:pt x="17803" y="-3664"/>
                    <a:pt x="19470" y="-3664"/>
                    <a:pt x="20944" y="-2826"/>
                  </a:cubicBezTo>
                  <a:cubicBezTo>
                    <a:pt x="26173" y="133"/>
                    <a:pt x="31376" y="3067"/>
                    <a:pt x="36606" y="6039"/>
                  </a:cubicBezTo>
                  <a:lnTo>
                    <a:pt x="37553" y="7626"/>
                  </a:lnTo>
                  <a:lnTo>
                    <a:pt x="36655" y="9227"/>
                  </a:lnTo>
                  <a:cubicBezTo>
                    <a:pt x="29377" y="13481"/>
                    <a:pt x="28434" y="13938"/>
                    <a:pt x="20840" y="18332"/>
                  </a:cubicBezTo>
                  <a:cubicBezTo>
                    <a:pt x="19391" y="19171"/>
                    <a:pt x="17728" y="19171"/>
                    <a:pt x="16255" y="1833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0" name="자유형: 도형 439">
              <a:extLst>
                <a:ext uri="{FF2B5EF4-FFF2-40B4-BE49-F238E27FC236}">
                  <a16:creationId xmlns:a16="http://schemas.microsoft.com/office/drawing/2014/main" id="{4928DD8E-0E37-4A78-B5C1-1617B5F2778E}"/>
                </a:ext>
              </a:extLst>
            </p:cNvPr>
            <p:cNvSpPr/>
            <p:nvPr/>
          </p:nvSpPr>
          <p:spPr>
            <a:xfrm flipV="1">
              <a:off x="4176157" y="1604740"/>
              <a:ext cx="37731" cy="22591"/>
            </a:xfrm>
            <a:custGeom>
              <a:avLst/>
              <a:gdLst>
                <a:gd name="connsiteX0" fmla="*/ 16270 w 37731"/>
                <a:gd name="connsiteY0" fmla="*/ 18523 h 22591"/>
                <a:gd name="connsiteX1" fmla="*/ 574 w 37731"/>
                <a:gd name="connsiteY1" fmla="*/ 9608 h 22591"/>
                <a:gd name="connsiteX2" fmla="*/ -373 w 37731"/>
                <a:gd name="connsiteY2" fmla="*/ 8008 h 22591"/>
                <a:gd name="connsiteX3" fmla="*/ 528 w 37731"/>
                <a:gd name="connsiteY3" fmla="*/ 6408 h 22591"/>
                <a:gd name="connsiteX4" fmla="*/ 16151 w 37731"/>
                <a:gd name="connsiteY4" fmla="*/ -2800 h 22591"/>
                <a:gd name="connsiteX5" fmla="*/ 20744 w 37731"/>
                <a:gd name="connsiteY5" fmla="*/ -2812 h 22591"/>
                <a:gd name="connsiteX6" fmla="*/ 36411 w 37731"/>
                <a:gd name="connsiteY6" fmla="*/ 6090 h 22591"/>
                <a:gd name="connsiteX7" fmla="*/ 37358 w 37731"/>
                <a:gd name="connsiteY7" fmla="*/ 7691 h 22591"/>
                <a:gd name="connsiteX8" fmla="*/ 36461 w 37731"/>
                <a:gd name="connsiteY8" fmla="*/ 9291 h 22591"/>
                <a:gd name="connsiteX9" fmla="*/ 20848 w 37731"/>
                <a:gd name="connsiteY9" fmla="*/ 18523 h 22591"/>
                <a:gd name="connsiteX10" fmla="*/ 16270 w 37731"/>
                <a:gd name="connsiteY10" fmla="*/ 18523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1" h="22591">
                  <a:moveTo>
                    <a:pt x="16270" y="18523"/>
                  </a:moveTo>
                  <a:cubicBezTo>
                    <a:pt x="11066" y="15552"/>
                    <a:pt x="5832" y="12580"/>
                    <a:pt x="574" y="9608"/>
                  </a:cubicBezTo>
                  <a:lnTo>
                    <a:pt x="-373" y="8008"/>
                  </a:lnTo>
                  <a:lnTo>
                    <a:pt x="528" y="6408"/>
                  </a:lnTo>
                  <a:cubicBezTo>
                    <a:pt x="7851" y="2191"/>
                    <a:pt x="8606" y="1607"/>
                    <a:pt x="16151" y="-2800"/>
                  </a:cubicBezTo>
                  <a:cubicBezTo>
                    <a:pt x="17595" y="-3651"/>
                    <a:pt x="19271" y="-3651"/>
                    <a:pt x="20744" y="-2812"/>
                  </a:cubicBezTo>
                  <a:cubicBezTo>
                    <a:pt x="25974" y="147"/>
                    <a:pt x="31182" y="3118"/>
                    <a:pt x="36411" y="6090"/>
                  </a:cubicBezTo>
                  <a:lnTo>
                    <a:pt x="37358" y="7691"/>
                  </a:lnTo>
                  <a:lnTo>
                    <a:pt x="36461" y="9291"/>
                  </a:lnTo>
                  <a:cubicBezTo>
                    <a:pt x="29194" y="13532"/>
                    <a:pt x="28449" y="14129"/>
                    <a:pt x="20848" y="18523"/>
                  </a:cubicBezTo>
                  <a:cubicBezTo>
                    <a:pt x="19406" y="19362"/>
                    <a:pt x="17738" y="19362"/>
                    <a:pt x="16270" y="1852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1" name="자유형: 도형 440">
              <a:extLst>
                <a:ext uri="{FF2B5EF4-FFF2-40B4-BE49-F238E27FC236}">
                  <a16:creationId xmlns:a16="http://schemas.microsoft.com/office/drawing/2014/main" id="{4E849879-8EB0-437E-B270-7E9B135A3E25}"/>
                </a:ext>
              </a:extLst>
            </p:cNvPr>
            <p:cNvSpPr/>
            <p:nvPr/>
          </p:nvSpPr>
          <p:spPr>
            <a:xfrm flipV="1">
              <a:off x="4176147" y="1602505"/>
              <a:ext cx="37941" cy="22415"/>
            </a:xfrm>
            <a:custGeom>
              <a:avLst/>
              <a:gdLst>
                <a:gd name="connsiteX0" fmla="*/ 16280 w 37941"/>
                <a:gd name="connsiteY0" fmla="*/ 18345 h 22415"/>
                <a:gd name="connsiteX1" fmla="*/ 584 w 37941"/>
                <a:gd name="connsiteY1" fmla="*/ 9442 h 22415"/>
                <a:gd name="connsiteX2" fmla="*/ -373 w 37941"/>
                <a:gd name="connsiteY2" fmla="*/ 7842 h 22415"/>
                <a:gd name="connsiteX3" fmla="*/ 539 w 37941"/>
                <a:gd name="connsiteY3" fmla="*/ 6242 h 22415"/>
                <a:gd name="connsiteX4" fmla="*/ 16369 w 37941"/>
                <a:gd name="connsiteY4" fmla="*/ -2813 h 22415"/>
                <a:gd name="connsiteX5" fmla="*/ 20959 w 37941"/>
                <a:gd name="connsiteY5" fmla="*/ -2813 h 22415"/>
                <a:gd name="connsiteX6" fmla="*/ 36626 w 37941"/>
                <a:gd name="connsiteY6" fmla="*/ 6052 h 22415"/>
                <a:gd name="connsiteX7" fmla="*/ 37568 w 37941"/>
                <a:gd name="connsiteY7" fmla="*/ 7652 h 22415"/>
                <a:gd name="connsiteX8" fmla="*/ 36670 w 37941"/>
                <a:gd name="connsiteY8" fmla="*/ 9239 h 22415"/>
                <a:gd name="connsiteX9" fmla="*/ 20859 w 37941"/>
                <a:gd name="connsiteY9" fmla="*/ 18345 h 22415"/>
                <a:gd name="connsiteX10" fmla="*/ 16280 w 37941"/>
                <a:gd name="connsiteY10" fmla="*/ 18345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5">
                  <a:moveTo>
                    <a:pt x="16280" y="18345"/>
                  </a:moveTo>
                  <a:cubicBezTo>
                    <a:pt x="11076" y="15373"/>
                    <a:pt x="5842" y="12402"/>
                    <a:pt x="584" y="9442"/>
                  </a:cubicBezTo>
                  <a:lnTo>
                    <a:pt x="-373" y="7842"/>
                  </a:lnTo>
                  <a:lnTo>
                    <a:pt x="539" y="6242"/>
                  </a:lnTo>
                  <a:cubicBezTo>
                    <a:pt x="7856" y="2026"/>
                    <a:pt x="8824" y="1607"/>
                    <a:pt x="16369" y="-2813"/>
                  </a:cubicBezTo>
                  <a:cubicBezTo>
                    <a:pt x="17818" y="-3651"/>
                    <a:pt x="19484" y="-3651"/>
                    <a:pt x="20959" y="-2813"/>
                  </a:cubicBezTo>
                  <a:cubicBezTo>
                    <a:pt x="26187" y="159"/>
                    <a:pt x="31391" y="3092"/>
                    <a:pt x="36626" y="6052"/>
                  </a:cubicBezTo>
                  <a:lnTo>
                    <a:pt x="37568" y="7652"/>
                  </a:lnTo>
                  <a:lnTo>
                    <a:pt x="36670" y="9239"/>
                  </a:lnTo>
                  <a:cubicBezTo>
                    <a:pt x="29397" y="13494"/>
                    <a:pt x="28449" y="13951"/>
                    <a:pt x="20859" y="18345"/>
                  </a:cubicBezTo>
                  <a:cubicBezTo>
                    <a:pt x="19411" y="19183"/>
                    <a:pt x="17743" y="19183"/>
                    <a:pt x="16280" y="1834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2" name="자유형: 도형 441">
              <a:extLst>
                <a:ext uri="{FF2B5EF4-FFF2-40B4-BE49-F238E27FC236}">
                  <a16:creationId xmlns:a16="http://schemas.microsoft.com/office/drawing/2014/main" id="{9D43A8DD-8F68-4C26-B77A-5C5F3791D6BB}"/>
                </a:ext>
              </a:extLst>
            </p:cNvPr>
            <p:cNvSpPr/>
            <p:nvPr/>
          </p:nvSpPr>
          <p:spPr>
            <a:xfrm flipV="1">
              <a:off x="4154303" y="1617148"/>
              <a:ext cx="37732" cy="22593"/>
            </a:xfrm>
            <a:custGeom>
              <a:avLst/>
              <a:gdLst>
                <a:gd name="connsiteX0" fmla="*/ 16286 w 37732"/>
                <a:gd name="connsiteY0" fmla="*/ 18536 h 22593"/>
                <a:gd name="connsiteX1" fmla="*/ 590 w 37732"/>
                <a:gd name="connsiteY1" fmla="*/ 9634 h 22593"/>
                <a:gd name="connsiteX2" fmla="*/ -358 w 37732"/>
                <a:gd name="connsiteY2" fmla="*/ 8033 h 22593"/>
                <a:gd name="connsiteX3" fmla="*/ 545 w 37732"/>
                <a:gd name="connsiteY3" fmla="*/ 6433 h 22593"/>
                <a:gd name="connsiteX4" fmla="*/ 16172 w 37732"/>
                <a:gd name="connsiteY4" fmla="*/ -2787 h 22593"/>
                <a:gd name="connsiteX5" fmla="*/ 20760 w 37732"/>
                <a:gd name="connsiteY5" fmla="*/ -2812 h 22593"/>
                <a:gd name="connsiteX6" fmla="*/ 36432 w 37732"/>
                <a:gd name="connsiteY6" fmla="*/ 6116 h 22593"/>
                <a:gd name="connsiteX7" fmla="*/ 37375 w 37732"/>
                <a:gd name="connsiteY7" fmla="*/ 7703 h 22593"/>
                <a:gd name="connsiteX8" fmla="*/ 36482 w 37732"/>
                <a:gd name="connsiteY8" fmla="*/ 9303 h 22593"/>
                <a:gd name="connsiteX9" fmla="*/ 20865 w 37732"/>
                <a:gd name="connsiteY9" fmla="*/ 18536 h 22593"/>
                <a:gd name="connsiteX10" fmla="*/ 16286 w 37732"/>
                <a:gd name="connsiteY10" fmla="*/ 18536 h 22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3">
                  <a:moveTo>
                    <a:pt x="16286" y="18536"/>
                  </a:moveTo>
                  <a:cubicBezTo>
                    <a:pt x="11082" y="15564"/>
                    <a:pt x="5848" y="12593"/>
                    <a:pt x="590" y="9634"/>
                  </a:cubicBezTo>
                  <a:lnTo>
                    <a:pt x="-358" y="8033"/>
                  </a:lnTo>
                  <a:lnTo>
                    <a:pt x="545" y="6433"/>
                  </a:lnTo>
                  <a:cubicBezTo>
                    <a:pt x="7867" y="2204"/>
                    <a:pt x="8622" y="1620"/>
                    <a:pt x="16172" y="-2787"/>
                  </a:cubicBezTo>
                  <a:cubicBezTo>
                    <a:pt x="17616" y="-3638"/>
                    <a:pt x="19287" y="-3638"/>
                    <a:pt x="20760" y="-2812"/>
                  </a:cubicBezTo>
                  <a:cubicBezTo>
                    <a:pt x="25990" y="159"/>
                    <a:pt x="31199" y="3144"/>
                    <a:pt x="36432" y="6116"/>
                  </a:cubicBezTo>
                  <a:lnTo>
                    <a:pt x="37375" y="7703"/>
                  </a:lnTo>
                  <a:lnTo>
                    <a:pt x="36482" y="9303"/>
                  </a:lnTo>
                  <a:cubicBezTo>
                    <a:pt x="29210" y="13558"/>
                    <a:pt x="28466" y="14129"/>
                    <a:pt x="20865" y="18536"/>
                  </a:cubicBezTo>
                  <a:cubicBezTo>
                    <a:pt x="19422" y="19374"/>
                    <a:pt x="17754" y="19374"/>
                    <a:pt x="16286" y="1853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3" name="자유형: 도형 442">
              <a:extLst>
                <a:ext uri="{FF2B5EF4-FFF2-40B4-BE49-F238E27FC236}">
                  <a16:creationId xmlns:a16="http://schemas.microsoft.com/office/drawing/2014/main" id="{8C23109B-31EB-4CAA-8BD0-B427D8814099}"/>
                </a:ext>
              </a:extLst>
            </p:cNvPr>
            <p:cNvSpPr/>
            <p:nvPr/>
          </p:nvSpPr>
          <p:spPr>
            <a:xfrm flipV="1">
              <a:off x="4154303" y="1614900"/>
              <a:ext cx="37932" cy="22426"/>
            </a:xfrm>
            <a:custGeom>
              <a:avLst/>
              <a:gdLst>
                <a:gd name="connsiteX0" fmla="*/ 16286 w 37932"/>
                <a:gd name="connsiteY0" fmla="*/ 18367 h 22426"/>
                <a:gd name="connsiteX1" fmla="*/ 590 w 37932"/>
                <a:gd name="connsiteY1" fmla="*/ 9452 h 22426"/>
                <a:gd name="connsiteX2" fmla="*/ -358 w 37932"/>
                <a:gd name="connsiteY2" fmla="*/ 7865 h 22426"/>
                <a:gd name="connsiteX3" fmla="*/ 545 w 37932"/>
                <a:gd name="connsiteY3" fmla="*/ 6252 h 22426"/>
                <a:gd name="connsiteX4" fmla="*/ 16375 w 37932"/>
                <a:gd name="connsiteY4" fmla="*/ -2791 h 22426"/>
                <a:gd name="connsiteX5" fmla="*/ 20965 w 37932"/>
                <a:gd name="connsiteY5" fmla="*/ -2804 h 22426"/>
                <a:gd name="connsiteX6" fmla="*/ 36630 w 37932"/>
                <a:gd name="connsiteY6" fmla="*/ 6074 h 22426"/>
                <a:gd name="connsiteX7" fmla="*/ 37574 w 37932"/>
                <a:gd name="connsiteY7" fmla="*/ 7661 h 22426"/>
                <a:gd name="connsiteX8" fmla="*/ 36681 w 37932"/>
                <a:gd name="connsiteY8" fmla="*/ 9261 h 22426"/>
                <a:gd name="connsiteX9" fmla="*/ 20865 w 37932"/>
                <a:gd name="connsiteY9" fmla="*/ 18367 h 22426"/>
                <a:gd name="connsiteX10" fmla="*/ 16286 w 37932"/>
                <a:gd name="connsiteY10" fmla="*/ 18367 h 2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2" h="22426">
                  <a:moveTo>
                    <a:pt x="16286" y="18367"/>
                  </a:moveTo>
                  <a:cubicBezTo>
                    <a:pt x="11082" y="15383"/>
                    <a:pt x="5848" y="12424"/>
                    <a:pt x="590" y="9452"/>
                  </a:cubicBezTo>
                  <a:lnTo>
                    <a:pt x="-358" y="7865"/>
                  </a:lnTo>
                  <a:lnTo>
                    <a:pt x="545" y="6252"/>
                  </a:lnTo>
                  <a:cubicBezTo>
                    <a:pt x="7867" y="2035"/>
                    <a:pt x="8830" y="1616"/>
                    <a:pt x="16375" y="-2791"/>
                  </a:cubicBezTo>
                  <a:cubicBezTo>
                    <a:pt x="17824" y="-3642"/>
                    <a:pt x="19496" y="-3642"/>
                    <a:pt x="20965" y="-2804"/>
                  </a:cubicBezTo>
                  <a:cubicBezTo>
                    <a:pt x="26199" y="168"/>
                    <a:pt x="31402" y="3102"/>
                    <a:pt x="36630" y="6074"/>
                  </a:cubicBezTo>
                  <a:lnTo>
                    <a:pt x="37574" y="7661"/>
                  </a:lnTo>
                  <a:lnTo>
                    <a:pt x="36681" y="9261"/>
                  </a:lnTo>
                  <a:cubicBezTo>
                    <a:pt x="29408" y="13516"/>
                    <a:pt x="28455" y="13960"/>
                    <a:pt x="20865" y="18367"/>
                  </a:cubicBezTo>
                  <a:cubicBezTo>
                    <a:pt x="19417" y="19206"/>
                    <a:pt x="17754" y="19206"/>
                    <a:pt x="16286" y="1836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4" name="자유형: 도형 443">
              <a:extLst>
                <a:ext uri="{FF2B5EF4-FFF2-40B4-BE49-F238E27FC236}">
                  <a16:creationId xmlns:a16="http://schemas.microsoft.com/office/drawing/2014/main" id="{AF48F877-6317-43C6-A02F-D5C5B78AB483}"/>
                </a:ext>
              </a:extLst>
            </p:cNvPr>
            <p:cNvSpPr/>
            <p:nvPr/>
          </p:nvSpPr>
          <p:spPr>
            <a:xfrm flipV="1">
              <a:off x="4132450" y="1629556"/>
              <a:ext cx="37738" cy="22587"/>
            </a:xfrm>
            <a:custGeom>
              <a:avLst/>
              <a:gdLst>
                <a:gd name="connsiteX0" fmla="*/ 16306 w 37738"/>
                <a:gd name="connsiteY0" fmla="*/ 18541 h 22587"/>
                <a:gd name="connsiteX1" fmla="*/ 609 w 37738"/>
                <a:gd name="connsiteY1" fmla="*/ 9626 h 22587"/>
                <a:gd name="connsiteX2" fmla="*/ -343 w 37738"/>
                <a:gd name="connsiteY2" fmla="*/ 8038 h 22587"/>
                <a:gd name="connsiteX3" fmla="*/ 560 w 37738"/>
                <a:gd name="connsiteY3" fmla="*/ 6438 h 22587"/>
                <a:gd name="connsiteX4" fmla="*/ 16187 w 37738"/>
                <a:gd name="connsiteY4" fmla="*/ -2782 h 22587"/>
                <a:gd name="connsiteX5" fmla="*/ 20775 w 37738"/>
                <a:gd name="connsiteY5" fmla="*/ -2795 h 22587"/>
                <a:gd name="connsiteX6" fmla="*/ 36447 w 37738"/>
                <a:gd name="connsiteY6" fmla="*/ 6120 h 22587"/>
                <a:gd name="connsiteX7" fmla="*/ 37395 w 37738"/>
                <a:gd name="connsiteY7" fmla="*/ 7708 h 22587"/>
                <a:gd name="connsiteX8" fmla="*/ 36497 w 37738"/>
                <a:gd name="connsiteY8" fmla="*/ 9308 h 22587"/>
                <a:gd name="connsiteX9" fmla="*/ 20890 w 37738"/>
                <a:gd name="connsiteY9" fmla="*/ 18541 h 22587"/>
                <a:gd name="connsiteX10" fmla="*/ 16306 w 37738"/>
                <a:gd name="connsiteY10" fmla="*/ 18541 h 2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7">
                  <a:moveTo>
                    <a:pt x="16306" y="18541"/>
                  </a:moveTo>
                  <a:cubicBezTo>
                    <a:pt x="11102" y="15569"/>
                    <a:pt x="5868" y="12597"/>
                    <a:pt x="609" y="9626"/>
                  </a:cubicBezTo>
                  <a:lnTo>
                    <a:pt x="-343" y="8038"/>
                  </a:lnTo>
                  <a:lnTo>
                    <a:pt x="560" y="6438"/>
                  </a:lnTo>
                  <a:cubicBezTo>
                    <a:pt x="7893" y="2209"/>
                    <a:pt x="8642" y="1625"/>
                    <a:pt x="16187" y="-2782"/>
                  </a:cubicBezTo>
                  <a:cubicBezTo>
                    <a:pt x="17631" y="-3621"/>
                    <a:pt x="19307" y="-3633"/>
                    <a:pt x="20775" y="-2795"/>
                  </a:cubicBezTo>
                  <a:cubicBezTo>
                    <a:pt x="26009" y="177"/>
                    <a:pt x="31219" y="3149"/>
                    <a:pt x="36447" y="6120"/>
                  </a:cubicBezTo>
                  <a:lnTo>
                    <a:pt x="37395" y="7708"/>
                  </a:lnTo>
                  <a:lnTo>
                    <a:pt x="36497" y="9308"/>
                  </a:lnTo>
                  <a:cubicBezTo>
                    <a:pt x="29225" y="13563"/>
                    <a:pt x="28480" y="14147"/>
                    <a:pt x="20890" y="18541"/>
                  </a:cubicBezTo>
                  <a:cubicBezTo>
                    <a:pt x="19437" y="19379"/>
                    <a:pt x="17774" y="19379"/>
                    <a:pt x="16306" y="1854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5" name="자유형: 도형 444">
              <a:extLst>
                <a:ext uri="{FF2B5EF4-FFF2-40B4-BE49-F238E27FC236}">
                  <a16:creationId xmlns:a16="http://schemas.microsoft.com/office/drawing/2014/main" id="{4D033068-D9C3-4DEB-B584-725785CEC6EC}"/>
                </a:ext>
              </a:extLst>
            </p:cNvPr>
            <p:cNvSpPr/>
            <p:nvPr/>
          </p:nvSpPr>
          <p:spPr>
            <a:xfrm flipV="1">
              <a:off x="4132450" y="1627308"/>
              <a:ext cx="37937" cy="22415"/>
            </a:xfrm>
            <a:custGeom>
              <a:avLst/>
              <a:gdLst>
                <a:gd name="connsiteX0" fmla="*/ 16301 w 37937"/>
                <a:gd name="connsiteY0" fmla="*/ 18367 h 22415"/>
                <a:gd name="connsiteX1" fmla="*/ 605 w 37937"/>
                <a:gd name="connsiteY1" fmla="*/ 9452 h 22415"/>
                <a:gd name="connsiteX2" fmla="*/ -343 w 37937"/>
                <a:gd name="connsiteY2" fmla="*/ 7865 h 22415"/>
                <a:gd name="connsiteX3" fmla="*/ 559 w 37937"/>
                <a:gd name="connsiteY3" fmla="*/ 6264 h 22415"/>
                <a:gd name="connsiteX4" fmla="*/ 16400 w 37937"/>
                <a:gd name="connsiteY4" fmla="*/ -2791 h 22415"/>
                <a:gd name="connsiteX5" fmla="*/ 20989 w 37937"/>
                <a:gd name="connsiteY5" fmla="*/ -2791 h 22415"/>
                <a:gd name="connsiteX6" fmla="*/ 36650 w 37937"/>
                <a:gd name="connsiteY6" fmla="*/ 6074 h 22415"/>
                <a:gd name="connsiteX7" fmla="*/ 37594 w 37937"/>
                <a:gd name="connsiteY7" fmla="*/ 7674 h 22415"/>
                <a:gd name="connsiteX8" fmla="*/ 36696 w 37937"/>
                <a:gd name="connsiteY8" fmla="*/ 9261 h 22415"/>
                <a:gd name="connsiteX9" fmla="*/ 20890 w 37937"/>
                <a:gd name="connsiteY9" fmla="*/ 18367 h 22415"/>
                <a:gd name="connsiteX10" fmla="*/ 16301 w 37937"/>
                <a:gd name="connsiteY10" fmla="*/ 18367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7" h="22415">
                  <a:moveTo>
                    <a:pt x="16301" y="18367"/>
                  </a:moveTo>
                  <a:cubicBezTo>
                    <a:pt x="11097" y="15396"/>
                    <a:pt x="5868" y="12424"/>
                    <a:pt x="605" y="9452"/>
                  </a:cubicBezTo>
                  <a:lnTo>
                    <a:pt x="-343" y="7865"/>
                  </a:lnTo>
                  <a:lnTo>
                    <a:pt x="559" y="6264"/>
                  </a:lnTo>
                  <a:cubicBezTo>
                    <a:pt x="7882" y="2035"/>
                    <a:pt x="8845" y="1629"/>
                    <a:pt x="16400" y="-2791"/>
                  </a:cubicBezTo>
                  <a:cubicBezTo>
                    <a:pt x="17844" y="-3629"/>
                    <a:pt x="19510" y="-3629"/>
                    <a:pt x="20989" y="-2791"/>
                  </a:cubicBezTo>
                  <a:cubicBezTo>
                    <a:pt x="26213" y="181"/>
                    <a:pt x="31417" y="3102"/>
                    <a:pt x="36650" y="6074"/>
                  </a:cubicBezTo>
                  <a:lnTo>
                    <a:pt x="37594" y="7674"/>
                  </a:lnTo>
                  <a:lnTo>
                    <a:pt x="36696" y="9261"/>
                  </a:lnTo>
                  <a:cubicBezTo>
                    <a:pt x="29423" y="13516"/>
                    <a:pt x="28480" y="13973"/>
                    <a:pt x="20890" y="18367"/>
                  </a:cubicBezTo>
                  <a:cubicBezTo>
                    <a:pt x="19437" y="19206"/>
                    <a:pt x="17769" y="19206"/>
                    <a:pt x="16301" y="1836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6" name="자유형: 도형 445">
              <a:extLst>
                <a:ext uri="{FF2B5EF4-FFF2-40B4-BE49-F238E27FC236}">
                  <a16:creationId xmlns:a16="http://schemas.microsoft.com/office/drawing/2014/main" id="{BBE30E68-32B5-47C0-BF7A-32453FAB20E6}"/>
                </a:ext>
              </a:extLst>
            </p:cNvPr>
            <p:cNvSpPr/>
            <p:nvPr/>
          </p:nvSpPr>
          <p:spPr>
            <a:xfrm flipV="1">
              <a:off x="4110602" y="1641962"/>
              <a:ext cx="37732" cy="22582"/>
            </a:xfrm>
            <a:custGeom>
              <a:avLst/>
              <a:gdLst>
                <a:gd name="connsiteX0" fmla="*/ 16316 w 37732"/>
                <a:gd name="connsiteY0" fmla="*/ 18546 h 22582"/>
                <a:gd name="connsiteX1" fmla="*/ 619 w 37732"/>
                <a:gd name="connsiteY1" fmla="*/ 9656 h 22582"/>
                <a:gd name="connsiteX2" fmla="*/ -329 w 37732"/>
                <a:gd name="connsiteY2" fmla="*/ 8043 h 22582"/>
                <a:gd name="connsiteX3" fmla="*/ 574 w 37732"/>
                <a:gd name="connsiteY3" fmla="*/ 6455 h 22582"/>
                <a:gd name="connsiteX4" fmla="*/ 16197 w 37732"/>
                <a:gd name="connsiteY4" fmla="*/ -2765 h 22582"/>
                <a:gd name="connsiteX5" fmla="*/ 20790 w 37732"/>
                <a:gd name="connsiteY5" fmla="*/ -2790 h 22582"/>
                <a:gd name="connsiteX6" fmla="*/ 36457 w 37732"/>
                <a:gd name="connsiteY6" fmla="*/ 6138 h 22582"/>
                <a:gd name="connsiteX7" fmla="*/ 37404 w 37732"/>
                <a:gd name="connsiteY7" fmla="*/ 7725 h 22582"/>
                <a:gd name="connsiteX8" fmla="*/ 36507 w 37732"/>
                <a:gd name="connsiteY8" fmla="*/ 9313 h 22582"/>
                <a:gd name="connsiteX9" fmla="*/ 20900 w 37732"/>
                <a:gd name="connsiteY9" fmla="*/ 18558 h 22582"/>
                <a:gd name="connsiteX10" fmla="*/ 16316 w 37732"/>
                <a:gd name="connsiteY10" fmla="*/ 18546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2">
                  <a:moveTo>
                    <a:pt x="16316" y="18546"/>
                  </a:moveTo>
                  <a:cubicBezTo>
                    <a:pt x="11112" y="15574"/>
                    <a:pt x="5878" y="12614"/>
                    <a:pt x="619" y="9656"/>
                  </a:cubicBezTo>
                  <a:lnTo>
                    <a:pt x="-329" y="8043"/>
                  </a:lnTo>
                  <a:lnTo>
                    <a:pt x="574" y="6455"/>
                  </a:lnTo>
                  <a:cubicBezTo>
                    <a:pt x="7902" y="2213"/>
                    <a:pt x="8652" y="1642"/>
                    <a:pt x="16197" y="-2765"/>
                  </a:cubicBezTo>
                  <a:cubicBezTo>
                    <a:pt x="17641" y="-3616"/>
                    <a:pt x="19317" y="-3616"/>
                    <a:pt x="20790" y="-2790"/>
                  </a:cubicBezTo>
                  <a:cubicBezTo>
                    <a:pt x="26019" y="181"/>
                    <a:pt x="31228" y="3166"/>
                    <a:pt x="36457" y="6138"/>
                  </a:cubicBezTo>
                  <a:lnTo>
                    <a:pt x="37404" y="7725"/>
                  </a:lnTo>
                  <a:lnTo>
                    <a:pt x="36507" y="9313"/>
                  </a:lnTo>
                  <a:cubicBezTo>
                    <a:pt x="29240" y="13580"/>
                    <a:pt x="28495" y="14164"/>
                    <a:pt x="20900" y="18558"/>
                  </a:cubicBezTo>
                  <a:cubicBezTo>
                    <a:pt x="19452" y="19384"/>
                    <a:pt x="17784" y="19384"/>
                    <a:pt x="16316" y="1854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7" name="자유형: 도형 446">
              <a:extLst>
                <a:ext uri="{FF2B5EF4-FFF2-40B4-BE49-F238E27FC236}">
                  <a16:creationId xmlns:a16="http://schemas.microsoft.com/office/drawing/2014/main" id="{F0BDB8CE-C77D-4784-9C7C-5362372F3050}"/>
                </a:ext>
              </a:extLst>
            </p:cNvPr>
            <p:cNvSpPr/>
            <p:nvPr/>
          </p:nvSpPr>
          <p:spPr>
            <a:xfrm flipV="1">
              <a:off x="4110597" y="1639716"/>
              <a:ext cx="37937" cy="22413"/>
            </a:xfrm>
            <a:custGeom>
              <a:avLst/>
              <a:gdLst>
                <a:gd name="connsiteX0" fmla="*/ 16321 w 37937"/>
                <a:gd name="connsiteY0" fmla="*/ 18377 h 22413"/>
                <a:gd name="connsiteX1" fmla="*/ 624 w 37937"/>
                <a:gd name="connsiteY1" fmla="*/ 9474 h 22413"/>
                <a:gd name="connsiteX2" fmla="*/ -329 w 37937"/>
                <a:gd name="connsiteY2" fmla="*/ 7874 h 22413"/>
                <a:gd name="connsiteX3" fmla="*/ 574 w 37937"/>
                <a:gd name="connsiteY3" fmla="*/ 6274 h 22413"/>
                <a:gd name="connsiteX4" fmla="*/ 16410 w 37937"/>
                <a:gd name="connsiteY4" fmla="*/ -2769 h 22413"/>
                <a:gd name="connsiteX5" fmla="*/ 21004 w 37937"/>
                <a:gd name="connsiteY5" fmla="*/ -2781 h 22413"/>
                <a:gd name="connsiteX6" fmla="*/ 36665 w 37937"/>
                <a:gd name="connsiteY6" fmla="*/ 6096 h 22413"/>
                <a:gd name="connsiteX7" fmla="*/ 37609 w 37937"/>
                <a:gd name="connsiteY7" fmla="*/ 7683 h 22413"/>
                <a:gd name="connsiteX8" fmla="*/ 36710 w 37937"/>
                <a:gd name="connsiteY8" fmla="*/ 9284 h 22413"/>
                <a:gd name="connsiteX9" fmla="*/ 20905 w 37937"/>
                <a:gd name="connsiteY9" fmla="*/ 18377 h 22413"/>
                <a:gd name="connsiteX10" fmla="*/ 16321 w 37937"/>
                <a:gd name="connsiteY10" fmla="*/ 18377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7" h="22413">
                  <a:moveTo>
                    <a:pt x="16321" y="18377"/>
                  </a:moveTo>
                  <a:cubicBezTo>
                    <a:pt x="11117" y="15405"/>
                    <a:pt x="5883" y="12446"/>
                    <a:pt x="624" y="9474"/>
                  </a:cubicBezTo>
                  <a:lnTo>
                    <a:pt x="-329" y="7874"/>
                  </a:lnTo>
                  <a:lnTo>
                    <a:pt x="574" y="6274"/>
                  </a:lnTo>
                  <a:cubicBezTo>
                    <a:pt x="7897" y="2057"/>
                    <a:pt x="8865" y="1638"/>
                    <a:pt x="16410" y="-2769"/>
                  </a:cubicBezTo>
                  <a:cubicBezTo>
                    <a:pt x="17859" y="-3620"/>
                    <a:pt x="19525" y="-3620"/>
                    <a:pt x="21004" y="-2781"/>
                  </a:cubicBezTo>
                  <a:cubicBezTo>
                    <a:pt x="26228" y="178"/>
                    <a:pt x="31432" y="3124"/>
                    <a:pt x="36665" y="6096"/>
                  </a:cubicBezTo>
                  <a:lnTo>
                    <a:pt x="37609" y="7683"/>
                  </a:lnTo>
                  <a:lnTo>
                    <a:pt x="36710" y="9284"/>
                  </a:lnTo>
                  <a:cubicBezTo>
                    <a:pt x="29443" y="13538"/>
                    <a:pt x="28495" y="13982"/>
                    <a:pt x="20905" y="18377"/>
                  </a:cubicBezTo>
                  <a:cubicBezTo>
                    <a:pt x="19452" y="19215"/>
                    <a:pt x="17789" y="19215"/>
                    <a:pt x="16321" y="1837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8" name="자유형: 도형 447">
              <a:extLst>
                <a:ext uri="{FF2B5EF4-FFF2-40B4-BE49-F238E27FC236}">
                  <a16:creationId xmlns:a16="http://schemas.microsoft.com/office/drawing/2014/main" id="{63908616-86B2-4A72-BC00-A0D808A1A9F3}"/>
                </a:ext>
              </a:extLst>
            </p:cNvPr>
            <p:cNvSpPr/>
            <p:nvPr/>
          </p:nvSpPr>
          <p:spPr>
            <a:xfrm flipV="1">
              <a:off x="4088749" y="1654372"/>
              <a:ext cx="37732" cy="22574"/>
            </a:xfrm>
            <a:custGeom>
              <a:avLst/>
              <a:gdLst>
                <a:gd name="connsiteX0" fmla="*/ 16331 w 37732"/>
                <a:gd name="connsiteY0" fmla="*/ 18550 h 22574"/>
                <a:gd name="connsiteX1" fmla="*/ 634 w 37732"/>
                <a:gd name="connsiteY1" fmla="*/ 9648 h 22574"/>
                <a:gd name="connsiteX2" fmla="*/ -314 w 37732"/>
                <a:gd name="connsiteY2" fmla="*/ 8060 h 22574"/>
                <a:gd name="connsiteX3" fmla="*/ 589 w 37732"/>
                <a:gd name="connsiteY3" fmla="*/ 6460 h 22574"/>
                <a:gd name="connsiteX4" fmla="*/ 16212 w 37732"/>
                <a:gd name="connsiteY4" fmla="*/ -2760 h 22574"/>
                <a:gd name="connsiteX5" fmla="*/ 20805 w 37732"/>
                <a:gd name="connsiteY5" fmla="*/ -2773 h 22574"/>
                <a:gd name="connsiteX6" fmla="*/ 36477 w 37732"/>
                <a:gd name="connsiteY6" fmla="*/ 6142 h 22574"/>
                <a:gd name="connsiteX7" fmla="*/ 37419 w 37732"/>
                <a:gd name="connsiteY7" fmla="*/ 7730 h 22574"/>
                <a:gd name="connsiteX8" fmla="*/ 36527 w 37732"/>
                <a:gd name="connsiteY8" fmla="*/ 9330 h 22574"/>
                <a:gd name="connsiteX9" fmla="*/ 20914 w 37732"/>
                <a:gd name="connsiteY9" fmla="*/ 18550 h 22574"/>
                <a:gd name="connsiteX10" fmla="*/ 16331 w 37732"/>
                <a:gd name="connsiteY10" fmla="*/ 18550 h 2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74">
                  <a:moveTo>
                    <a:pt x="16331" y="18550"/>
                  </a:moveTo>
                  <a:cubicBezTo>
                    <a:pt x="11127" y="15591"/>
                    <a:pt x="5893" y="12619"/>
                    <a:pt x="634" y="9648"/>
                  </a:cubicBezTo>
                  <a:lnTo>
                    <a:pt x="-314" y="8060"/>
                  </a:lnTo>
                  <a:lnTo>
                    <a:pt x="589" y="6460"/>
                  </a:lnTo>
                  <a:cubicBezTo>
                    <a:pt x="7917" y="2231"/>
                    <a:pt x="8667" y="1647"/>
                    <a:pt x="16212" y="-2760"/>
                  </a:cubicBezTo>
                  <a:cubicBezTo>
                    <a:pt x="17666" y="-3598"/>
                    <a:pt x="19332" y="-3611"/>
                    <a:pt x="20805" y="-2773"/>
                  </a:cubicBezTo>
                  <a:cubicBezTo>
                    <a:pt x="26034" y="199"/>
                    <a:pt x="31243" y="3170"/>
                    <a:pt x="36477" y="6142"/>
                  </a:cubicBezTo>
                  <a:lnTo>
                    <a:pt x="37419" y="7730"/>
                  </a:lnTo>
                  <a:lnTo>
                    <a:pt x="36527" y="9330"/>
                  </a:lnTo>
                  <a:cubicBezTo>
                    <a:pt x="29255" y="13584"/>
                    <a:pt x="28510" y="14169"/>
                    <a:pt x="20914" y="18550"/>
                  </a:cubicBezTo>
                  <a:cubicBezTo>
                    <a:pt x="19467" y="19388"/>
                    <a:pt x="17799" y="19388"/>
                    <a:pt x="16331" y="1855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9" name="자유형: 도형 448">
              <a:extLst>
                <a:ext uri="{FF2B5EF4-FFF2-40B4-BE49-F238E27FC236}">
                  <a16:creationId xmlns:a16="http://schemas.microsoft.com/office/drawing/2014/main" id="{0DED40E2-BB3B-44AD-89D2-E7635FFEC7B4}"/>
                </a:ext>
              </a:extLst>
            </p:cNvPr>
            <p:cNvSpPr/>
            <p:nvPr/>
          </p:nvSpPr>
          <p:spPr>
            <a:xfrm flipV="1">
              <a:off x="4088749" y="1652124"/>
              <a:ext cx="37931" cy="22409"/>
            </a:xfrm>
            <a:custGeom>
              <a:avLst/>
              <a:gdLst>
                <a:gd name="connsiteX0" fmla="*/ 16331 w 37931"/>
                <a:gd name="connsiteY0" fmla="*/ 18383 h 22409"/>
                <a:gd name="connsiteX1" fmla="*/ 634 w 37931"/>
                <a:gd name="connsiteY1" fmla="*/ 9481 h 22409"/>
                <a:gd name="connsiteX2" fmla="*/ -314 w 37931"/>
                <a:gd name="connsiteY2" fmla="*/ 7893 h 22409"/>
                <a:gd name="connsiteX3" fmla="*/ 589 w 37931"/>
                <a:gd name="connsiteY3" fmla="*/ 6280 h 22409"/>
                <a:gd name="connsiteX4" fmla="*/ 16425 w 37931"/>
                <a:gd name="connsiteY4" fmla="*/ -2762 h 22409"/>
                <a:gd name="connsiteX5" fmla="*/ 21013 w 37931"/>
                <a:gd name="connsiteY5" fmla="*/ -2775 h 22409"/>
                <a:gd name="connsiteX6" fmla="*/ 36675 w 37931"/>
                <a:gd name="connsiteY6" fmla="*/ 6102 h 22409"/>
                <a:gd name="connsiteX7" fmla="*/ 37617 w 37931"/>
                <a:gd name="connsiteY7" fmla="*/ 7690 h 22409"/>
                <a:gd name="connsiteX8" fmla="*/ 36725 w 37931"/>
                <a:gd name="connsiteY8" fmla="*/ 9290 h 22409"/>
                <a:gd name="connsiteX9" fmla="*/ 20914 w 37931"/>
                <a:gd name="connsiteY9" fmla="*/ 18383 h 22409"/>
                <a:gd name="connsiteX10" fmla="*/ 16331 w 37931"/>
                <a:gd name="connsiteY10" fmla="*/ 18383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1" h="22409">
                  <a:moveTo>
                    <a:pt x="16331" y="18383"/>
                  </a:moveTo>
                  <a:cubicBezTo>
                    <a:pt x="11126" y="15411"/>
                    <a:pt x="5893" y="12439"/>
                    <a:pt x="634" y="9481"/>
                  </a:cubicBezTo>
                  <a:lnTo>
                    <a:pt x="-314" y="7893"/>
                  </a:lnTo>
                  <a:lnTo>
                    <a:pt x="589" y="6280"/>
                  </a:lnTo>
                  <a:cubicBezTo>
                    <a:pt x="7917" y="2064"/>
                    <a:pt x="8875" y="1644"/>
                    <a:pt x="16425" y="-2762"/>
                  </a:cubicBezTo>
                  <a:cubicBezTo>
                    <a:pt x="17874" y="-3600"/>
                    <a:pt x="19540" y="-3613"/>
                    <a:pt x="21013" y="-2775"/>
                  </a:cubicBezTo>
                  <a:cubicBezTo>
                    <a:pt x="26247" y="197"/>
                    <a:pt x="31446" y="3131"/>
                    <a:pt x="36675" y="6102"/>
                  </a:cubicBezTo>
                  <a:lnTo>
                    <a:pt x="37617" y="7690"/>
                  </a:lnTo>
                  <a:lnTo>
                    <a:pt x="36725" y="9290"/>
                  </a:lnTo>
                  <a:cubicBezTo>
                    <a:pt x="29453" y="13532"/>
                    <a:pt x="28505" y="14002"/>
                    <a:pt x="20914" y="18383"/>
                  </a:cubicBezTo>
                  <a:cubicBezTo>
                    <a:pt x="19461" y="19221"/>
                    <a:pt x="17799" y="19221"/>
                    <a:pt x="16331" y="1838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0" name="자유형: 도형 449">
              <a:extLst>
                <a:ext uri="{FF2B5EF4-FFF2-40B4-BE49-F238E27FC236}">
                  <a16:creationId xmlns:a16="http://schemas.microsoft.com/office/drawing/2014/main" id="{1E9A5159-BCCD-4566-8A52-A72D904AACCD}"/>
                </a:ext>
              </a:extLst>
            </p:cNvPr>
            <p:cNvSpPr/>
            <p:nvPr/>
          </p:nvSpPr>
          <p:spPr>
            <a:xfrm flipV="1">
              <a:off x="4066896" y="1666767"/>
              <a:ext cx="37738" cy="22582"/>
            </a:xfrm>
            <a:custGeom>
              <a:avLst/>
              <a:gdLst>
                <a:gd name="connsiteX0" fmla="*/ 16351 w 37738"/>
                <a:gd name="connsiteY0" fmla="*/ 18569 h 22582"/>
                <a:gd name="connsiteX1" fmla="*/ 654 w 37738"/>
                <a:gd name="connsiteY1" fmla="*/ 9667 h 22582"/>
                <a:gd name="connsiteX2" fmla="*/ -299 w 37738"/>
                <a:gd name="connsiteY2" fmla="*/ 8066 h 22582"/>
                <a:gd name="connsiteX3" fmla="*/ 609 w 37738"/>
                <a:gd name="connsiteY3" fmla="*/ 6466 h 22582"/>
                <a:gd name="connsiteX4" fmla="*/ 16232 w 37738"/>
                <a:gd name="connsiteY4" fmla="*/ -2754 h 22582"/>
                <a:gd name="connsiteX5" fmla="*/ 20830 w 37738"/>
                <a:gd name="connsiteY5" fmla="*/ -2767 h 22582"/>
                <a:gd name="connsiteX6" fmla="*/ 36492 w 37738"/>
                <a:gd name="connsiteY6" fmla="*/ 6149 h 22582"/>
                <a:gd name="connsiteX7" fmla="*/ 37439 w 37738"/>
                <a:gd name="connsiteY7" fmla="*/ 7749 h 22582"/>
                <a:gd name="connsiteX8" fmla="*/ 36541 w 37738"/>
                <a:gd name="connsiteY8" fmla="*/ 9336 h 22582"/>
                <a:gd name="connsiteX9" fmla="*/ 20934 w 37738"/>
                <a:gd name="connsiteY9" fmla="*/ 18569 h 22582"/>
                <a:gd name="connsiteX10" fmla="*/ 16351 w 37738"/>
                <a:gd name="connsiteY10" fmla="*/ 18569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2">
                  <a:moveTo>
                    <a:pt x="16351" y="18569"/>
                  </a:moveTo>
                  <a:cubicBezTo>
                    <a:pt x="11141" y="15597"/>
                    <a:pt x="5913" y="12626"/>
                    <a:pt x="654" y="9667"/>
                  </a:cubicBezTo>
                  <a:lnTo>
                    <a:pt x="-299" y="8066"/>
                  </a:lnTo>
                  <a:lnTo>
                    <a:pt x="609" y="6466"/>
                  </a:lnTo>
                  <a:cubicBezTo>
                    <a:pt x="7937" y="2237"/>
                    <a:pt x="8685" y="1666"/>
                    <a:pt x="16232" y="-2754"/>
                  </a:cubicBezTo>
                  <a:cubicBezTo>
                    <a:pt x="17685" y="-3592"/>
                    <a:pt x="19352" y="-3592"/>
                    <a:pt x="20830" y="-2767"/>
                  </a:cubicBezTo>
                  <a:cubicBezTo>
                    <a:pt x="26054" y="205"/>
                    <a:pt x="31263" y="3177"/>
                    <a:pt x="36492" y="6149"/>
                  </a:cubicBezTo>
                  <a:lnTo>
                    <a:pt x="37439" y="7749"/>
                  </a:lnTo>
                  <a:lnTo>
                    <a:pt x="36541" y="9336"/>
                  </a:lnTo>
                  <a:cubicBezTo>
                    <a:pt x="29269" y="13591"/>
                    <a:pt x="28525" y="14175"/>
                    <a:pt x="20934" y="18569"/>
                  </a:cubicBezTo>
                  <a:cubicBezTo>
                    <a:pt x="19480" y="19407"/>
                    <a:pt x="17814" y="19407"/>
                    <a:pt x="16351" y="1856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1" name="자유형: 도형 450">
              <a:extLst>
                <a:ext uri="{FF2B5EF4-FFF2-40B4-BE49-F238E27FC236}">
                  <a16:creationId xmlns:a16="http://schemas.microsoft.com/office/drawing/2014/main" id="{F667DDB1-2631-489B-950B-A6C7F1E688A0}"/>
                </a:ext>
              </a:extLst>
            </p:cNvPr>
            <p:cNvSpPr/>
            <p:nvPr/>
          </p:nvSpPr>
          <p:spPr>
            <a:xfrm flipV="1">
              <a:off x="4066896" y="1664520"/>
              <a:ext cx="37936" cy="22413"/>
            </a:xfrm>
            <a:custGeom>
              <a:avLst/>
              <a:gdLst>
                <a:gd name="connsiteX0" fmla="*/ 16351 w 37936"/>
                <a:gd name="connsiteY0" fmla="*/ 18388 h 22413"/>
                <a:gd name="connsiteX1" fmla="*/ 649 w 37936"/>
                <a:gd name="connsiteY1" fmla="*/ 9498 h 22413"/>
                <a:gd name="connsiteX2" fmla="*/ -299 w 37936"/>
                <a:gd name="connsiteY2" fmla="*/ 7898 h 22413"/>
                <a:gd name="connsiteX3" fmla="*/ 609 w 37936"/>
                <a:gd name="connsiteY3" fmla="*/ 6298 h 22413"/>
                <a:gd name="connsiteX4" fmla="*/ 16440 w 37936"/>
                <a:gd name="connsiteY4" fmla="*/ -2745 h 22413"/>
                <a:gd name="connsiteX5" fmla="*/ 21033 w 37936"/>
                <a:gd name="connsiteY5" fmla="*/ -2770 h 22413"/>
                <a:gd name="connsiteX6" fmla="*/ 36690 w 37936"/>
                <a:gd name="connsiteY6" fmla="*/ 6107 h 22413"/>
                <a:gd name="connsiteX7" fmla="*/ 37637 w 37936"/>
                <a:gd name="connsiteY7" fmla="*/ 7707 h 22413"/>
                <a:gd name="connsiteX8" fmla="*/ 36740 w 37936"/>
                <a:gd name="connsiteY8" fmla="*/ 9295 h 22413"/>
                <a:gd name="connsiteX9" fmla="*/ 20929 w 37936"/>
                <a:gd name="connsiteY9" fmla="*/ 18401 h 22413"/>
                <a:gd name="connsiteX10" fmla="*/ 16351 w 37936"/>
                <a:gd name="connsiteY10" fmla="*/ 18388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351" y="18388"/>
                  </a:moveTo>
                  <a:cubicBezTo>
                    <a:pt x="11141" y="15429"/>
                    <a:pt x="5908" y="12457"/>
                    <a:pt x="649" y="9498"/>
                  </a:cubicBezTo>
                  <a:lnTo>
                    <a:pt x="-299" y="7898"/>
                  </a:lnTo>
                  <a:lnTo>
                    <a:pt x="609" y="6298"/>
                  </a:lnTo>
                  <a:cubicBezTo>
                    <a:pt x="7932" y="2068"/>
                    <a:pt x="8899" y="1662"/>
                    <a:pt x="16440" y="-2745"/>
                  </a:cubicBezTo>
                  <a:cubicBezTo>
                    <a:pt x="17889" y="-3596"/>
                    <a:pt x="19555" y="-3596"/>
                    <a:pt x="21033" y="-2770"/>
                  </a:cubicBezTo>
                  <a:cubicBezTo>
                    <a:pt x="26262" y="202"/>
                    <a:pt x="31472" y="3135"/>
                    <a:pt x="36690" y="6107"/>
                  </a:cubicBezTo>
                  <a:lnTo>
                    <a:pt x="37637" y="7707"/>
                  </a:lnTo>
                  <a:lnTo>
                    <a:pt x="36740" y="9295"/>
                  </a:lnTo>
                  <a:cubicBezTo>
                    <a:pt x="29473" y="13549"/>
                    <a:pt x="28525" y="14007"/>
                    <a:pt x="20929" y="18401"/>
                  </a:cubicBezTo>
                  <a:cubicBezTo>
                    <a:pt x="19480" y="19239"/>
                    <a:pt x="17814" y="19239"/>
                    <a:pt x="16351" y="1838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2" name="자유형: 도형 451">
              <a:extLst>
                <a:ext uri="{FF2B5EF4-FFF2-40B4-BE49-F238E27FC236}">
                  <a16:creationId xmlns:a16="http://schemas.microsoft.com/office/drawing/2014/main" id="{A595D91C-A504-492B-991D-BE8734A98ADC}"/>
                </a:ext>
              </a:extLst>
            </p:cNvPr>
            <p:cNvSpPr/>
            <p:nvPr/>
          </p:nvSpPr>
          <p:spPr>
            <a:xfrm flipV="1">
              <a:off x="4045049" y="1679175"/>
              <a:ext cx="37743" cy="22585"/>
            </a:xfrm>
            <a:custGeom>
              <a:avLst/>
              <a:gdLst>
                <a:gd name="connsiteX0" fmla="*/ 16361 w 37743"/>
                <a:gd name="connsiteY0" fmla="*/ 18584 h 22585"/>
                <a:gd name="connsiteX1" fmla="*/ 664 w 37743"/>
                <a:gd name="connsiteY1" fmla="*/ 9681 h 22585"/>
                <a:gd name="connsiteX2" fmla="*/ -284 w 37743"/>
                <a:gd name="connsiteY2" fmla="*/ 8081 h 22585"/>
                <a:gd name="connsiteX3" fmla="*/ 619 w 37743"/>
                <a:gd name="connsiteY3" fmla="*/ 6480 h 22585"/>
                <a:gd name="connsiteX4" fmla="*/ 16252 w 37743"/>
                <a:gd name="connsiteY4" fmla="*/ -2727 h 22585"/>
                <a:gd name="connsiteX5" fmla="*/ 20840 w 37743"/>
                <a:gd name="connsiteY5" fmla="*/ -2752 h 22585"/>
                <a:gd name="connsiteX6" fmla="*/ 36507 w 37743"/>
                <a:gd name="connsiteY6" fmla="*/ 6176 h 22585"/>
                <a:gd name="connsiteX7" fmla="*/ 37459 w 37743"/>
                <a:gd name="connsiteY7" fmla="*/ 7763 h 22585"/>
                <a:gd name="connsiteX8" fmla="*/ 36556 w 37743"/>
                <a:gd name="connsiteY8" fmla="*/ 9351 h 22585"/>
                <a:gd name="connsiteX9" fmla="*/ 20944 w 37743"/>
                <a:gd name="connsiteY9" fmla="*/ 18584 h 22585"/>
                <a:gd name="connsiteX10" fmla="*/ 16361 w 37743"/>
                <a:gd name="connsiteY10" fmla="*/ 18584 h 2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85">
                  <a:moveTo>
                    <a:pt x="16361" y="18584"/>
                  </a:moveTo>
                  <a:cubicBezTo>
                    <a:pt x="11156" y="15612"/>
                    <a:pt x="5933" y="12653"/>
                    <a:pt x="664" y="9681"/>
                  </a:cubicBezTo>
                  <a:lnTo>
                    <a:pt x="-284" y="8081"/>
                  </a:lnTo>
                  <a:lnTo>
                    <a:pt x="619" y="6480"/>
                  </a:lnTo>
                  <a:cubicBezTo>
                    <a:pt x="7947" y="2264"/>
                    <a:pt x="8695" y="1667"/>
                    <a:pt x="16252" y="-2727"/>
                  </a:cubicBezTo>
                  <a:cubicBezTo>
                    <a:pt x="17694" y="-3578"/>
                    <a:pt x="19362" y="-3591"/>
                    <a:pt x="20840" y="-2752"/>
                  </a:cubicBezTo>
                  <a:cubicBezTo>
                    <a:pt x="26064" y="219"/>
                    <a:pt x="31273" y="3204"/>
                    <a:pt x="36507" y="6176"/>
                  </a:cubicBezTo>
                  <a:lnTo>
                    <a:pt x="37459" y="7763"/>
                  </a:lnTo>
                  <a:lnTo>
                    <a:pt x="36556" y="9351"/>
                  </a:lnTo>
                  <a:cubicBezTo>
                    <a:pt x="29283" y="13618"/>
                    <a:pt x="28539" y="14189"/>
                    <a:pt x="20944" y="18584"/>
                  </a:cubicBezTo>
                  <a:cubicBezTo>
                    <a:pt x="19500" y="19422"/>
                    <a:pt x="17829" y="19422"/>
                    <a:pt x="16361" y="1858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3" name="자유형: 도형 452">
              <a:extLst>
                <a:ext uri="{FF2B5EF4-FFF2-40B4-BE49-F238E27FC236}">
                  <a16:creationId xmlns:a16="http://schemas.microsoft.com/office/drawing/2014/main" id="{62397576-4C3A-409F-B99A-B471F3CEA2E2}"/>
                </a:ext>
              </a:extLst>
            </p:cNvPr>
            <p:cNvSpPr/>
            <p:nvPr/>
          </p:nvSpPr>
          <p:spPr>
            <a:xfrm flipV="1">
              <a:off x="4045049" y="1676927"/>
              <a:ext cx="37931" cy="22413"/>
            </a:xfrm>
            <a:custGeom>
              <a:avLst/>
              <a:gdLst>
                <a:gd name="connsiteX0" fmla="*/ 16361 w 37931"/>
                <a:gd name="connsiteY0" fmla="*/ 18410 h 22413"/>
                <a:gd name="connsiteX1" fmla="*/ 664 w 37931"/>
                <a:gd name="connsiteY1" fmla="*/ 9507 h 22413"/>
                <a:gd name="connsiteX2" fmla="*/ -284 w 37931"/>
                <a:gd name="connsiteY2" fmla="*/ 7907 h 22413"/>
                <a:gd name="connsiteX3" fmla="*/ 619 w 37931"/>
                <a:gd name="connsiteY3" fmla="*/ 6307 h 22413"/>
                <a:gd name="connsiteX4" fmla="*/ 16455 w 37931"/>
                <a:gd name="connsiteY4" fmla="*/ -2736 h 22413"/>
                <a:gd name="connsiteX5" fmla="*/ 21043 w 37931"/>
                <a:gd name="connsiteY5" fmla="*/ -2748 h 22413"/>
                <a:gd name="connsiteX6" fmla="*/ 36705 w 37931"/>
                <a:gd name="connsiteY6" fmla="*/ 6129 h 22413"/>
                <a:gd name="connsiteX7" fmla="*/ 37647 w 37931"/>
                <a:gd name="connsiteY7" fmla="*/ 7717 h 22413"/>
                <a:gd name="connsiteX8" fmla="*/ 36749 w 37931"/>
                <a:gd name="connsiteY8" fmla="*/ 9317 h 22413"/>
                <a:gd name="connsiteX9" fmla="*/ 20944 w 37931"/>
                <a:gd name="connsiteY9" fmla="*/ 18410 h 22413"/>
                <a:gd name="connsiteX10" fmla="*/ 16361 w 37931"/>
                <a:gd name="connsiteY10" fmla="*/ 18410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1" h="22413">
                  <a:moveTo>
                    <a:pt x="16361" y="18410"/>
                  </a:moveTo>
                  <a:cubicBezTo>
                    <a:pt x="11156" y="15438"/>
                    <a:pt x="5923" y="12479"/>
                    <a:pt x="664" y="9507"/>
                  </a:cubicBezTo>
                  <a:lnTo>
                    <a:pt x="-284" y="7907"/>
                  </a:lnTo>
                  <a:lnTo>
                    <a:pt x="619" y="6307"/>
                  </a:lnTo>
                  <a:cubicBezTo>
                    <a:pt x="7947" y="2091"/>
                    <a:pt x="8908" y="1672"/>
                    <a:pt x="16455" y="-2736"/>
                  </a:cubicBezTo>
                  <a:cubicBezTo>
                    <a:pt x="17899" y="-3586"/>
                    <a:pt x="19575" y="-3586"/>
                    <a:pt x="21043" y="-2748"/>
                  </a:cubicBezTo>
                  <a:cubicBezTo>
                    <a:pt x="26277" y="211"/>
                    <a:pt x="31481" y="3157"/>
                    <a:pt x="36705" y="6129"/>
                  </a:cubicBezTo>
                  <a:lnTo>
                    <a:pt x="37647" y="7717"/>
                  </a:lnTo>
                  <a:lnTo>
                    <a:pt x="36749" y="9317"/>
                  </a:lnTo>
                  <a:cubicBezTo>
                    <a:pt x="29482" y="13559"/>
                    <a:pt x="28535" y="14016"/>
                    <a:pt x="20944" y="18410"/>
                  </a:cubicBezTo>
                  <a:cubicBezTo>
                    <a:pt x="19490" y="19248"/>
                    <a:pt x="17829" y="19248"/>
                    <a:pt x="16361" y="1841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4" name="자유형: 도형 453">
              <a:extLst>
                <a:ext uri="{FF2B5EF4-FFF2-40B4-BE49-F238E27FC236}">
                  <a16:creationId xmlns:a16="http://schemas.microsoft.com/office/drawing/2014/main" id="{385F7BD4-E9E2-4CFC-B9E3-D50BF57604E0}"/>
                </a:ext>
              </a:extLst>
            </p:cNvPr>
            <p:cNvSpPr/>
            <p:nvPr/>
          </p:nvSpPr>
          <p:spPr>
            <a:xfrm flipV="1">
              <a:off x="4023196" y="1691570"/>
              <a:ext cx="37743" cy="22591"/>
            </a:xfrm>
            <a:custGeom>
              <a:avLst/>
              <a:gdLst>
                <a:gd name="connsiteX0" fmla="*/ 16380 w 37743"/>
                <a:gd name="connsiteY0" fmla="*/ 18601 h 22591"/>
                <a:gd name="connsiteX1" fmla="*/ 684 w 37743"/>
                <a:gd name="connsiteY1" fmla="*/ 9686 h 22591"/>
                <a:gd name="connsiteX2" fmla="*/ -269 w 37743"/>
                <a:gd name="connsiteY2" fmla="*/ 8098 h 22591"/>
                <a:gd name="connsiteX3" fmla="*/ 639 w 37743"/>
                <a:gd name="connsiteY3" fmla="*/ 6498 h 22591"/>
                <a:gd name="connsiteX4" fmla="*/ 16267 w 37743"/>
                <a:gd name="connsiteY4" fmla="*/ -2722 h 22591"/>
                <a:gd name="connsiteX5" fmla="*/ 20855 w 37743"/>
                <a:gd name="connsiteY5" fmla="*/ -2735 h 22591"/>
                <a:gd name="connsiteX6" fmla="*/ 36522 w 37743"/>
                <a:gd name="connsiteY6" fmla="*/ 6180 h 22591"/>
                <a:gd name="connsiteX7" fmla="*/ 37474 w 37743"/>
                <a:gd name="connsiteY7" fmla="*/ 7768 h 22591"/>
                <a:gd name="connsiteX8" fmla="*/ 36571 w 37743"/>
                <a:gd name="connsiteY8" fmla="*/ 9368 h 22591"/>
                <a:gd name="connsiteX9" fmla="*/ 20959 w 37743"/>
                <a:gd name="connsiteY9" fmla="*/ 18601 h 22591"/>
                <a:gd name="connsiteX10" fmla="*/ 16380 w 37743"/>
                <a:gd name="connsiteY10" fmla="*/ 18601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91">
                  <a:moveTo>
                    <a:pt x="16380" y="18601"/>
                  </a:moveTo>
                  <a:cubicBezTo>
                    <a:pt x="11171" y="15629"/>
                    <a:pt x="5948" y="12657"/>
                    <a:pt x="684" y="9686"/>
                  </a:cubicBezTo>
                  <a:lnTo>
                    <a:pt x="-269" y="8098"/>
                  </a:lnTo>
                  <a:lnTo>
                    <a:pt x="639" y="6498"/>
                  </a:lnTo>
                  <a:cubicBezTo>
                    <a:pt x="7962" y="2269"/>
                    <a:pt x="8715" y="1697"/>
                    <a:pt x="16267" y="-2722"/>
                  </a:cubicBezTo>
                  <a:cubicBezTo>
                    <a:pt x="17709" y="-3573"/>
                    <a:pt x="19382" y="-3573"/>
                    <a:pt x="20855" y="-2735"/>
                  </a:cubicBezTo>
                  <a:cubicBezTo>
                    <a:pt x="26084" y="237"/>
                    <a:pt x="31298" y="3208"/>
                    <a:pt x="36522" y="6180"/>
                  </a:cubicBezTo>
                  <a:lnTo>
                    <a:pt x="37474" y="7768"/>
                  </a:lnTo>
                  <a:lnTo>
                    <a:pt x="36571" y="9368"/>
                  </a:lnTo>
                  <a:cubicBezTo>
                    <a:pt x="29298" y="13623"/>
                    <a:pt x="28554" y="14207"/>
                    <a:pt x="20959" y="18601"/>
                  </a:cubicBezTo>
                  <a:cubicBezTo>
                    <a:pt x="19515" y="19439"/>
                    <a:pt x="17854" y="19439"/>
                    <a:pt x="16380" y="1860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5" name="자유형: 도형 454">
              <a:extLst>
                <a:ext uri="{FF2B5EF4-FFF2-40B4-BE49-F238E27FC236}">
                  <a16:creationId xmlns:a16="http://schemas.microsoft.com/office/drawing/2014/main" id="{288BFD57-A091-44B4-AF42-85F8F7ECA7AC}"/>
                </a:ext>
              </a:extLst>
            </p:cNvPr>
            <p:cNvSpPr/>
            <p:nvPr/>
          </p:nvSpPr>
          <p:spPr>
            <a:xfrm flipV="1">
              <a:off x="4023196" y="1689333"/>
              <a:ext cx="37941" cy="22410"/>
            </a:xfrm>
            <a:custGeom>
              <a:avLst/>
              <a:gdLst>
                <a:gd name="connsiteX0" fmla="*/ 16376 w 37941"/>
                <a:gd name="connsiteY0" fmla="*/ 18416 h 22410"/>
                <a:gd name="connsiteX1" fmla="*/ 678 w 37941"/>
                <a:gd name="connsiteY1" fmla="*/ 9526 h 22410"/>
                <a:gd name="connsiteX2" fmla="*/ -269 w 37941"/>
                <a:gd name="connsiteY2" fmla="*/ 7913 h 22410"/>
                <a:gd name="connsiteX3" fmla="*/ 639 w 37941"/>
                <a:gd name="connsiteY3" fmla="*/ 6326 h 22410"/>
                <a:gd name="connsiteX4" fmla="*/ 16470 w 37941"/>
                <a:gd name="connsiteY4" fmla="*/ -2729 h 22410"/>
                <a:gd name="connsiteX5" fmla="*/ 21063 w 37941"/>
                <a:gd name="connsiteY5" fmla="*/ -2742 h 22410"/>
                <a:gd name="connsiteX6" fmla="*/ 36730 w 37941"/>
                <a:gd name="connsiteY6" fmla="*/ 6136 h 22410"/>
                <a:gd name="connsiteX7" fmla="*/ 37672 w 37941"/>
                <a:gd name="connsiteY7" fmla="*/ 7736 h 22410"/>
                <a:gd name="connsiteX8" fmla="*/ 36769 w 37941"/>
                <a:gd name="connsiteY8" fmla="*/ 9323 h 22410"/>
                <a:gd name="connsiteX9" fmla="*/ 20959 w 37941"/>
                <a:gd name="connsiteY9" fmla="*/ 18429 h 22410"/>
                <a:gd name="connsiteX10" fmla="*/ 16376 w 37941"/>
                <a:gd name="connsiteY10" fmla="*/ 18416 h 2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0">
                  <a:moveTo>
                    <a:pt x="16376" y="18416"/>
                  </a:moveTo>
                  <a:cubicBezTo>
                    <a:pt x="11171" y="15444"/>
                    <a:pt x="5938" y="12486"/>
                    <a:pt x="678" y="9526"/>
                  </a:cubicBezTo>
                  <a:lnTo>
                    <a:pt x="-269" y="7913"/>
                  </a:lnTo>
                  <a:lnTo>
                    <a:pt x="639" y="6326"/>
                  </a:lnTo>
                  <a:cubicBezTo>
                    <a:pt x="7962" y="2097"/>
                    <a:pt x="8923" y="1678"/>
                    <a:pt x="16470" y="-2729"/>
                  </a:cubicBezTo>
                  <a:cubicBezTo>
                    <a:pt x="17917" y="-3567"/>
                    <a:pt x="19590" y="-3580"/>
                    <a:pt x="21063" y="-2742"/>
                  </a:cubicBezTo>
                  <a:cubicBezTo>
                    <a:pt x="26292" y="230"/>
                    <a:pt x="31496" y="3164"/>
                    <a:pt x="36730" y="6136"/>
                  </a:cubicBezTo>
                  <a:lnTo>
                    <a:pt x="37672" y="7736"/>
                  </a:lnTo>
                  <a:lnTo>
                    <a:pt x="36769" y="9323"/>
                  </a:lnTo>
                  <a:cubicBezTo>
                    <a:pt x="29497" y="13578"/>
                    <a:pt x="28554" y="14035"/>
                    <a:pt x="20959" y="18429"/>
                  </a:cubicBezTo>
                  <a:cubicBezTo>
                    <a:pt x="19515" y="19254"/>
                    <a:pt x="17844" y="19254"/>
                    <a:pt x="16376" y="1841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6" name="자유형: 도형 455">
              <a:extLst>
                <a:ext uri="{FF2B5EF4-FFF2-40B4-BE49-F238E27FC236}">
                  <a16:creationId xmlns:a16="http://schemas.microsoft.com/office/drawing/2014/main" id="{3BC1F778-631C-43ED-B630-A9317744CF57}"/>
                </a:ext>
              </a:extLst>
            </p:cNvPr>
            <p:cNvSpPr/>
            <p:nvPr/>
          </p:nvSpPr>
          <p:spPr>
            <a:xfrm flipV="1">
              <a:off x="4001343" y="1703978"/>
              <a:ext cx="37743" cy="22582"/>
            </a:xfrm>
            <a:custGeom>
              <a:avLst/>
              <a:gdLst>
                <a:gd name="connsiteX0" fmla="*/ 16394 w 37743"/>
                <a:gd name="connsiteY0" fmla="*/ 18603 h 22582"/>
                <a:gd name="connsiteX1" fmla="*/ 699 w 37743"/>
                <a:gd name="connsiteY1" fmla="*/ 9700 h 22582"/>
                <a:gd name="connsiteX2" fmla="*/ -254 w 37743"/>
                <a:gd name="connsiteY2" fmla="*/ 8100 h 22582"/>
                <a:gd name="connsiteX3" fmla="*/ 659 w 37743"/>
                <a:gd name="connsiteY3" fmla="*/ 6499 h 22582"/>
                <a:gd name="connsiteX4" fmla="*/ 16281 w 37743"/>
                <a:gd name="connsiteY4" fmla="*/ -2721 h 22582"/>
                <a:gd name="connsiteX5" fmla="*/ 20875 w 37743"/>
                <a:gd name="connsiteY5" fmla="*/ -2734 h 22582"/>
                <a:gd name="connsiteX6" fmla="*/ 36537 w 37743"/>
                <a:gd name="connsiteY6" fmla="*/ 6182 h 22582"/>
                <a:gd name="connsiteX7" fmla="*/ 37489 w 37743"/>
                <a:gd name="connsiteY7" fmla="*/ 7782 h 22582"/>
                <a:gd name="connsiteX8" fmla="*/ 36586 w 37743"/>
                <a:gd name="connsiteY8" fmla="*/ 9370 h 22582"/>
                <a:gd name="connsiteX9" fmla="*/ 20979 w 37743"/>
                <a:gd name="connsiteY9" fmla="*/ 18603 h 22582"/>
                <a:gd name="connsiteX10" fmla="*/ 16394 w 37743"/>
                <a:gd name="connsiteY10" fmla="*/ 18603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82">
                  <a:moveTo>
                    <a:pt x="16394" y="18603"/>
                  </a:moveTo>
                  <a:cubicBezTo>
                    <a:pt x="11196" y="15631"/>
                    <a:pt x="5963" y="12672"/>
                    <a:pt x="699" y="9700"/>
                  </a:cubicBezTo>
                  <a:lnTo>
                    <a:pt x="-254" y="8100"/>
                  </a:lnTo>
                  <a:lnTo>
                    <a:pt x="659" y="6499"/>
                  </a:lnTo>
                  <a:cubicBezTo>
                    <a:pt x="7981" y="2270"/>
                    <a:pt x="8730" y="1686"/>
                    <a:pt x="16281" y="-2721"/>
                  </a:cubicBezTo>
                  <a:cubicBezTo>
                    <a:pt x="17724" y="-3559"/>
                    <a:pt x="19397" y="-3559"/>
                    <a:pt x="20875" y="-2734"/>
                  </a:cubicBezTo>
                  <a:cubicBezTo>
                    <a:pt x="26099" y="238"/>
                    <a:pt x="31313" y="3210"/>
                    <a:pt x="36537" y="6182"/>
                  </a:cubicBezTo>
                  <a:lnTo>
                    <a:pt x="37489" y="7782"/>
                  </a:lnTo>
                  <a:lnTo>
                    <a:pt x="36586" y="9370"/>
                  </a:lnTo>
                  <a:cubicBezTo>
                    <a:pt x="29313" y="13624"/>
                    <a:pt x="28569" y="14208"/>
                    <a:pt x="20979" y="18603"/>
                  </a:cubicBezTo>
                  <a:cubicBezTo>
                    <a:pt x="19530" y="19441"/>
                    <a:pt x="17869" y="19441"/>
                    <a:pt x="16394" y="1860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7" name="자유형: 도형 456">
              <a:extLst>
                <a:ext uri="{FF2B5EF4-FFF2-40B4-BE49-F238E27FC236}">
                  <a16:creationId xmlns:a16="http://schemas.microsoft.com/office/drawing/2014/main" id="{056CA825-15C2-477C-A7B0-8002AACD33E1}"/>
                </a:ext>
              </a:extLst>
            </p:cNvPr>
            <p:cNvSpPr/>
            <p:nvPr/>
          </p:nvSpPr>
          <p:spPr>
            <a:xfrm flipV="1">
              <a:off x="4001343" y="1701739"/>
              <a:ext cx="37941" cy="22404"/>
            </a:xfrm>
            <a:custGeom>
              <a:avLst/>
              <a:gdLst>
                <a:gd name="connsiteX0" fmla="*/ 16391 w 37941"/>
                <a:gd name="connsiteY0" fmla="*/ 18432 h 22404"/>
                <a:gd name="connsiteX1" fmla="*/ 698 w 37941"/>
                <a:gd name="connsiteY1" fmla="*/ 9530 h 22404"/>
                <a:gd name="connsiteX2" fmla="*/ -254 w 37941"/>
                <a:gd name="connsiteY2" fmla="*/ 7929 h 22404"/>
                <a:gd name="connsiteX3" fmla="*/ 659 w 37941"/>
                <a:gd name="connsiteY3" fmla="*/ 6329 h 22404"/>
                <a:gd name="connsiteX4" fmla="*/ 16490 w 37941"/>
                <a:gd name="connsiteY4" fmla="*/ -2713 h 22404"/>
                <a:gd name="connsiteX5" fmla="*/ 21078 w 37941"/>
                <a:gd name="connsiteY5" fmla="*/ -2726 h 22404"/>
                <a:gd name="connsiteX6" fmla="*/ 36745 w 37941"/>
                <a:gd name="connsiteY6" fmla="*/ 6139 h 22404"/>
                <a:gd name="connsiteX7" fmla="*/ 37687 w 37941"/>
                <a:gd name="connsiteY7" fmla="*/ 7739 h 22404"/>
                <a:gd name="connsiteX8" fmla="*/ 36784 w 37941"/>
                <a:gd name="connsiteY8" fmla="*/ 9326 h 22404"/>
                <a:gd name="connsiteX9" fmla="*/ 20979 w 37941"/>
                <a:gd name="connsiteY9" fmla="*/ 18432 h 22404"/>
                <a:gd name="connsiteX10" fmla="*/ 16391 w 37941"/>
                <a:gd name="connsiteY10" fmla="*/ 18432 h 2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4">
                  <a:moveTo>
                    <a:pt x="16391" y="18432"/>
                  </a:moveTo>
                  <a:cubicBezTo>
                    <a:pt x="11196" y="15460"/>
                    <a:pt x="5952" y="12489"/>
                    <a:pt x="698" y="9530"/>
                  </a:cubicBezTo>
                  <a:lnTo>
                    <a:pt x="-254" y="7929"/>
                  </a:lnTo>
                  <a:lnTo>
                    <a:pt x="659" y="6329"/>
                  </a:lnTo>
                  <a:cubicBezTo>
                    <a:pt x="7977" y="2100"/>
                    <a:pt x="8943" y="1681"/>
                    <a:pt x="16490" y="-2713"/>
                  </a:cubicBezTo>
                  <a:cubicBezTo>
                    <a:pt x="17932" y="-3564"/>
                    <a:pt x="19605" y="-3564"/>
                    <a:pt x="21078" y="-2726"/>
                  </a:cubicBezTo>
                  <a:cubicBezTo>
                    <a:pt x="26307" y="233"/>
                    <a:pt x="31511" y="3180"/>
                    <a:pt x="36745" y="6139"/>
                  </a:cubicBezTo>
                  <a:lnTo>
                    <a:pt x="37687" y="7739"/>
                  </a:lnTo>
                  <a:lnTo>
                    <a:pt x="36784" y="9326"/>
                  </a:lnTo>
                  <a:cubicBezTo>
                    <a:pt x="29516" y="13581"/>
                    <a:pt x="28569" y="14038"/>
                    <a:pt x="20979" y="18432"/>
                  </a:cubicBezTo>
                  <a:cubicBezTo>
                    <a:pt x="19530" y="19258"/>
                    <a:pt x="17859" y="19258"/>
                    <a:pt x="16391" y="1843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8" name="자유형: 도형 457">
              <a:extLst>
                <a:ext uri="{FF2B5EF4-FFF2-40B4-BE49-F238E27FC236}">
                  <a16:creationId xmlns:a16="http://schemas.microsoft.com/office/drawing/2014/main" id="{99AB7EE2-2A0D-45BB-A8DC-DD47604CD8D6}"/>
                </a:ext>
              </a:extLst>
            </p:cNvPr>
            <p:cNvSpPr/>
            <p:nvPr/>
          </p:nvSpPr>
          <p:spPr>
            <a:xfrm flipV="1">
              <a:off x="3979490" y="1716386"/>
              <a:ext cx="37743" cy="22578"/>
            </a:xfrm>
            <a:custGeom>
              <a:avLst/>
              <a:gdLst>
                <a:gd name="connsiteX0" fmla="*/ 16409 w 37743"/>
                <a:gd name="connsiteY0" fmla="*/ 18610 h 22578"/>
                <a:gd name="connsiteX1" fmla="*/ 719 w 37743"/>
                <a:gd name="connsiteY1" fmla="*/ 9708 h 22578"/>
                <a:gd name="connsiteX2" fmla="*/ -239 w 37743"/>
                <a:gd name="connsiteY2" fmla="*/ 8120 h 22578"/>
                <a:gd name="connsiteX3" fmla="*/ 674 w 37743"/>
                <a:gd name="connsiteY3" fmla="*/ 6507 h 22578"/>
                <a:gd name="connsiteX4" fmla="*/ 16296 w 37743"/>
                <a:gd name="connsiteY4" fmla="*/ -2700 h 22578"/>
                <a:gd name="connsiteX5" fmla="*/ 20890 w 37743"/>
                <a:gd name="connsiteY5" fmla="*/ -2713 h 22578"/>
                <a:gd name="connsiteX6" fmla="*/ 36562 w 37743"/>
                <a:gd name="connsiteY6" fmla="*/ 6190 h 22578"/>
                <a:gd name="connsiteX7" fmla="*/ 37504 w 37743"/>
                <a:gd name="connsiteY7" fmla="*/ 7790 h 22578"/>
                <a:gd name="connsiteX8" fmla="*/ 36601 w 37743"/>
                <a:gd name="connsiteY8" fmla="*/ 9390 h 22578"/>
                <a:gd name="connsiteX9" fmla="*/ 20994 w 37743"/>
                <a:gd name="connsiteY9" fmla="*/ 18610 h 22578"/>
                <a:gd name="connsiteX10" fmla="*/ 16409 w 37743"/>
                <a:gd name="connsiteY10" fmla="*/ 18610 h 2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78">
                  <a:moveTo>
                    <a:pt x="16409" y="18610"/>
                  </a:moveTo>
                  <a:cubicBezTo>
                    <a:pt x="11211" y="15638"/>
                    <a:pt x="5978" y="12680"/>
                    <a:pt x="719" y="9708"/>
                  </a:cubicBezTo>
                  <a:lnTo>
                    <a:pt x="-239" y="8120"/>
                  </a:lnTo>
                  <a:lnTo>
                    <a:pt x="674" y="6507"/>
                  </a:lnTo>
                  <a:cubicBezTo>
                    <a:pt x="7996" y="2291"/>
                    <a:pt x="8745" y="1707"/>
                    <a:pt x="16296" y="-2700"/>
                  </a:cubicBezTo>
                  <a:cubicBezTo>
                    <a:pt x="17744" y="-3551"/>
                    <a:pt x="19412" y="-3551"/>
                    <a:pt x="20890" y="-2713"/>
                  </a:cubicBezTo>
                  <a:cubicBezTo>
                    <a:pt x="26119" y="259"/>
                    <a:pt x="31328" y="3231"/>
                    <a:pt x="36562" y="6190"/>
                  </a:cubicBezTo>
                  <a:lnTo>
                    <a:pt x="37504" y="7790"/>
                  </a:lnTo>
                  <a:lnTo>
                    <a:pt x="36601" y="9390"/>
                  </a:lnTo>
                  <a:cubicBezTo>
                    <a:pt x="29333" y="13645"/>
                    <a:pt x="28589" y="14229"/>
                    <a:pt x="20994" y="18610"/>
                  </a:cubicBezTo>
                  <a:cubicBezTo>
                    <a:pt x="19545" y="19448"/>
                    <a:pt x="17884" y="19448"/>
                    <a:pt x="16409" y="1861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9" name="자유형: 도형 458">
              <a:extLst>
                <a:ext uri="{FF2B5EF4-FFF2-40B4-BE49-F238E27FC236}">
                  <a16:creationId xmlns:a16="http://schemas.microsoft.com/office/drawing/2014/main" id="{5119794E-43B4-42B1-A6FC-EDF55211845A}"/>
                </a:ext>
              </a:extLst>
            </p:cNvPr>
            <p:cNvSpPr/>
            <p:nvPr/>
          </p:nvSpPr>
          <p:spPr>
            <a:xfrm flipV="1">
              <a:off x="3979490" y="1714138"/>
              <a:ext cx="37941" cy="22415"/>
            </a:xfrm>
            <a:custGeom>
              <a:avLst/>
              <a:gdLst>
                <a:gd name="connsiteX0" fmla="*/ 16409 w 37941"/>
                <a:gd name="connsiteY0" fmla="*/ 18445 h 22415"/>
                <a:gd name="connsiteX1" fmla="*/ 718 w 37941"/>
                <a:gd name="connsiteY1" fmla="*/ 9542 h 22415"/>
                <a:gd name="connsiteX2" fmla="*/ -239 w 37941"/>
                <a:gd name="connsiteY2" fmla="*/ 7942 h 22415"/>
                <a:gd name="connsiteX3" fmla="*/ 674 w 37941"/>
                <a:gd name="connsiteY3" fmla="*/ 6342 h 22415"/>
                <a:gd name="connsiteX4" fmla="*/ 16505 w 37941"/>
                <a:gd name="connsiteY4" fmla="*/ -2700 h 22415"/>
                <a:gd name="connsiteX5" fmla="*/ 21093 w 37941"/>
                <a:gd name="connsiteY5" fmla="*/ -2726 h 22415"/>
                <a:gd name="connsiteX6" fmla="*/ 36760 w 37941"/>
                <a:gd name="connsiteY6" fmla="*/ 6151 h 22415"/>
                <a:gd name="connsiteX7" fmla="*/ 37702 w 37941"/>
                <a:gd name="connsiteY7" fmla="*/ 7752 h 22415"/>
                <a:gd name="connsiteX8" fmla="*/ 36809 w 37941"/>
                <a:gd name="connsiteY8" fmla="*/ 9352 h 22415"/>
                <a:gd name="connsiteX9" fmla="*/ 20994 w 37941"/>
                <a:gd name="connsiteY9" fmla="*/ 18445 h 22415"/>
                <a:gd name="connsiteX10" fmla="*/ 16409 w 37941"/>
                <a:gd name="connsiteY10" fmla="*/ 18445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5">
                  <a:moveTo>
                    <a:pt x="16409" y="18445"/>
                  </a:moveTo>
                  <a:cubicBezTo>
                    <a:pt x="11211" y="15473"/>
                    <a:pt x="5978" y="12501"/>
                    <a:pt x="718" y="9542"/>
                  </a:cubicBezTo>
                  <a:lnTo>
                    <a:pt x="-239" y="7942"/>
                  </a:lnTo>
                  <a:lnTo>
                    <a:pt x="674" y="6342"/>
                  </a:lnTo>
                  <a:cubicBezTo>
                    <a:pt x="7996" y="2113"/>
                    <a:pt x="8958" y="1706"/>
                    <a:pt x="16505" y="-2700"/>
                  </a:cubicBezTo>
                  <a:cubicBezTo>
                    <a:pt x="17947" y="-3552"/>
                    <a:pt x="19625" y="-3552"/>
                    <a:pt x="21093" y="-2726"/>
                  </a:cubicBezTo>
                  <a:cubicBezTo>
                    <a:pt x="26327" y="246"/>
                    <a:pt x="31531" y="3192"/>
                    <a:pt x="36760" y="6151"/>
                  </a:cubicBezTo>
                  <a:lnTo>
                    <a:pt x="37702" y="7752"/>
                  </a:lnTo>
                  <a:lnTo>
                    <a:pt x="36809" y="9352"/>
                  </a:lnTo>
                  <a:cubicBezTo>
                    <a:pt x="29531" y="13593"/>
                    <a:pt x="28584" y="14063"/>
                    <a:pt x="20994" y="18445"/>
                  </a:cubicBezTo>
                  <a:cubicBezTo>
                    <a:pt x="19545" y="19283"/>
                    <a:pt x="17884" y="19283"/>
                    <a:pt x="16409" y="1844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0" name="자유형: 도형 459">
              <a:extLst>
                <a:ext uri="{FF2B5EF4-FFF2-40B4-BE49-F238E27FC236}">
                  <a16:creationId xmlns:a16="http://schemas.microsoft.com/office/drawing/2014/main" id="{C854898B-F1EF-448E-82FC-369DB794DA06}"/>
                </a:ext>
              </a:extLst>
            </p:cNvPr>
            <p:cNvSpPr/>
            <p:nvPr/>
          </p:nvSpPr>
          <p:spPr>
            <a:xfrm flipV="1">
              <a:off x="3957642" y="1728781"/>
              <a:ext cx="37743" cy="22591"/>
            </a:xfrm>
            <a:custGeom>
              <a:avLst/>
              <a:gdLst>
                <a:gd name="connsiteX0" fmla="*/ 16429 w 37743"/>
                <a:gd name="connsiteY0" fmla="*/ 18634 h 22591"/>
                <a:gd name="connsiteX1" fmla="*/ 733 w 37743"/>
                <a:gd name="connsiteY1" fmla="*/ 9731 h 22591"/>
                <a:gd name="connsiteX2" fmla="*/ -224 w 37743"/>
                <a:gd name="connsiteY2" fmla="*/ 8131 h 22591"/>
                <a:gd name="connsiteX3" fmla="*/ 684 w 37743"/>
                <a:gd name="connsiteY3" fmla="*/ 6531 h 22591"/>
                <a:gd name="connsiteX4" fmla="*/ 16310 w 37743"/>
                <a:gd name="connsiteY4" fmla="*/ -2689 h 22591"/>
                <a:gd name="connsiteX5" fmla="*/ 20905 w 37743"/>
                <a:gd name="connsiteY5" fmla="*/ -2702 h 22591"/>
                <a:gd name="connsiteX6" fmla="*/ 36572 w 37743"/>
                <a:gd name="connsiteY6" fmla="*/ 6214 h 22591"/>
                <a:gd name="connsiteX7" fmla="*/ 37519 w 37743"/>
                <a:gd name="connsiteY7" fmla="*/ 7801 h 22591"/>
                <a:gd name="connsiteX8" fmla="*/ 36621 w 37743"/>
                <a:gd name="connsiteY8" fmla="*/ 9401 h 22591"/>
                <a:gd name="connsiteX9" fmla="*/ 21009 w 37743"/>
                <a:gd name="connsiteY9" fmla="*/ 18634 h 22591"/>
                <a:gd name="connsiteX10" fmla="*/ 16429 w 37743"/>
                <a:gd name="connsiteY10" fmla="*/ 18634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91">
                  <a:moveTo>
                    <a:pt x="16429" y="18634"/>
                  </a:moveTo>
                  <a:cubicBezTo>
                    <a:pt x="11226" y="15663"/>
                    <a:pt x="5991" y="12691"/>
                    <a:pt x="733" y="9731"/>
                  </a:cubicBezTo>
                  <a:lnTo>
                    <a:pt x="-224" y="8131"/>
                  </a:lnTo>
                  <a:lnTo>
                    <a:pt x="684" y="6531"/>
                  </a:lnTo>
                  <a:cubicBezTo>
                    <a:pt x="8005" y="2302"/>
                    <a:pt x="8765" y="1718"/>
                    <a:pt x="16310" y="-2689"/>
                  </a:cubicBezTo>
                  <a:cubicBezTo>
                    <a:pt x="17754" y="-3540"/>
                    <a:pt x="19430" y="-3540"/>
                    <a:pt x="20905" y="-2702"/>
                  </a:cubicBezTo>
                  <a:cubicBezTo>
                    <a:pt x="26133" y="270"/>
                    <a:pt x="31342" y="3242"/>
                    <a:pt x="36572" y="6214"/>
                  </a:cubicBezTo>
                  <a:lnTo>
                    <a:pt x="37519" y="7801"/>
                  </a:lnTo>
                  <a:lnTo>
                    <a:pt x="36621" y="9401"/>
                  </a:lnTo>
                  <a:cubicBezTo>
                    <a:pt x="29343" y="13656"/>
                    <a:pt x="28599" y="14240"/>
                    <a:pt x="21009" y="18634"/>
                  </a:cubicBezTo>
                  <a:cubicBezTo>
                    <a:pt x="19560" y="19473"/>
                    <a:pt x="17898" y="19473"/>
                    <a:pt x="16429" y="1863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1" name="자유형: 도형 460">
              <a:extLst>
                <a:ext uri="{FF2B5EF4-FFF2-40B4-BE49-F238E27FC236}">
                  <a16:creationId xmlns:a16="http://schemas.microsoft.com/office/drawing/2014/main" id="{D67D4F93-2DF5-423F-BA3F-9719EB05F35C}"/>
                </a:ext>
              </a:extLst>
            </p:cNvPr>
            <p:cNvSpPr/>
            <p:nvPr/>
          </p:nvSpPr>
          <p:spPr>
            <a:xfrm flipV="1">
              <a:off x="3957642" y="1726543"/>
              <a:ext cx="37941" cy="22412"/>
            </a:xfrm>
            <a:custGeom>
              <a:avLst/>
              <a:gdLst>
                <a:gd name="connsiteX0" fmla="*/ 16429 w 37941"/>
                <a:gd name="connsiteY0" fmla="*/ 18462 h 22412"/>
                <a:gd name="connsiteX1" fmla="*/ 733 w 37941"/>
                <a:gd name="connsiteY1" fmla="*/ 9547 h 22412"/>
                <a:gd name="connsiteX2" fmla="*/ -224 w 37941"/>
                <a:gd name="connsiteY2" fmla="*/ 7947 h 22412"/>
                <a:gd name="connsiteX3" fmla="*/ 684 w 37941"/>
                <a:gd name="connsiteY3" fmla="*/ 6359 h 22412"/>
                <a:gd name="connsiteX4" fmla="*/ 16514 w 37941"/>
                <a:gd name="connsiteY4" fmla="*/ -2696 h 22412"/>
                <a:gd name="connsiteX5" fmla="*/ 21108 w 37941"/>
                <a:gd name="connsiteY5" fmla="*/ -2708 h 22412"/>
                <a:gd name="connsiteX6" fmla="*/ 36770 w 37941"/>
                <a:gd name="connsiteY6" fmla="*/ 6169 h 22412"/>
                <a:gd name="connsiteX7" fmla="*/ 37717 w 37941"/>
                <a:gd name="connsiteY7" fmla="*/ 7756 h 22412"/>
                <a:gd name="connsiteX8" fmla="*/ 36819 w 37941"/>
                <a:gd name="connsiteY8" fmla="*/ 9357 h 22412"/>
                <a:gd name="connsiteX9" fmla="*/ 21004 w 37941"/>
                <a:gd name="connsiteY9" fmla="*/ 18462 h 22412"/>
                <a:gd name="connsiteX10" fmla="*/ 16429 w 37941"/>
                <a:gd name="connsiteY10" fmla="*/ 18462 h 2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2">
                  <a:moveTo>
                    <a:pt x="16429" y="18462"/>
                  </a:moveTo>
                  <a:cubicBezTo>
                    <a:pt x="11221" y="15490"/>
                    <a:pt x="5987" y="12519"/>
                    <a:pt x="733" y="9547"/>
                  </a:cubicBezTo>
                  <a:lnTo>
                    <a:pt x="-224" y="7947"/>
                  </a:lnTo>
                  <a:lnTo>
                    <a:pt x="684" y="6359"/>
                  </a:lnTo>
                  <a:cubicBezTo>
                    <a:pt x="8005" y="2130"/>
                    <a:pt x="8973" y="1711"/>
                    <a:pt x="16514" y="-2696"/>
                  </a:cubicBezTo>
                  <a:cubicBezTo>
                    <a:pt x="17967" y="-3534"/>
                    <a:pt x="19635" y="-3547"/>
                    <a:pt x="21108" y="-2708"/>
                  </a:cubicBezTo>
                  <a:cubicBezTo>
                    <a:pt x="26337" y="263"/>
                    <a:pt x="31541" y="3197"/>
                    <a:pt x="36770" y="6169"/>
                  </a:cubicBezTo>
                  <a:lnTo>
                    <a:pt x="37717" y="7756"/>
                  </a:lnTo>
                  <a:lnTo>
                    <a:pt x="36819" y="9357"/>
                  </a:lnTo>
                  <a:cubicBezTo>
                    <a:pt x="29541" y="13611"/>
                    <a:pt x="28598" y="14068"/>
                    <a:pt x="21004" y="18462"/>
                  </a:cubicBezTo>
                  <a:cubicBezTo>
                    <a:pt x="19560" y="19288"/>
                    <a:pt x="17894" y="19288"/>
                    <a:pt x="16429" y="1846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2" name="자유형: 도형 461">
              <a:extLst>
                <a:ext uri="{FF2B5EF4-FFF2-40B4-BE49-F238E27FC236}">
                  <a16:creationId xmlns:a16="http://schemas.microsoft.com/office/drawing/2014/main" id="{59CA6F69-EA19-4ABA-A119-BF8E429D5160}"/>
                </a:ext>
              </a:extLst>
            </p:cNvPr>
            <p:cNvSpPr/>
            <p:nvPr/>
          </p:nvSpPr>
          <p:spPr>
            <a:xfrm flipV="1">
              <a:off x="3935799" y="1741189"/>
              <a:ext cx="37732" cy="22590"/>
            </a:xfrm>
            <a:custGeom>
              <a:avLst/>
              <a:gdLst>
                <a:gd name="connsiteX0" fmla="*/ 16434 w 37732"/>
                <a:gd name="connsiteY0" fmla="*/ 18644 h 22590"/>
                <a:gd name="connsiteX1" fmla="*/ 738 w 37732"/>
                <a:gd name="connsiteY1" fmla="*/ 9741 h 22590"/>
                <a:gd name="connsiteX2" fmla="*/ -209 w 37732"/>
                <a:gd name="connsiteY2" fmla="*/ 8153 h 22590"/>
                <a:gd name="connsiteX3" fmla="*/ 694 w 37732"/>
                <a:gd name="connsiteY3" fmla="*/ 6541 h 22590"/>
                <a:gd name="connsiteX4" fmla="*/ 16320 w 37732"/>
                <a:gd name="connsiteY4" fmla="*/ -2667 h 22590"/>
                <a:gd name="connsiteX5" fmla="*/ 20910 w 37732"/>
                <a:gd name="connsiteY5" fmla="*/ -2692 h 22590"/>
                <a:gd name="connsiteX6" fmla="*/ 36580 w 37732"/>
                <a:gd name="connsiteY6" fmla="*/ 6223 h 22590"/>
                <a:gd name="connsiteX7" fmla="*/ 37524 w 37732"/>
                <a:gd name="connsiteY7" fmla="*/ 7823 h 22590"/>
                <a:gd name="connsiteX8" fmla="*/ 36631 w 37732"/>
                <a:gd name="connsiteY8" fmla="*/ 9411 h 22590"/>
                <a:gd name="connsiteX9" fmla="*/ 21014 w 37732"/>
                <a:gd name="connsiteY9" fmla="*/ 18644 h 22590"/>
                <a:gd name="connsiteX10" fmla="*/ 16434 w 37732"/>
                <a:gd name="connsiteY10" fmla="*/ 18644 h 2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0">
                  <a:moveTo>
                    <a:pt x="16434" y="18644"/>
                  </a:moveTo>
                  <a:cubicBezTo>
                    <a:pt x="11231" y="15672"/>
                    <a:pt x="5996" y="12713"/>
                    <a:pt x="738" y="9741"/>
                  </a:cubicBezTo>
                  <a:lnTo>
                    <a:pt x="-209" y="8153"/>
                  </a:lnTo>
                  <a:lnTo>
                    <a:pt x="694" y="6541"/>
                  </a:lnTo>
                  <a:cubicBezTo>
                    <a:pt x="8015" y="2324"/>
                    <a:pt x="8765" y="1728"/>
                    <a:pt x="16320" y="-2667"/>
                  </a:cubicBezTo>
                  <a:cubicBezTo>
                    <a:pt x="17764" y="-3530"/>
                    <a:pt x="19435" y="-3530"/>
                    <a:pt x="20910" y="-2692"/>
                  </a:cubicBezTo>
                  <a:cubicBezTo>
                    <a:pt x="26138" y="280"/>
                    <a:pt x="31346" y="3251"/>
                    <a:pt x="36580" y="6223"/>
                  </a:cubicBezTo>
                  <a:lnTo>
                    <a:pt x="37524" y="7823"/>
                  </a:lnTo>
                  <a:lnTo>
                    <a:pt x="36631" y="9411"/>
                  </a:lnTo>
                  <a:cubicBezTo>
                    <a:pt x="29358" y="13665"/>
                    <a:pt x="28608" y="14250"/>
                    <a:pt x="21014" y="18644"/>
                  </a:cubicBezTo>
                  <a:cubicBezTo>
                    <a:pt x="19570" y="19482"/>
                    <a:pt x="17902" y="19482"/>
                    <a:pt x="16434" y="1864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3" name="자유형: 도형 462">
              <a:extLst>
                <a:ext uri="{FF2B5EF4-FFF2-40B4-BE49-F238E27FC236}">
                  <a16:creationId xmlns:a16="http://schemas.microsoft.com/office/drawing/2014/main" id="{13961BFA-0A25-462B-8B7D-F533C258C9FB}"/>
                </a:ext>
              </a:extLst>
            </p:cNvPr>
            <p:cNvSpPr/>
            <p:nvPr/>
          </p:nvSpPr>
          <p:spPr>
            <a:xfrm flipV="1">
              <a:off x="3935799" y="1738942"/>
              <a:ext cx="37936" cy="22415"/>
            </a:xfrm>
            <a:custGeom>
              <a:avLst/>
              <a:gdLst>
                <a:gd name="connsiteX0" fmla="*/ 16434 w 37936"/>
                <a:gd name="connsiteY0" fmla="*/ 18456 h 22415"/>
                <a:gd name="connsiteX1" fmla="*/ 738 w 37936"/>
                <a:gd name="connsiteY1" fmla="*/ 9566 h 22415"/>
                <a:gd name="connsiteX2" fmla="*/ -209 w 37936"/>
                <a:gd name="connsiteY2" fmla="*/ 7966 h 22415"/>
                <a:gd name="connsiteX3" fmla="*/ 694 w 37936"/>
                <a:gd name="connsiteY3" fmla="*/ 6365 h 22415"/>
                <a:gd name="connsiteX4" fmla="*/ 16523 w 37936"/>
                <a:gd name="connsiteY4" fmla="*/ -2689 h 22415"/>
                <a:gd name="connsiteX5" fmla="*/ 21113 w 37936"/>
                <a:gd name="connsiteY5" fmla="*/ -2702 h 22415"/>
                <a:gd name="connsiteX6" fmla="*/ 36779 w 37936"/>
                <a:gd name="connsiteY6" fmla="*/ 6175 h 22415"/>
                <a:gd name="connsiteX7" fmla="*/ 37727 w 37936"/>
                <a:gd name="connsiteY7" fmla="*/ 7775 h 22415"/>
                <a:gd name="connsiteX8" fmla="*/ 36829 w 37936"/>
                <a:gd name="connsiteY8" fmla="*/ 9363 h 22415"/>
                <a:gd name="connsiteX9" fmla="*/ 21014 w 37936"/>
                <a:gd name="connsiteY9" fmla="*/ 18469 h 22415"/>
                <a:gd name="connsiteX10" fmla="*/ 16434 w 37936"/>
                <a:gd name="connsiteY10" fmla="*/ 18456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5">
                  <a:moveTo>
                    <a:pt x="16434" y="18456"/>
                  </a:moveTo>
                  <a:cubicBezTo>
                    <a:pt x="11231" y="15497"/>
                    <a:pt x="5992" y="12525"/>
                    <a:pt x="738" y="9566"/>
                  </a:cubicBezTo>
                  <a:lnTo>
                    <a:pt x="-209" y="7966"/>
                  </a:lnTo>
                  <a:lnTo>
                    <a:pt x="694" y="6365"/>
                  </a:lnTo>
                  <a:cubicBezTo>
                    <a:pt x="8015" y="2137"/>
                    <a:pt x="8978" y="1730"/>
                    <a:pt x="16523" y="-2689"/>
                  </a:cubicBezTo>
                  <a:cubicBezTo>
                    <a:pt x="17972" y="-3528"/>
                    <a:pt x="19645" y="-3528"/>
                    <a:pt x="21113" y="-2702"/>
                  </a:cubicBezTo>
                  <a:cubicBezTo>
                    <a:pt x="26346" y="269"/>
                    <a:pt x="31546" y="3203"/>
                    <a:pt x="36779" y="6175"/>
                  </a:cubicBezTo>
                  <a:lnTo>
                    <a:pt x="37727" y="7775"/>
                  </a:lnTo>
                  <a:lnTo>
                    <a:pt x="36829" y="9363"/>
                  </a:lnTo>
                  <a:cubicBezTo>
                    <a:pt x="29556" y="13617"/>
                    <a:pt x="28603" y="14074"/>
                    <a:pt x="21014" y="18469"/>
                  </a:cubicBezTo>
                  <a:cubicBezTo>
                    <a:pt x="19570" y="19307"/>
                    <a:pt x="17902" y="19307"/>
                    <a:pt x="16434" y="1845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4" name="자유형: 도형 463">
              <a:extLst>
                <a:ext uri="{FF2B5EF4-FFF2-40B4-BE49-F238E27FC236}">
                  <a16:creationId xmlns:a16="http://schemas.microsoft.com/office/drawing/2014/main" id="{7D1C4300-CBBC-4C85-8012-A0F0B754BE2D}"/>
                </a:ext>
              </a:extLst>
            </p:cNvPr>
            <p:cNvSpPr/>
            <p:nvPr/>
          </p:nvSpPr>
          <p:spPr>
            <a:xfrm flipV="1">
              <a:off x="3913946" y="1753597"/>
              <a:ext cx="37738" cy="22585"/>
            </a:xfrm>
            <a:custGeom>
              <a:avLst/>
              <a:gdLst>
                <a:gd name="connsiteX0" fmla="*/ 16454 w 37738"/>
                <a:gd name="connsiteY0" fmla="*/ 18650 h 22585"/>
                <a:gd name="connsiteX1" fmla="*/ 758 w 37738"/>
                <a:gd name="connsiteY1" fmla="*/ 9747 h 22585"/>
                <a:gd name="connsiteX2" fmla="*/ -194 w 37738"/>
                <a:gd name="connsiteY2" fmla="*/ 8160 h 22585"/>
                <a:gd name="connsiteX3" fmla="*/ 714 w 37738"/>
                <a:gd name="connsiteY3" fmla="*/ 6547 h 22585"/>
                <a:gd name="connsiteX4" fmla="*/ 16335 w 37738"/>
                <a:gd name="connsiteY4" fmla="*/ -2673 h 22585"/>
                <a:gd name="connsiteX5" fmla="*/ 20925 w 37738"/>
                <a:gd name="connsiteY5" fmla="*/ -2673 h 22585"/>
                <a:gd name="connsiteX6" fmla="*/ 36595 w 37738"/>
                <a:gd name="connsiteY6" fmla="*/ 6229 h 22585"/>
                <a:gd name="connsiteX7" fmla="*/ 37544 w 37738"/>
                <a:gd name="connsiteY7" fmla="*/ 7817 h 22585"/>
                <a:gd name="connsiteX8" fmla="*/ 36645 w 37738"/>
                <a:gd name="connsiteY8" fmla="*/ 9430 h 22585"/>
                <a:gd name="connsiteX9" fmla="*/ 21038 w 37738"/>
                <a:gd name="connsiteY9" fmla="*/ 18650 h 22585"/>
                <a:gd name="connsiteX10" fmla="*/ 16454 w 37738"/>
                <a:gd name="connsiteY10" fmla="*/ 18650 h 2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5">
                  <a:moveTo>
                    <a:pt x="16454" y="18650"/>
                  </a:moveTo>
                  <a:cubicBezTo>
                    <a:pt x="11250" y="15678"/>
                    <a:pt x="6016" y="12719"/>
                    <a:pt x="758" y="9747"/>
                  </a:cubicBezTo>
                  <a:lnTo>
                    <a:pt x="-194" y="8160"/>
                  </a:lnTo>
                  <a:lnTo>
                    <a:pt x="714" y="6547"/>
                  </a:lnTo>
                  <a:cubicBezTo>
                    <a:pt x="8040" y="2331"/>
                    <a:pt x="8790" y="1746"/>
                    <a:pt x="16335" y="-2673"/>
                  </a:cubicBezTo>
                  <a:cubicBezTo>
                    <a:pt x="17779" y="-3511"/>
                    <a:pt x="19455" y="-3524"/>
                    <a:pt x="20925" y="-2673"/>
                  </a:cubicBezTo>
                  <a:cubicBezTo>
                    <a:pt x="26158" y="286"/>
                    <a:pt x="31366" y="3258"/>
                    <a:pt x="36595" y="6229"/>
                  </a:cubicBezTo>
                  <a:lnTo>
                    <a:pt x="37544" y="7817"/>
                  </a:lnTo>
                  <a:lnTo>
                    <a:pt x="36645" y="9430"/>
                  </a:lnTo>
                  <a:cubicBezTo>
                    <a:pt x="29373" y="13672"/>
                    <a:pt x="28623" y="14256"/>
                    <a:pt x="21038" y="18650"/>
                  </a:cubicBezTo>
                  <a:cubicBezTo>
                    <a:pt x="19585" y="19488"/>
                    <a:pt x="17922" y="19488"/>
                    <a:pt x="16454" y="1865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5" name="자유형: 도형 464">
              <a:extLst>
                <a:ext uri="{FF2B5EF4-FFF2-40B4-BE49-F238E27FC236}">
                  <a16:creationId xmlns:a16="http://schemas.microsoft.com/office/drawing/2014/main" id="{ADACFBE4-70B5-4381-B643-38BF83F0C5B9}"/>
                </a:ext>
              </a:extLst>
            </p:cNvPr>
            <p:cNvSpPr/>
            <p:nvPr/>
          </p:nvSpPr>
          <p:spPr>
            <a:xfrm flipV="1">
              <a:off x="3913946" y="1751345"/>
              <a:ext cx="37936" cy="22412"/>
            </a:xfrm>
            <a:custGeom>
              <a:avLst/>
              <a:gdLst>
                <a:gd name="connsiteX0" fmla="*/ 16449 w 37936"/>
                <a:gd name="connsiteY0" fmla="*/ 18484 h 22412"/>
                <a:gd name="connsiteX1" fmla="*/ 758 w 37936"/>
                <a:gd name="connsiteY1" fmla="*/ 9569 h 22412"/>
                <a:gd name="connsiteX2" fmla="*/ -194 w 37936"/>
                <a:gd name="connsiteY2" fmla="*/ 7969 h 22412"/>
                <a:gd name="connsiteX3" fmla="*/ 709 w 37936"/>
                <a:gd name="connsiteY3" fmla="*/ 6368 h 22412"/>
                <a:gd name="connsiteX4" fmla="*/ 16548 w 37936"/>
                <a:gd name="connsiteY4" fmla="*/ -2674 h 22412"/>
                <a:gd name="connsiteX5" fmla="*/ 21138 w 37936"/>
                <a:gd name="connsiteY5" fmla="*/ -2686 h 22412"/>
                <a:gd name="connsiteX6" fmla="*/ 36794 w 37936"/>
                <a:gd name="connsiteY6" fmla="*/ 6191 h 22412"/>
                <a:gd name="connsiteX7" fmla="*/ 37742 w 37936"/>
                <a:gd name="connsiteY7" fmla="*/ 7778 h 22412"/>
                <a:gd name="connsiteX8" fmla="*/ 36844 w 37936"/>
                <a:gd name="connsiteY8" fmla="*/ 9379 h 22412"/>
                <a:gd name="connsiteX9" fmla="*/ 21029 w 37936"/>
                <a:gd name="connsiteY9" fmla="*/ 18484 h 22412"/>
                <a:gd name="connsiteX10" fmla="*/ 16449 w 37936"/>
                <a:gd name="connsiteY10" fmla="*/ 18484 h 2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2">
                  <a:moveTo>
                    <a:pt x="16449" y="18484"/>
                  </a:moveTo>
                  <a:cubicBezTo>
                    <a:pt x="11244" y="15500"/>
                    <a:pt x="6016" y="12541"/>
                    <a:pt x="758" y="9569"/>
                  </a:cubicBezTo>
                  <a:lnTo>
                    <a:pt x="-194" y="7969"/>
                  </a:lnTo>
                  <a:lnTo>
                    <a:pt x="709" y="6368"/>
                  </a:lnTo>
                  <a:cubicBezTo>
                    <a:pt x="8030" y="2152"/>
                    <a:pt x="8993" y="1733"/>
                    <a:pt x="16548" y="-2674"/>
                  </a:cubicBezTo>
                  <a:cubicBezTo>
                    <a:pt x="17992" y="-3512"/>
                    <a:pt x="19658" y="-3525"/>
                    <a:pt x="21138" y="-2686"/>
                  </a:cubicBezTo>
                  <a:cubicBezTo>
                    <a:pt x="26361" y="285"/>
                    <a:pt x="31564" y="3219"/>
                    <a:pt x="36794" y="6191"/>
                  </a:cubicBezTo>
                  <a:lnTo>
                    <a:pt x="37742" y="7778"/>
                  </a:lnTo>
                  <a:lnTo>
                    <a:pt x="36844" y="9379"/>
                  </a:lnTo>
                  <a:cubicBezTo>
                    <a:pt x="29576" y="13633"/>
                    <a:pt x="28623" y="14077"/>
                    <a:pt x="21029" y="18484"/>
                  </a:cubicBezTo>
                  <a:cubicBezTo>
                    <a:pt x="19585" y="19310"/>
                    <a:pt x="17917" y="19310"/>
                    <a:pt x="16449" y="1848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6" name="자유형: 도형 465">
              <a:extLst>
                <a:ext uri="{FF2B5EF4-FFF2-40B4-BE49-F238E27FC236}">
                  <a16:creationId xmlns:a16="http://schemas.microsoft.com/office/drawing/2014/main" id="{2F131F5E-7B2C-40AD-8953-2161D55C175C}"/>
                </a:ext>
              </a:extLst>
            </p:cNvPr>
            <p:cNvSpPr/>
            <p:nvPr/>
          </p:nvSpPr>
          <p:spPr>
            <a:xfrm flipV="1">
              <a:off x="4263569" y="1580203"/>
              <a:ext cx="37732" cy="22587"/>
            </a:xfrm>
            <a:custGeom>
              <a:avLst/>
              <a:gdLst>
                <a:gd name="connsiteX0" fmla="*/ 16210 w 37732"/>
                <a:gd name="connsiteY0" fmla="*/ 18497 h 22587"/>
                <a:gd name="connsiteX1" fmla="*/ 515 w 37732"/>
                <a:gd name="connsiteY1" fmla="*/ 9594 h 22587"/>
                <a:gd name="connsiteX2" fmla="*/ -433 w 37732"/>
                <a:gd name="connsiteY2" fmla="*/ 7994 h 22587"/>
                <a:gd name="connsiteX3" fmla="*/ 470 w 37732"/>
                <a:gd name="connsiteY3" fmla="*/ 6394 h 22587"/>
                <a:gd name="connsiteX4" fmla="*/ 16091 w 37732"/>
                <a:gd name="connsiteY4" fmla="*/ -2827 h 22587"/>
                <a:gd name="connsiteX5" fmla="*/ 20686 w 37732"/>
                <a:gd name="connsiteY5" fmla="*/ -2839 h 22587"/>
                <a:gd name="connsiteX6" fmla="*/ 36356 w 37732"/>
                <a:gd name="connsiteY6" fmla="*/ 6089 h 22587"/>
                <a:gd name="connsiteX7" fmla="*/ 37300 w 37732"/>
                <a:gd name="connsiteY7" fmla="*/ 7676 h 22587"/>
                <a:gd name="connsiteX8" fmla="*/ 36406 w 37732"/>
                <a:gd name="connsiteY8" fmla="*/ 9264 h 22587"/>
                <a:gd name="connsiteX9" fmla="*/ 20790 w 37732"/>
                <a:gd name="connsiteY9" fmla="*/ 18497 h 22587"/>
                <a:gd name="connsiteX10" fmla="*/ 16210 w 37732"/>
                <a:gd name="connsiteY10" fmla="*/ 18497 h 2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7">
                  <a:moveTo>
                    <a:pt x="16210" y="18497"/>
                  </a:moveTo>
                  <a:cubicBezTo>
                    <a:pt x="11006" y="15525"/>
                    <a:pt x="5772" y="12566"/>
                    <a:pt x="515" y="9594"/>
                  </a:cubicBezTo>
                  <a:lnTo>
                    <a:pt x="-433" y="7994"/>
                  </a:lnTo>
                  <a:lnTo>
                    <a:pt x="470" y="6394"/>
                  </a:lnTo>
                  <a:cubicBezTo>
                    <a:pt x="7792" y="2178"/>
                    <a:pt x="8546" y="1580"/>
                    <a:pt x="16091" y="-2827"/>
                  </a:cubicBezTo>
                  <a:cubicBezTo>
                    <a:pt x="17540" y="-3665"/>
                    <a:pt x="19211" y="-3677"/>
                    <a:pt x="20686" y="-2839"/>
                  </a:cubicBezTo>
                  <a:cubicBezTo>
                    <a:pt x="25920" y="145"/>
                    <a:pt x="31123" y="3117"/>
                    <a:pt x="36356" y="6089"/>
                  </a:cubicBezTo>
                  <a:lnTo>
                    <a:pt x="37300" y="7676"/>
                  </a:lnTo>
                  <a:lnTo>
                    <a:pt x="36406" y="9264"/>
                  </a:lnTo>
                  <a:cubicBezTo>
                    <a:pt x="29134" y="13531"/>
                    <a:pt x="28390" y="14103"/>
                    <a:pt x="20790" y="18497"/>
                  </a:cubicBezTo>
                  <a:cubicBezTo>
                    <a:pt x="19341" y="19335"/>
                    <a:pt x="17679" y="19335"/>
                    <a:pt x="16210" y="1849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7" name="자유형: 도형 466">
              <a:extLst>
                <a:ext uri="{FF2B5EF4-FFF2-40B4-BE49-F238E27FC236}">
                  <a16:creationId xmlns:a16="http://schemas.microsoft.com/office/drawing/2014/main" id="{373F7EEC-E451-4A05-A5DD-C5459B741BE1}"/>
                </a:ext>
              </a:extLst>
            </p:cNvPr>
            <p:cNvSpPr/>
            <p:nvPr/>
          </p:nvSpPr>
          <p:spPr>
            <a:xfrm flipV="1">
              <a:off x="4263558" y="1577956"/>
              <a:ext cx="37941" cy="22413"/>
            </a:xfrm>
            <a:custGeom>
              <a:avLst/>
              <a:gdLst>
                <a:gd name="connsiteX0" fmla="*/ 16221 w 37941"/>
                <a:gd name="connsiteY0" fmla="*/ 18322 h 22413"/>
                <a:gd name="connsiteX1" fmla="*/ 525 w 37941"/>
                <a:gd name="connsiteY1" fmla="*/ 9419 h 22413"/>
                <a:gd name="connsiteX2" fmla="*/ -433 w 37941"/>
                <a:gd name="connsiteY2" fmla="*/ 7819 h 22413"/>
                <a:gd name="connsiteX3" fmla="*/ 480 w 37941"/>
                <a:gd name="connsiteY3" fmla="*/ 6219 h 22413"/>
                <a:gd name="connsiteX4" fmla="*/ 16309 w 37941"/>
                <a:gd name="connsiteY4" fmla="*/ -2824 h 22413"/>
                <a:gd name="connsiteX5" fmla="*/ 20899 w 37941"/>
                <a:gd name="connsiteY5" fmla="*/ -2836 h 22413"/>
                <a:gd name="connsiteX6" fmla="*/ 36566 w 37941"/>
                <a:gd name="connsiteY6" fmla="*/ 6028 h 22413"/>
                <a:gd name="connsiteX7" fmla="*/ 37508 w 37941"/>
                <a:gd name="connsiteY7" fmla="*/ 7628 h 22413"/>
                <a:gd name="connsiteX8" fmla="*/ 36615 w 37941"/>
                <a:gd name="connsiteY8" fmla="*/ 9216 h 22413"/>
                <a:gd name="connsiteX9" fmla="*/ 20800 w 37941"/>
                <a:gd name="connsiteY9" fmla="*/ 18322 h 22413"/>
                <a:gd name="connsiteX10" fmla="*/ 16221 w 37941"/>
                <a:gd name="connsiteY10" fmla="*/ 18322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221" y="18322"/>
                  </a:moveTo>
                  <a:cubicBezTo>
                    <a:pt x="11016" y="15350"/>
                    <a:pt x="5782" y="12378"/>
                    <a:pt x="525" y="9419"/>
                  </a:cubicBezTo>
                  <a:lnTo>
                    <a:pt x="-433" y="7819"/>
                  </a:lnTo>
                  <a:lnTo>
                    <a:pt x="480" y="6219"/>
                  </a:lnTo>
                  <a:cubicBezTo>
                    <a:pt x="7797" y="2002"/>
                    <a:pt x="8764" y="1583"/>
                    <a:pt x="16309" y="-2824"/>
                  </a:cubicBezTo>
                  <a:cubicBezTo>
                    <a:pt x="17759" y="-3675"/>
                    <a:pt x="19430" y="-3675"/>
                    <a:pt x="20899" y="-2836"/>
                  </a:cubicBezTo>
                  <a:cubicBezTo>
                    <a:pt x="26133" y="123"/>
                    <a:pt x="31332" y="3069"/>
                    <a:pt x="36566" y="6028"/>
                  </a:cubicBezTo>
                  <a:lnTo>
                    <a:pt x="37508" y="7628"/>
                  </a:lnTo>
                  <a:lnTo>
                    <a:pt x="36615" y="9216"/>
                  </a:lnTo>
                  <a:cubicBezTo>
                    <a:pt x="29342" y="13483"/>
                    <a:pt x="28390" y="13928"/>
                    <a:pt x="20800" y="18322"/>
                  </a:cubicBezTo>
                  <a:cubicBezTo>
                    <a:pt x="19351" y="19160"/>
                    <a:pt x="17689" y="19160"/>
                    <a:pt x="16221" y="1832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8" name="자유형: 도형 467">
              <a:extLst>
                <a:ext uri="{FF2B5EF4-FFF2-40B4-BE49-F238E27FC236}">
                  <a16:creationId xmlns:a16="http://schemas.microsoft.com/office/drawing/2014/main" id="{B341A571-6BE6-40FA-93DF-2A7D307CECF2}"/>
                </a:ext>
              </a:extLst>
            </p:cNvPr>
            <p:cNvSpPr/>
            <p:nvPr/>
          </p:nvSpPr>
          <p:spPr>
            <a:xfrm flipV="1">
              <a:off x="4241716" y="1592600"/>
              <a:ext cx="37732" cy="22590"/>
            </a:xfrm>
            <a:custGeom>
              <a:avLst/>
              <a:gdLst>
                <a:gd name="connsiteX0" fmla="*/ 16225 w 37732"/>
                <a:gd name="connsiteY0" fmla="*/ 18500 h 22590"/>
                <a:gd name="connsiteX1" fmla="*/ 529 w 37732"/>
                <a:gd name="connsiteY1" fmla="*/ 9597 h 22590"/>
                <a:gd name="connsiteX2" fmla="*/ -418 w 37732"/>
                <a:gd name="connsiteY2" fmla="*/ 8010 h 22590"/>
                <a:gd name="connsiteX3" fmla="*/ 485 w 37732"/>
                <a:gd name="connsiteY3" fmla="*/ 6410 h 22590"/>
                <a:gd name="connsiteX4" fmla="*/ 16111 w 37732"/>
                <a:gd name="connsiteY4" fmla="*/ -2811 h 22590"/>
                <a:gd name="connsiteX5" fmla="*/ 20701 w 37732"/>
                <a:gd name="connsiteY5" fmla="*/ -2823 h 22590"/>
                <a:gd name="connsiteX6" fmla="*/ 36366 w 37732"/>
                <a:gd name="connsiteY6" fmla="*/ 6092 h 22590"/>
                <a:gd name="connsiteX7" fmla="*/ 37315 w 37732"/>
                <a:gd name="connsiteY7" fmla="*/ 7680 h 22590"/>
                <a:gd name="connsiteX8" fmla="*/ 36421 w 37732"/>
                <a:gd name="connsiteY8" fmla="*/ 9280 h 22590"/>
                <a:gd name="connsiteX9" fmla="*/ 20805 w 37732"/>
                <a:gd name="connsiteY9" fmla="*/ 18513 h 22590"/>
                <a:gd name="connsiteX10" fmla="*/ 16225 w 37732"/>
                <a:gd name="connsiteY10" fmla="*/ 18500 h 2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0">
                  <a:moveTo>
                    <a:pt x="16225" y="18500"/>
                  </a:moveTo>
                  <a:cubicBezTo>
                    <a:pt x="11021" y="15541"/>
                    <a:pt x="5787" y="12569"/>
                    <a:pt x="529" y="9597"/>
                  </a:cubicBezTo>
                  <a:lnTo>
                    <a:pt x="-418" y="8010"/>
                  </a:lnTo>
                  <a:lnTo>
                    <a:pt x="485" y="6410"/>
                  </a:lnTo>
                  <a:cubicBezTo>
                    <a:pt x="7807" y="2181"/>
                    <a:pt x="8561" y="1596"/>
                    <a:pt x="16111" y="-2811"/>
                  </a:cubicBezTo>
                  <a:cubicBezTo>
                    <a:pt x="17555" y="-3662"/>
                    <a:pt x="19226" y="-3662"/>
                    <a:pt x="20701" y="-2823"/>
                  </a:cubicBezTo>
                  <a:cubicBezTo>
                    <a:pt x="25929" y="148"/>
                    <a:pt x="31138" y="3120"/>
                    <a:pt x="36366" y="6092"/>
                  </a:cubicBezTo>
                  <a:lnTo>
                    <a:pt x="37315" y="7680"/>
                  </a:lnTo>
                  <a:lnTo>
                    <a:pt x="36421" y="9280"/>
                  </a:lnTo>
                  <a:cubicBezTo>
                    <a:pt x="29149" y="13534"/>
                    <a:pt x="28405" y="14118"/>
                    <a:pt x="20805" y="18513"/>
                  </a:cubicBezTo>
                  <a:cubicBezTo>
                    <a:pt x="19361" y="19351"/>
                    <a:pt x="17694" y="19351"/>
                    <a:pt x="16225" y="1850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9" name="자유형: 도형 468">
              <a:extLst>
                <a:ext uri="{FF2B5EF4-FFF2-40B4-BE49-F238E27FC236}">
                  <a16:creationId xmlns:a16="http://schemas.microsoft.com/office/drawing/2014/main" id="{34E6566B-F043-46C4-8EDE-0ED5607CAF35}"/>
                </a:ext>
              </a:extLst>
            </p:cNvPr>
            <p:cNvSpPr/>
            <p:nvPr/>
          </p:nvSpPr>
          <p:spPr>
            <a:xfrm flipV="1">
              <a:off x="4241716" y="1590363"/>
              <a:ext cx="37936" cy="22409"/>
            </a:xfrm>
            <a:custGeom>
              <a:avLst/>
              <a:gdLst>
                <a:gd name="connsiteX0" fmla="*/ 16225 w 37936"/>
                <a:gd name="connsiteY0" fmla="*/ 18328 h 22409"/>
                <a:gd name="connsiteX1" fmla="*/ 529 w 37936"/>
                <a:gd name="connsiteY1" fmla="*/ 9425 h 22409"/>
                <a:gd name="connsiteX2" fmla="*/ -418 w 37936"/>
                <a:gd name="connsiteY2" fmla="*/ 7825 h 22409"/>
                <a:gd name="connsiteX3" fmla="*/ 485 w 37936"/>
                <a:gd name="connsiteY3" fmla="*/ 6238 h 22409"/>
                <a:gd name="connsiteX4" fmla="*/ 16314 w 37936"/>
                <a:gd name="connsiteY4" fmla="*/ -2817 h 22409"/>
                <a:gd name="connsiteX5" fmla="*/ 20913 w 37936"/>
                <a:gd name="connsiteY5" fmla="*/ -2830 h 22409"/>
                <a:gd name="connsiteX6" fmla="*/ 36571 w 37936"/>
                <a:gd name="connsiteY6" fmla="*/ 6047 h 22409"/>
                <a:gd name="connsiteX7" fmla="*/ 37518 w 37936"/>
                <a:gd name="connsiteY7" fmla="*/ 7635 h 22409"/>
                <a:gd name="connsiteX8" fmla="*/ 36620 w 37936"/>
                <a:gd name="connsiteY8" fmla="*/ 9235 h 22409"/>
                <a:gd name="connsiteX9" fmla="*/ 20805 w 37936"/>
                <a:gd name="connsiteY9" fmla="*/ 18328 h 22409"/>
                <a:gd name="connsiteX10" fmla="*/ 16225 w 37936"/>
                <a:gd name="connsiteY10" fmla="*/ 18328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9">
                  <a:moveTo>
                    <a:pt x="16225" y="18328"/>
                  </a:moveTo>
                  <a:cubicBezTo>
                    <a:pt x="11021" y="15356"/>
                    <a:pt x="5787" y="12397"/>
                    <a:pt x="529" y="9425"/>
                  </a:cubicBezTo>
                  <a:lnTo>
                    <a:pt x="-418" y="7825"/>
                  </a:lnTo>
                  <a:lnTo>
                    <a:pt x="485" y="6238"/>
                  </a:lnTo>
                  <a:cubicBezTo>
                    <a:pt x="7806" y="2009"/>
                    <a:pt x="8769" y="1590"/>
                    <a:pt x="16314" y="-2817"/>
                  </a:cubicBezTo>
                  <a:cubicBezTo>
                    <a:pt x="17768" y="-3656"/>
                    <a:pt x="19435" y="-3668"/>
                    <a:pt x="20913" y="-2830"/>
                  </a:cubicBezTo>
                  <a:cubicBezTo>
                    <a:pt x="26138" y="142"/>
                    <a:pt x="31337" y="3075"/>
                    <a:pt x="36571" y="6047"/>
                  </a:cubicBezTo>
                  <a:lnTo>
                    <a:pt x="37518" y="7635"/>
                  </a:lnTo>
                  <a:lnTo>
                    <a:pt x="36620" y="9235"/>
                  </a:lnTo>
                  <a:cubicBezTo>
                    <a:pt x="29347" y="13489"/>
                    <a:pt x="28394" y="13947"/>
                    <a:pt x="20805" y="18328"/>
                  </a:cubicBezTo>
                  <a:cubicBezTo>
                    <a:pt x="19361" y="19166"/>
                    <a:pt x="17693" y="19166"/>
                    <a:pt x="16225" y="1832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0" name="자유형: 도형 469">
              <a:extLst>
                <a:ext uri="{FF2B5EF4-FFF2-40B4-BE49-F238E27FC236}">
                  <a16:creationId xmlns:a16="http://schemas.microsoft.com/office/drawing/2014/main" id="{9CA8A625-DE41-491B-9BC3-FF50E52E512D}"/>
                </a:ext>
              </a:extLst>
            </p:cNvPr>
            <p:cNvSpPr/>
            <p:nvPr/>
          </p:nvSpPr>
          <p:spPr>
            <a:xfrm flipV="1">
              <a:off x="4219863" y="1605007"/>
              <a:ext cx="37736" cy="22585"/>
            </a:xfrm>
            <a:custGeom>
              <a:avLst/>
              <a:gdLst>
                <a:gd name="connsiteX0" fmla="*/ 16245 w 37736"/>
                <a:gd name="connsiteY0" fmla="*/ 18517 h 22585"/>
                <a:gd name="connsiteX1" fmla="*/ 549 w 37736"/>
                <a:gd name="connsiteY1" fmla="*/ 9615 h 22585"/>
                <a:gd name="connsiteX2" fmla="*/ -403 w 37736"/>
                <a:gd name="connsiteY2" fmla="*/ 8014 h 22585"/>
                <a:gd name="connsiteX3" fmla="*/ 500 w 37736"/>
                <a:gd name="connsiteY3" fmla="*/ 6414 h 22585"/>
                <a:gd name="connsiteX4" fmla="*/ 16126 w 37736"/>
                <a:gd name="connsiteY4" fmla="*/ -2793 h 22585"/>
                <a:gd name="connsiteX5" fmla="*/ 20715 w 37736"/>
                <a:gd name="connsiteY5" fmla="*/ -2818 h 22585"/>
                <a:gd name="connsiteX6" fmla="*/ 36386 w 37736"/>
                <a:gd name="connsiteY6" fmla="*/ 6097 h 22585"/>
                <a:gd name="connsiteX7" fmla="*/ 37334 w 37736"/>
                <a:gd name="connsiteY7" fmla="*/ 7697 h 22585"/>
                <a:gd name="connsiteX8" fmla="*/ 36436 w 37736"/>
                <a:gd name="connsiteY8" fmla="*/ 9284 h 22585"/>
                <a:gd name="connsiteX9" fmla="*/ 20829 w 37736"/>
                <a:gd name="connsiteY9" fmla="*/ 18517 h 22585"/>
                <a:gd name="connsiteX10" fmla="*/ 16245 w 37736"/>
                <a:gd name="connsiteY10" fmla="*/ 18517 h 2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6" h="22585">
                  <a:moveTo>
                    <a:pt x="16245" y="18517"/>
                  </a:moveTo>
                  <a:cubicBezTo>
                    <a:pt x="11036" y="15546"/>
                    <a:pt x="5807" y="12587"/>
                    <a:pt x="549" y="9615"/>
                  </a:cubicBezTo>
                  <a:lnTo>
                    <a:pt x="-403" y="8014"/>
                  </a:lnTo>
                  <a:lnTo>
                    <a:pt x="500" y="6414"/>
                  </a:lnTo>
                  <a:cubicBezTo>
                    <a:pt x="7821" y="2198"/>
                    <a:pt x="8581" y="1601"/>
                    <a:pt x="16126" y="-2793"/>
                  </a:cubicBezTo>
                  <a:cubicBezTo>
                    <a:pt x="17570" y="-3644"/>
                    <a:pt x="19246" y="-3657"/>
                    <a:pt x="20715" y="-2818"/>
                  </a:cubicBezTo>
                  <a:cubicBezTo>
                    <a:pt x="25944" y="153"/>
                    <a:pt x="31158" y="3125"/>
                    <a:pt x="36386" y="6097"/>
                  </a:cubicBezTo>
                  <a:lnTo>
                    <a:pt x="37334" y="7697"/>
                  </a:lnTo>
                  <a:lnTo>
                    <a:pt x="36436" y="9284"/>
                  </a:lnTo>
                  <a:cubicBezTo>
                    <a:pt x="29164" y="13539"/>
                    <a:pt x="28420" y="14123"/>
                    <a:pt x="20829" y="18517"/>
                  </a:cubicBezTo>
                  <a:cubicBezTo>
                    <a:pt x="19376" y="19356"/>
                    <a:pt x="17708" y="19356"/>
                    <a:pt x="16245" y="1851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1" name="자유형: 도형 470">
              <a:extLst>
                <a:ext uri="{FF2B5EF4-FFF2-40B4-BE49-F238E27FC236}">
                  <a16:creationId xmlns:a16="http://schemas.microsoft.com/office/drawing/2014/main" id="{43C7C63C-CEDF-4294-9970-3F52C0842516}"/>
                </a:ext>
              </a:extLst>
            </p:cNvPr>
            <p:cNvSpPr/>
            <p:nvPr/>
          </p:nvSpPr>
          <p:spPr>
            <a:xfrm flipV="1">
              <a:off x="4219863" y="1602768"/>
              <a:ext cx="37936" cy="22404"/>
            </a:xfrm>
            <a:custGeom>
              <a:avLst/>
              <a:gdLst>
                <a:gd name="connsiteX0" fmla="*/ 16240 w 37936"/>
                <a:gd name="connsiteY0" fmla="*/ 18344 h 22404"/>
                <a:gd name="connsiteX1" fmla="*/ 544 w 37936"/>
                <a:gd name="connsiteY1" fmla="*/ 9441 h 22404"/>
                <a:gd name="connsiteX2" fmla="*/ -403 w 37936"/>
                <a:gd name="connsiteY2" fmla="*/ 7841 h 22404"/>
                <a:gd name="connsiteX3" fmla="*/ 500 w 37936"/>
                <a:gd name="connsiteY3" fmla="*/ 6241 h 22404"/>
                <a:gd name="connsiteX4" fmla="*/ 16329 w 37936"/>
                <a:gd name="connsiteY4" fmla="*/ -2802 h 22404"/>
                <a:gd name="connsiteX5" fmla="*/ 20928 w 37936"/>
                <a:gd name="connsiteY5" fmla="*/ -2814 h 22404"/>
                <a:gd name="connsiteX6" fmla="*/ 36586 w 37936"/>
                <a:gd name="connsiteY6" fmla="*/ 6050 h 22404"/>
                <a:gd name="connsiteX7" fmla="*/ 37533 w 37936"/>
                <a:gd name="connsiteY7" fmla="*/ 7638 h 22404"/>
                <a:gd name="connsiteX8" fmla="*/ 36635 w 37936"/>
                <a:gd name="connsiteY8" fmla="*/ 9238 h 22404"/>
                <a:gd name="connsiteX9" fmla="*/ 20820 w 37936"/>
                <a:gd name="connsiteY9" fmla="*/ 18344 h 22404"/>
                <a:gd name="connsiteX10" fmla="*/ 16240 w 37936"/>
                <a:gd name="connsiteY10" fmla="*/ 18344 h 2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4">
                  <a:moveTo>
                    <a:pt x="16240" y="18344"/>
                  </a:moveTo>
                  <a:cubicBezTo>
                    <a:pt x="11036" y="15372"/>
                    <a:pt x="5802" y="12400"/>
                    <a:pt x="544" y="9441"/>
                  </a:cubicBezTo>
                  <a:lnTo>
                    <a:pt x="-403" y="7841"/>
                  </a:lnTo>
                  <a:lnTo>
                    <a:pt x="500" y="6241"/>
                  </a:lnTo>
                  <a:cubicBezTo>
                    <a:pt x="7821" y="2012"/>
                    <a:pt x="8784" y="1605"/>
                    <a:pt x="16329" y="-2802"/>
                  </a:cubicBezTo>
                  <a:cubicBezTo>
                    <a:pt x="17783" y="-3653"/>
                    <a:pt x="19450" y="-3653"/>
                    <a:pt x="20928" y="-2814"/>
                  </a:cubicBezTo>
                  <a:cubicBezTo>
                    <a:pt x="26153" y="157"/>
                    <a:pt x="31356" y="3091"/>
                    <a:pt x="36586" y="6050"/>
                  </a:cubicBezTo>
                  <a:lnTo>
                    <a:pt x="37533" y="7638"/>
                  </a:lnTo>
                  <a:lnTo>
                    <a:pt x="36635" y="9238"/>
                  </a:lnTo>
                  <a:cubicBezTo>
                    <a:pt x="29362" y="13492"/>
                    <a:pt x="28420" y="13950"/>
                    <a:pt x="20820" y="18344"/>
                  </a:cubicBezTo>
                  <a:cubicBezTo>
                    <a:pt x="19376" y="19169"/>
                    <a:pt x="17708" y="19169"/>
                    <a:pt x="16240" y="1834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2" name="자유형: 도형 471">
              <a:extLst>
                <a:ext uri="{FF2B5EF4-FFF2-40B4-BE49-F238E27FC236}">
                  <a16:creationId xmlns:a16="http://schemas.microsoft.com/office/drawing/2014/main" id="{AA2B86E6-7E42-4F1A-94AB-8A4BCD760B8A}"/>
                </a:ext>
              </a:extLst>
            </p:cNvPr>
            <p:cNvSpPr/>
            <p:nvPr/>
          </p:nvSpPr>
          <p:spPr>
            <a:xfrm flipV="1">
              <a:off x="4198014" y="1617414"/>
              <a:ext cx="37732" cy="22579"/>
            </a:xfrm>
            <a:custGeom>
              <a:avLst/>
              <a:gdLst>
                <a:gd name="connsiteX0" fmla="*/ 16256 w 37732"/>
                <a:gd name="connsiteY0" fmla="*/ 18522 h 22579"/>
                <a:gd name="connsiteX1" fmla="*/ 561 w 37732"/>
                <a:gd name="connsiteY1" fmla="*/ 9619 h 22579"/>
                <a:gd name="connsiteX2" fmla="*/ -388 w 37732"/>
                <a:gd name="connsiteY2" fmla="*/ 8032 h 22579"/>
                <a:gd name="connsiteX3" fmla="*/ 515 w 37732"/>
                <a:gd name="connsiteY3" fmla="*/ 6419 h 22579"/>
                <a:gd name="connsiteX4" fmla="*/ 16137 w 37732"/>
                <a:gd name="connsiteY4" fmla="*/ -2788 h 22579"/>
                <a:gd name="connsiteX5" fmla="*/ 20731 w 37732"/>
                <a:gd name="connsiteY5" fmla="*/ -2801 h 22579"/>
                <a:gd name="connsiteX6" fmla="*/ 36397 w 37732"/>
                <a:gd name="connsiteY6" fmla="*/ 6114 h 22579"/>
                <a:gd name="connsiteX7" fmla="*/ 37345 w 37732"/>
                <a:gd name="connsiteY7" fmla="*/ 7702 h 22579"/>
                <a:gd name="connsiteX8" fmla="*/ 36452 w 37732"/>
                <a:gd name="connsiteY8" fmla="*/ 9302 h 22579"/>
                <a:gd name="connsiteX9" fmla="*/ 20840 w 37732"/>
                <a:gd name="connsiteY9" fmla="*/ 18522 h 22579"/>
                <a:gd name="connsiteX10" fmla="*/ 16256 w 37732"/>
                <a:gd name="connsiteY10" fmla="*/ 18522 h 2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79">
                  <a:moveTo>
                    <a:pt x="16256" y="18522"/>
                  </a:moveTo>
                  <a:cubicBezTo>
                    <a:pt x="11052" y="15550"/>
                    <a:pt x="5818" y="12591"/>
                    <a:pt x="561" y="9619"/>
                  </a:cubicBezTo>
                  <a:lnTo>
                    <a:pt x="-388" y="8032"/>
                  </a:lnTo>
                  <a:lnTo>
                    <a:pt x="515" y="6419"/>
                  </a:lnTo>
                  <a:cubicBezTo>
                    <a:pt x="7843" y="2203"/>
                    <a:pt x="8592" y="1619"/>
                    <a:pt x="16137" y="-2788"/>
                  </a:cubicBezTo>
                  <a:cubicBezTo>
                    <a:pt x="17591" y="-3639"/>
                    <a:pt x="19257" y="-3639"/>
                    <a:pt x="20731" y="-2801"/>
                  </a:cubicBezTo>
                  <a:cubicBezTo>
                    <a:pt x="25961" y="171"/>
                    <a:pt x="31169" y="3142"/>
                    <a:pt x="36397" y="6114"/>
                  </a:cubicBezTo>
                  <a:lnTo>
                    <a:pt x="37345" y="7702"/>
                  </a:lnTo>
                  <a:lnTo>
                    <a:pt x="36452" y="9302"/>
                  </a:lnTo>
                  <a:cubicBezTo>
                    <a:pt x="29180" y="13556"/>
                    <a:pt x="28436" y="14141"/>
                    <a:pt x="20840" y="18522"/>
                  </a:cubicBezTo>
                  <a:cubicBezTo>
                    <a:pt x="19392" y="19360"/>
                    <a:pt x="17725" y="19360"/>
                    <a:pt x="16256" y="1852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3" name="자유형: 도형 472">
              <a:extLst>
                <a:ext uri="{FF2B5EF4-FFF2-40B4-BE49-F238E27FC236}">
                  <a16:creationId xmlns:a16="http://schemas.microsoft.com/office/drawing/2014/main" id="{AA745D8F-6960-4515-8080-9C2897481E7D}"/>
                </a:ext>
              </a:extLst>
            </p:cNvPr>
            <p:cNvSpPr/>
            <p:nvPr/>
          </p:nvSpPr>
          <p:spPr>
            <a:xfrm flipV="1">
              <a:off x="4198010" y="1615167"/>
              <a:ext cx="37936" cy="22410"/>
            </a:xfrm>
            <a:custGeom>
              <a:avLst/>
              <a:gdLst>
                <a:gd name="connsiteX0" fmla="*/ 16260 w 37936"/>
                <a:gd name="connsiteY0" fmla="*/ 18352 h 22410"/>
                <a:gd name="connsiteX1" fmla="*/ 564 w 37936"/>
                <a:gd name="connsiteY1" fmla="*/ 9449 h 22410"/>
                <a:gd name="connsiteX2" fmla="*/ -388 w 37936"/>
                <a:gd name="connsiteY2" fmla="*/ 7861 h 22410"/>
                <a:gd name="connsiteX3" fmla="*/ 513 w 37936"/>
                <a:gd name="connsiteY3" fmla="*/ 6248 h 22410"/>
                <a:gd name="connsiteX4" fmla="*/ 16354 w 37936"/>
                <a:gd name="connsiteY4" fmla="*/ -2794 h 22410"/>
                <a:gd name="connsiteX5" fmla="*/ 20943 w 37936"/>
                <a:gd name="connsiteY5" fmla="*/ -2819 h 22410"/>
                <a:gd name="connsiteX6" fmla="*/ 36604 w 37936"/>
                <a:gd name="connsiteY6" fmla="*/ 6071 h 22410"/>
                <a:gd name="connsiteX7" fmla="*/ 37548 w 37936"/>
                <a:gd name="connsiteY7" fmla="*/ 7658 h 22410"/>
                <a:gd name="connsiteX8" fmla="*/ 36655 w 37936"/>
                <a:gd name="connsiteY8" fmla="*/ 9259 h 22410"/>
                <a:gd name="connsiteX9" fmla="*/ 20844 w 37936"/>
                <a:gd name="connsiteY9" fmla="*/ 18352 h 22410"/>
                <a:gd name="connsiteX10" fmla="*/ 16260 w 37936"/>
                <a:gd name="connsiteY10" fmla="*/ 18352 h 2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0">
                  <a:moveTo>
                    <a:pt x="16260" y="18352"/>
                  </a:moveTo>
                  <a:cubicBezTo>
                    <a:pt x="11056" y="15380"/>
                    <a:pt x="5822" y="12408"/>
                    <a:pt x="564" y="9449"/>
                  </a:cubicBezTo>
                  <a:lnTo>
                    <a:pt x="-388" y="7861"/>
                  </a:lnTo>
                  <a:lnTo>
                    <a:pt x="513" y="6248"/>
                  </a:lnTo>
                  <a:cubicBezTo>
                    <a:pt x="7846" y="2020"/>
                    <a:pt x="8804" y="1613"/>
                    <a:pt x="16354" y="-2794"/>
                  </a:cubicBezTo>
                  <a:cubicBezTo>
                    <a:pt x="17798" y="-3632"/>
                    <a:pt x="19470" y="-3645"/>
                    <a:pt x="20943" y="-2819"/>
                  </a:cubicBezTo>
                  <a:cubicBezTo>
                    <a:pt x="26167" y="153"/>
                    <a:pt x="31371" y="3099"/>
                    <a:pt x="36604" y="6071"/>
                  </a:cubicBezTo>
                  <a:lnTo>
                    <a:pt x="37548" y="7658"/>
                  </a:lnTo>
                  <a:lnTo>
                    <a:pt x="36655" y="9259"/>
                  </a:lnTo>
                  <a:cubicBezTo>
                    <a:pt x="29382" y="13500"/>
                    <a:pt x="28434" y="13957"/>
                    <a:pt x="20844" y="18352"/>
                  </a:cubicBezTo>
                  <a:cubicBezTo>
                    <a:pt x="19391" y="19190"/>
                    <a:pt x="17728" y="19190"/>
                    <a:pt x="16260" y="1835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4" name="자유형: 도형 473">
              <a:extLst>
                <a:ext uri="{FF2B5EF4-FFF2-40B4-BE49-F238E27FC236}">
                  <a16:creationId xmlns:a16="http://schemas.microsoft.com/office/drawing/2014/main" id="{5D3DE800-0678-4A8B-B17A-BA989A98C30E}"/>
                </a:ext>
              </a:extLst>
            </p:cNvPr>
            <p:cNvSpPr/>
            <p:nvPr/>
          </p:nvSpPr>
          <p:spPr>
            <a:xfrm flipV="1">
              <a:off x="4176161" y="1629810"/>
              <a:ext cx="37732" cy="22591"/>
            </a:xfrm>
            <a:custGeom>
              <a:avLst/>
              <a:gdLst>
                <a:gd name="connsiteX0" fmla="*/ 16271 w 37732"/>
                <a:gd name="connsiteY0" fmla="*/ 18546 h 22591"/>
                <a:gd name="connsiteX1" fmla="*/ 575 w 37732"/>
                <a:gd name="connsiteY1" fmla="*/ 9643 h 22591"/>
                <a:gd name="connsiteX2" fmla="*/ -373 w 37732"/>
                <a:gd name="connsiteY2" fmla="*/ 8043 h 22591"/>
                <a:gd name="connsiteX3" fmla="*/ 530 w 37732"/>
                <a:gd name="connsiteY3" fmla="*/ 6443 h 22591"/>
                <a:gd name="connsiteX4" fmla="*/ 16157 w 37732"/>
                <a:gd name="connsiteY4" fmla="*/ -2777 h 22591"/>
                <a:gd name="connsiteX5" fmla="*/ 20746 w 37732"/>
                <a:gd name="connsiteY5" fmla="*/ -2790 h 22591"/>
                <a:gd name="connsiteX6" fmla="*/ 36417 w 37732"/>
                <a:gd name="connsiteY6" fmla="*/ 6125 h 22591"/>
                <a:gd name="connsiteX7" fmla="*/ 37360 w 37732"/>
                <a:gd name="connsiteY7" fmla="*/ 7713 h 22591"/>
                <a:gd name="connsiteX8" fmla="*/ 36467 w 37732"/>
                <a:gd name="connsiteY8" fmla="*/ 9313 h 22591"/>
                <a:gd name="connsiteX9" fmla="*/ 20855 w 37732"/>
                <a:gd name="connsiteY9" fmla="*/ 18546 h 22591"/>
                <a:gd name="connsiteX10" fmla="*/ 16271 w 37732"/>
                <a:gd name="connsiteY10" fmla="*/ 18546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1">
                  <a:moveTo>
                    <a:pt x="16271" y="18546"/>
                  </a:moveTo>
                  <a:cubicBezTo>
                    <a:pt x="11067" y="15574"/>
                    <a:pt x="5833" y="12602"/>
                    <a:pt x="575" y="9643"/>
                  </a:cubicBezTo>
                  <a:lnTo>
                    <a:pt x="-373" y="8043"/>
                  </a:lnTo>
                  <a:lnTo>
                    <a:pt x="530" y="6443"/>
                  </a:lnTo>
                  <a:cubicBezTo>
                    <a:pt x="7858" y="2214"/>
                    <a:pt x="8612" y="1630"/>
                    <a:pt x="16157" y="-2777"/>
                  </a:cubicBezTo>
                  <a:cubicBezTo>
                    <a:pt x="17606" y="-3628"/>
                    <a:pt x="19277" y="-3628"/>
                    <a:pt x="20746" y="-2790"/>
                  </a:cubicBezTo>
                  <a:cubicBezTo>
                    <a:pt x="25979" y="182"/>
                    <a:pt x="31184" y="3154"/>
                    <a:pt x="36417" y="6125"/>
                  </a:cubicBezTo>
                  <a:lnTo>
                    <a:pt x="37360" y="7713"/>
                  </a:lnTo>
                  <a:lnTo>
                    <a:pt x="36467" y="9313"/>
                  </a:lnTo>
                  <a:cubicBezTo>
                    <a:pt x="29195" y="13555"/>
                    <a:pt x="28451" y="14152"/>
                    <a:pt x="20855" y="18546"/>
                  </a:cubicBezTo>
                  <a:cubicBezTo>
                    <a:pt x="19407" y="19384"/>
                    <a:pt x="17739" y="19384"/>
                    <a:pt x="16271" y="1854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5" name="자유형: 도형 474">
              <a:extLst>
                <a:ext uri="{FF2B5EF4-FFF2-40B4-BE49-F238E27FC236}">
                  <a16:creationId xmlns:a16="http://schemas.microsoft.com/office/drawing/2014/main" id="{5DC4676B-C1CC-43F2-9893-18307C7C16F1}"/>
                </a:ext>
              </a:extLst>
            </p:cNvPr>
            <p:cNvSpPr/>
            <p:nvPr/>
          </p:nvSpPr>
          <p:spPr>
            <a:xfrm flipV="1">
              <a:off x="4176161" y="1627571"/>
              <a:ext cx="37937" cy="22412"/>
            </a:xfrm>
            <a:custGeom>
              <a:avLst/>
              <a:gdLst>
                <a:gd name="connsiteX0" fmla="*/ 16271 w 37937"/>
                <a:gd name="connsiteY0" fmla="*/ 18374 h 22412"/>
                <a:gd name="connsiteX1" fmla="*/ 575 w 37937"/>
                <a:gd name="connsiteY1" fmla="*/ 9458 h 22412"/>
                <a:gd name="connsiteX2" fmla="*/ -373 w 37937"/>
                <a:gd name="connsiteY2" fmla="*/ 7871 h 22412"/>
                <a:gd name="connsiteX3" fmla="*/ 530 w 37937"/>
                <a:gd name="connsiteY3" fmla="*/ 6271 h 22412"/>
                <a:gd name="connsiteX4" fmla="*/ 16365 w 37937"/>
                <a:gd name="connsiteY4" fmla="*/ -2784 h 22412"/>
                <a:gd name="connsiteX5" fmla="*/ 20959 w 37937"/>
                <a:gd name="connsiteY5" fmla="*/ -2797 h 22412"/>
                <a:gd name="connsiteX6" fmla="*/ 36615 w 37937"/>
                <a:gd name="connsiteY6" fmla="*/ 6080 h 22412"/>
                <a:gd name="connsiteX7" fmla="*/ 37564 w 37937"/>
                <a:gd name="connsiteY7" fmla="*/ 7668 h 22412"/>
                <a:gd name="connsiteX8" fmla="*/ 36665 w 37937"/>
                <a:gd name="connsiteY8" fmla="*/ 9268 h 22412"/>
                <a:gd name="connsiteX9" fmla="*/ 20855 w 37937"/>
                <a:gd name="connsiteY9" fmla="*/ 18374 h 22412"/>
                <a:gd name="connsiteX10" fmla="*/ 16271 w 37937"/>
                <a:gd name="connsiteY10" fmla="*/ 18374 h 2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7" h="22412">
                  <a:moveTo>
                    <a:pt x="16271" y="18374"/>
                  </a:moveTo>
                  <a:cubicBezTo>
                    <a:pt x="11067" y="15402"/>
                    <a:pt x="5833" y="12430"/>
                    <a:pt x="575" y="9458"/>
                  </a:cubicBezTo>
                  <a:lnTo>
                    <a:pt x="-373" y="7871"/>
                  </a:lnTo>
                  <a:lnTo>
                    <a:pt x="530" y="6271"/>
                  </a:lnTo>
                  <a:cubicBezTo>
                    <a:pt x="7858" y="2042"/>
                    <a:pt x="8815" y="1623"/>
                    <a:pt x="16365" y="-2784"/>
                  </a:cubicBezTo>
                  <a:cubicBezTo>
                    <a:pt x="17814" y="-3622"/>
                    <a:pt x="19481" y="-3635"/>
                    <a:pt x="20959" y="-2797"/>
                  </a:cubicBezTo>
                  <a:cubicBezTo>
                    <a:pt x="26187" y="175"/>
                    <a:pt x="31387" y="3108"/>
                    <a:pt x="36615" y="6080"/>
                  </a:cubicBezTo>
                  <a:lnTo>
                    <a:pt x="37564" y="7668"/>
                  </a:lnTo>
                  <a:lnTo>
                    <a:pt x="36665" y="9268"/>
                  </a:lnTo>
                  <a:cubicBezTo>
                    <a:pt x="29393" y="13523"/>
                    <a:pt x="28451" y="13967"/>
                    <a:pt x="20855" y="18374"/>
                  </a:cubicBezTo>
                  <a:cubicBezTo>
                    <a:pt x="19407" y="19199"/>
                    <a:pt x="17739" y="19199"/>
                    <a:pt x="16271" y="1837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6" name="자유형: 도형 475">
              <a:extLst>
                <a:ext uri="{FF2B5EF4-FFF2-40B4-BE49-F238E27FC236}">
                  <a16:creationId xmlns:a16="http://schemas.microsoft.com/office/drawing/2014/main" id="{298EF5AC-8475-423B-935D-82B6D43A3FDA}"/>
                </a:ext>
              </a:extLst>
            </p:cNvPr>
            <p:cNvSpPr/>
            <p:nvPr/>
          </p:nvSpPr>
          <p:spPr>
            <a:xfrm flipV="1">
              <a:off x="4154308" y="1642218"/>
              <a:ext cx="37738" cy="22590"/>
            </a:xfrm>
            <a:custGeom>
              <a:avLst/>
              <a:gdLst>
                <a:gd name="connsiteX0" fmla="*/ 16291 w 37738"/>
                <a:gd name="connsiteY0" fmla="*/ 18556 h 22590"/>
                <a:gd name="connsiteX1" fmla="*/ 594 w 37738"/>
                <a:gd name="connsiteY1" fmla="*/ 9653 h 22590"/>
                <a:gd name="connsiteX2" fmla="*/ -358 w 37738"/>
                <a:gd name="connsiteY2" fmla="*/ 8053 h 22590"/>
                <a:gd name="connsiteX3" fmla="*/ 555 w 37738"/>
                <a:gd name="connsiteY3" fmla="*/ 6452 h 22590"/>
                <a:gd name="connsiteX4" fmla="*/ 16172 w 37738"/>
                <a:gd name="connsiteY4" fmla="*/ -2755 h 22590"/>
                <a:gd name="connsiteX5" fmla="*/ 20760 w 37738"/>
                <a:gd name="connsiteY5" fmla="*/ -2780 h 22590"/>
                <a:gd name="connsiteX6" fmla="*/ 36432 w 37738"/>
                <a:gd name="connsiteY6" fmla="*/ 6135 h 22590"/>
                <a:gd name="connsiteX7" fmla="*/ 37380 w 37738"/>
                <a:gd name="connsiteY7" fmla="*/ 7735 h 22590"/>
                <a:gd name="connsiteX8" fmla="*/ 36482 w 37738"/>
                <a:gd name="connsiteY8" fmla="*/ 9323 h 22590"/>
                <a:gd name="connsiteX9" fmla="*/ 20875 w 37738"/>
                <a:gd name="connsiteY9" fmla="*/ 18556 h 22590"/>
                <a:gd name="connsiteX10" fmla="*/ 16291 w 37738"/>
                <a:gd name="connsiteY10" fmla="*/ 18556 h 2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90">
                  <a:moveTo>
                    <a:pt x="16291" y="18556"/>
                  </a:moveTo>
                  <a:cubicBezTo>
                    <a:pt x="11087" y="15584"/>
                    <a:pt x="5853" y="12624"/>
                    <a:pt x="594" y="9653"/>
                  </a:cubicBezTo>
                  <a:lnTo>
                    <a:pt x="-358" y="8053"/>
                  </a:lnTo>
                  <a:lnTo>
                    <a:pt x="555" y="6452"/>
                  </a:lnTo>
                  <a:cubicBezTo>
                    <a:pt x="7873" y="2236"/>
                    <a:pt x="8627" y="1639"/>
                    <a:pt x="16172" y="-2755"/>
                  </a:cubicBezTo>
                  <a:cubicBezTo>
                    <a:pt x="17621" y="-3619"/>
                    <a:pt x="19292" y="-3619"/>
                    <a:pt x="20760" y="-2780"/>
                  </a:cubicBezTo>
                  <a:cubicBezTo>
                    <a:pt x="25994" y="191"/>
                    <a:pt x="31204" y="3163"/>
                    <a:pt x="36432" y="6135"/>
                  </a:cubicBezTo>
                  <a:lnTo>
                    <a:pt x="37380" y="7735"/>
                  </a:lnTo>
                  <a:lnTo>
                    <a:pt x="36482" y="9323"/>
                  </a:lnTo>
                  <a:cubicBezTo>
                    <a:pt x="29210" y="13577"/>
                    <a:pt x="28471" y="14161"/>
                    <a:pt x="20875" y="18556"/>
                  </a:cubicBezTo>
                  <a:cubicBezTo>
                    <a:pt x="19422" y="19394"/>
                    <a:pt x="17754" y="19394"/>
                    <a:pt x="16291" y="1855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7" name="자유형: 도형 476">
              <a:extLst>
                <a:ext uri="{FF2B5EF4-FFF2-40B4-BE49-F238E27FC236}">
                  <a16:creationId xmlns:a16="http://schemas.microsoft.com/office/drawing/2014/main" id="{F7E6DB29-F114-4158-8B5C-25DEBABA8FE4}"/>
                </a:ext>
              </a:extLst>
            </p:cNvPr>
            <p:cNvSpPr/>
            <p:nvPr/>
          </p:nvSpPr>
          <p:spPr>
            <a:xfrm flipV="1">
              <a:off x="4154308" y="1639981"/>
              <a:ext cx="37936" cy="22405"/>
            </a:xfrm>
            <a:custGeom>
              <a:avLst/>
              <a:gdLst>
                <a:gd name="connsiteX0" fmla="*/ 16291 w 37936"/>
                <a:gd name="connsiteY0" fmla="*/ 18367 h 22405"/>
                <a:gd name="connsiteX1" fmla="*/ 594 w 37936"/>
                <a:gd name="connsiteY1" fmla="*/ 9477 h 22405"/>
                <a:gd name="connsiteX2" fmla="*/ -358 w 37936"/>
                <a:gd name="connsiteY2" fmla="*/ 7877 h 22405"/>
                <a:gd name="connsiteX3" fmla="*/ 545 w 37936"/>
                <a:gd name="connsiteY3" fmla="*/ 6277 h 22405"/>
                <a:gd name="connsiteX4" fmla="*/ 16385 w 37936"/>
                <a:gd name="connsiteY4" fmla="*/ -2778 h 22405"/>
                <a:gd name="connsiteX5" fmla="*/ 20974 w 37936"/>
                <a:gd name="connsiteY5" fmla="*/ -2791 h 22405"/>
                <a:gd name="connsiteX6" fmla="*/ 36630 w 37936"/>
                <a:gd name="connsiteY6" fmla="*/ 6087 h 22405"/>
                <a:gd name="connsiteX7" fmla="*/ 37578 w 37936"/>
                <a:gd name="connsiteY7" fmla="*/ 7674 h 22405"/>
                <a:gd name="connsiteX8" fmla="*/ 36680 w 37936"/>
                <a:gd name="connsiteY8" fmla="*/ 9287 h 22405"/>
                <a:gd name="connsiteX9" fmla="*/ 20870 w 37936"/>
                <a:gd name="connsiteY9" fmla="*/ 18380 h 22405"/>
                <a:gd name="connsiteX10" fmla="*/ 16291 w 37936"/>
                <a:gd name="connsiteY10" fmla="*/ 18367 h 2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5">
                  <a:moveTo>
                    <a:pt x="16291" y="18367"/>
                  </a:moveTo>
                  <a:cubicBezTo>
                    <a:pt x="11082" y="15408"/>
                    <a:pt x="5848" y="12437"/>
                    <a:pt x="594" y="9477"/>
                  </a:cubicBezTo>
                  <a:lnTo>
                    <a:pt x="-358" y="7877"/>
                  </a:lnTo>
                  <a:lnTo>
                    <a:pt x="545" y="6277"/>
                  </a:lnTo>
                  <a:cubicBezTo>
                    <a:pt x="7872" y="2061"/>
                    <a:pt x="8840" y="1642"/>
                    <a:pt x="16385" y="-2778"/>
                  </a:cubicBezTo>
                  <a:cubicBezTo>
                    <a:pt x="17829" y="-3616"/>
                    <a:pt x="19501" y="-3616"/>
                    <a:pt x="20974" y="-2791"/>
                  </a:cubicBezTo>
                  <a:cubicBezTo>
                    <a:pt x="26202" y="181"/>
                    <a:pt x="31402" y="3115"/>
                    <a:pt x="36630" y="6087"/>
                  </a:cubicBezTo>
                  <a:lnTo>
                    <a:pt x="37578" y="7674"/>
                  </a:lnTo>
                  <a:lnTo>
                    <a:pt x="36680" y="9287"/>
                  </a:lnTo>
                  <a:cubicBezTo>
                    <a:pt x="29408" y="13529"/>
                    <a:pt x="28465" y="13986"/>
                    <a:pt x="20870" y="18380"/>
                  </a:cubicBezTo>
                  <a:cubicBezTo>
                    <a:pt x="19422" y="19206"/>
                    <a:pt x="17754" y="19206"/>
                    <a:pt x="16291" y="1836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8" name="자유형: 도형 477">
              <a:extLst>
                <a:ext uri="{FF2B5EF4-FFF2-40B4-BE49-F238E27FC236}">
                  <a16:creationId xmlns:a16="http://schemas.microsoft.com/office/drawing/2014/main" id="{722AB130-88E7-4818-AE78-94FC9BCEBEBF}"/>
                </a:ext>
              </a:extLst>
            </p:cNvPr>
            <p:cNvSpPr/>
            <p:nvPr/>
          </p:nvSpPr>
          <p:spPr>
            <a:xfrm flipV="1">
              <a:off x="4132460" y="1654613"/>
              <a:ext cx="37732" cy="22595"/>
            </a:xfrm>
            <a:custGeom>
              <a:avLst/>
              <a:gdLst>
                <a:gd name="connsiteX0" fmla="*/ 16301 w 37732"/>
                <a:gd name="connsiteY0" fmla="*/ 18571 h 22595"/>
                <a:gd name="connsiteX1" fmla="*/ 604 w 37732"/>
                <a:gd name="connsiteY1" fmla="*/ 9656 h 22595"/>
                <a:gd name="connsiteX2" fmla="*/ -343 w 37732"/>
                <a:gd name="connsiteY2" fmla="*/ 8068 h 22595"/>
                <a:gd name="connsiteX3" fmla="*/ 565 w 37732"/>
                <a:gd name="connsiteY3" fmla="*/ 6456 h 22595"/>
                <a:gd name="connsiteX4" fmla="*/ 16192 w 37732"/>
                <a:gd name="connsiteY4" fmla="*/ -2765 h 22595"/>
                <a:gd name="connsiteX5" fmla="*/ 20780 w 37732"/>
                <a:gd name="connsiteY5" fmla="*/ -2777 h 22595"/>
                <a:gd name="connsiteX6" fmla="*/ 36442 w 37732"/>
                <a:gd name="connsiteY6" fmla="*/ 6138 h 22595"/>
                <a:gd name="connsiteX7" fmla="*/ 37390 w 37732"/>
                <a:gd name="connsiteY7" fmla="*/ 7738 h 22595"/>
                <a:gd name="connsiteX8" fmla="*/ 36497 w 37732"/>
                <a:gd name="connsiteY8" fmla="*/ 9338 h 22595"/>
                <a:gd name="connsiteX9" fmla="*/ 20885 w 37732"/>
                <a:gd name="connsiteY9" fmla="*/ 18571 h 22595"/>
                <a:gd name="connsiteX10" fmla="*/ 16301 w 37732"/>
                <a:gd name="connsiteY10" fmla="*/ 18571 h 22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5">
                  <a:moveTo>
                    <a:pt x="16301" y="18571"/>
                  </a:moveTo>
                  <a:cubicBezTo>
                    <a:pt x="11097" y="15599"/>
                    <a:pt x="5863" y="12628"/>
                    <a:pt x="604" y="9656"/>
                  </a:cubicBezTo>
                  <a:lnTo>
                    <a:pt x="-343" y="8068"/>
                  </a:lnTo>
                  <a:lnTo>
                    <a:pt x="565" y="6456"/>
                  </a:lnTo>
                  <a:cubicBezTo>
                    <a:pt x="7887" y="2239"/>
                    <a:pt x="8637" y="1655"/>
                    <a:pt x="16192" y="-2765"/>
                  </a:cubicBezTo>
                  <a:cubicBezTo>
                    <a:pt x="17636" y="-3603"/>
                    <a:pt x="19302" y="-3603"/>
                    <a:pt x="20780" y="-2777"/>
                  </a:cubicBezTo>
                  <a:cubicBezTo>
                    <a:pt x="26004" y="194"/>
                    <a:pt x="31214" y="3179"/>
                    <a:pt x="36442" y="6138"/>
                  </a:cubicBezTo>
                  <a:lnTo>
                    <a:pt x="37390" y="7738"/>
                  </a:lnTo>
                  <a:lnTo>
                    <a:pt x="36497" y="9338"/>
                  </a:lnTo>
                  <a:cubicBezTo>
                    <a:pt x="29225" y="13580"/>
                    <a:pt x="28480" y="14164"/>
                    <a:pt x="20885" y="18571"/>
                  </a:cubicBezTo>
                  <a:cubicBezTo>
                    <a:pt x="19432" y="19409"/>
                    <a:pt x="17769" y="19409"/>
                    <a:pt x="16301" y="1857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9" name="자유형: 도형 478">
              <a:extLst>
                <a:ext uri="{FF2B5EF4-FFF2-40B4-BE49-F238E27FC236}">
                  <a16:creationId xmlns:a16="http://schemas.microsoft.com/office/drawing/2014/main" id="{C290FED1-4EE4-4A30-BB46-E7D8E9EA5090}"/>
                </a:ext>
              </a:extLst>
            </p:cNvPr>
            <p:cNvSpPr/>
            <p:nvPr/>
          </p:nvSpPr>
          <p:spPr>
            <a:xfrm flipV="1">
              <a:off x="4132455" y="1652374"/>
              <a:ext cx="37936" cy="22417"/>
            </a:xfrm>
            <a:custGeom>
              <a:avLst/>
              <a:gdLst>
                <a:gd name="connsiteX0" fmla="*/ 16306 w 37936"/>
                <a:gd name="connsiteY0" fmla="*/ 18401 h 22417"/>
                <a:gd name="connsiteX1" fmla="*/ 609 w 37936"/>
                <a:gd name="connsiteY1" fmla="*/ 9486 h 22417"/>
                <a:gd name="connsiteX2" fmla="*/ -343 w 37936"/>
                <a:gd name="connsiteY2" fmla="*/ 7885 h 22417"/>
                <a:gd name="connsiteX3" fmla="*/ 559 w 37936"/>
                <a:gd name="connsiteY3" fmla="*/ 6285 h 22417"/>
                <a:gd name="connsiteX4" fmla="*/ 16400 w 37936"/>
                <a:gd name="connsiteY4" fmla="*/ -2757 h 22417"/>
                <a:gd name="connsiteX5" fmla="*/ 20989 w 37936"/>
                <a:gd name="connsiteY5" fmla="*/ -2770 h 22417"/>
                <a:gd name="connsiteX6" fmla="*/ 36650 w 37936"/>
                <a:gd name="connsiteY6" fmla="*/ 6107 h 22417"/>
                <a:gd name="connsiteX7" fmla="*/ 37593 w 37936"/>
                <a:gd name="connsiteY7" fmla="*/ 7695 h 22417"/>
                <a:gd name="connsiteX8" fmla="*/ 36700 w 37936"/>
                <a:gd name="connsiteY8" fmla="*/ 9295 h 22417"/>
                <a:gd name="connsiteX9" fmla="*/ 20890 w 37936"/>
                <a:gd name="connsiteY9" fmla="*/ 18401 h 22417"/>
                <a:gd name="connsiteX10" fmla="*/ 16306 w 37936"/>
                <a:gd name="connsiteY10" fmla="*/ 18401 h 2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7">
                  <a:moveTo>
                    <a:pt x="16306" y="18401"/>
                  </a:moveTo>
                  <a:cubicBezTo>
                    <a:pt x="11097" y="15416"/>
                    <a:pt x="5868" y="12457"/>
                    <a:pt x="609" y="9486"/>
                  </a:cubicBezTo>
                  <a:lnTo>
                    <a:pt x="-343" y="7885"/>
                  </a:lnTo>
                  <a:lnTo>
                    <a:pt x="559" y="6285"/>
                  </a:lnTo>
                  <a:cubicBezTo>
                    <a:pt x="7887" y="2069"/>
                    <a:pt x="8855" y="1649"/>
                    <a:pt x="16400" y="-2757"/>
                  </a:cubicBezTo>
                  <a:cubicBezTo>
                    <a:pt x="17844" y="-3608"/>
                    <a:pt x="19521" y="-3608"/>
                    <a:pt x="20989" y="-2770"/>
                  </a:cubicBezTo>
                  <a:cubicBezTo>
                    <a:pt x="26217" y="202"/>
                    <a:pt x="31417" y="3136"/>
                    <a:pt x="36650" y="6107"/>
                  </a:cubicBezTo>
                  <a:lnTo>
                    <a:pt x="37593" y="7695"/>
                  </a:lnTo>
                  <a:lnTo>
                    <a:pt x="36700" y="9295"/>
                  </a:lnTo>
                  <a:cubicBezTo>
                    <a:pt x="29428" y="13537"/>
                    <a:pt x="28480" y="13994"/>
                    <a:pt x="20890" y="18401"/>
                  </a:cubicBezTo>
                  <a:cubicBezTo>
                    <a:pt x="19437" y="19226"/>
                    <a:pt x="17769" y="19226"/>
                    <a:pt x="16306" y="1840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0" name="자유형: 도형 479">
              <a:extLst>
                <a:ext uri="{FF2B5EF4-FFF2-40B4-BE49-F238E27FC236}">
                  <a16:creationId xmlns:a16="http://schemas.microsoft.com/office/drawing/2014/main" id="{03852FFA-C374-4D72-A72C-30369B3C1FBE}"/>
                </a:ext>
              </a:extLst>
            </p:cNvPr>
            <p:cNvSpPr/>
            <p:nvPr/>
          </p:nvSpPr>
          <p:spPr>
            <a:xfrm flipV="1">
              <a:off x="4110607" y="1667021"/>
              <a:ext cx="37743" cy="22591"/>
            </a:xfrm>
            <a:custGeom>
              <a:avLst/>
              <a:gdLst>
                <a:gd name="connsiteX0" fmla="*/ 16316 w 37743"/>
                <a:gd name="connsiteY0" fmla="*/ 18579 h 22591"/>
                <a:gd name="connsiteX1" fmla="*/ 619 w 37743"/>
                <a:gd name="connsiteY1" fmla="*/ 9677 h 22591"/>
                <a:gd name="connsiteX2" fmla="*/ -329 w 37743"/>
                <a:gd name="connsiteY2" fmla="*/ 8076 h 22591"/>
                <a:gd name="connsiteX3" fmla="*/ 580 w 37743"/>
                <a:gd name="connsiteY3" fmla="*/ 6476 h 22591"/>
                <a:gd name="connsiteX4" fmla="*/ 16207 w 37743"/>
                <a:gd name="connsiteY4" fmla="*/ -2744 h 22591"/>
                <a:gd name="connsiteX5" fmla="*/ 20795 w 37743"/>
                <a:gd name="connsiteY5" fmla="*/ -2757 h 22591"/>
                <a:gd name="connsiteX6" fmla="*/ 36462 w 37743"/>
                <a:gd name="connsiteY6" fmla="*/ 6146 h 22591"/>
                <a:gd name="connsiteX7" fmla="*/ 37415 w 37743"/>
                <a:gd name="connsiteY7" fmla="*/ 7746 h 22591"/>
                <a:gd name="connsiteX8" fmla="*/ 36512 w 37743"/>
                <a:gd name="connsiteY8" fmla="*/ 9346 h 22591"/>
                <a:gd name="connsiteX9" fmla="*/ 20905 w 37743"/>
                <a:gd name="connsiteY9" fmla="*/ 18579 h 22591"/>
                <a:gd name="connsiteX10" fmla="*/ 16316 w 37743"/>
                <a:gd name="connsiteY10" fmla="*/ 18579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91">
                  <a:moveTo>
                    <a:pt x="16316" y="18579"/>
                  </a:moveTo>
                  <a:cubicBezTo>
                    <a:pt x="11112" y="15607"/>
                    <a:pt x="5888" y="12635"/>
                    <a:pt x="619" y="9677"/>
                  </a:cubicBezTo>
                  <a:lnTo>
                    <a:pt x="-329" y="8076"/>
                  </a:lnTo>
                  <a:lnTo>
                    <a:pt x="580" y="6476"/>
                  </a:lnTo>
                  <a:cubicBezTo>
                    <a:pt x="7902" y="2247"/>
                    <a:pt x="8652" y="1663"/>
                    <a:pt x="16207" y="-2744"/>
                  </a:cubicBezTo>
                  <a:cubicBezTo>
                    <a:pt x="17650" y="-3595"/>
                    <a:pt x="19317" y="-3595"/>
                    <a:pt x="20795" y="-2757"/>
                  </a:cubicBezTo>
                  <a:cubicBezTo>
                    <a:pt x="26019" y="215"/>
                    <a:pt x="31239" y="3174"/>
                    <a:pt x="36462" y="6146"/>
                  </a:cubicBezTo>
                  <a:lnTo>
                    <a:pt x="37415" y="7746"/>
                  </a:lnTo>
                  <a:lnTo>
                    <a:pt x="36512" y="9346"/>
                  </a:lnTo>
                  <a:cubicBezTo>
                    <a:pt x="29238" y="13601"/>
                    <a:pt x="28495" y="14185"/>
                    <a:pt x="20905" y="18579"/>
                  </a:cubicBezTo>
                  <a:cubicBezTo>
                    <a:pt x="19456" y="19417"/>
                    <a:pt x="17784" y="19417"/>
                    <a:pt x="16316" y="1857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1" name="자유형: 도형 480">
              <a:extLst>
                <a:ext uri="{FF2B5EF4-FFF2-40B4-BE49-F238E27FC236}">
                  <a16:creationId xmlns:a16="http://schemas.microsoft.com/office/drawing/2014/main" id="{90215936-E003-4FE4-8F17-EAE85EB3CDD3}"/>
                </a:ext>
              </a:extLst>
            </p:cNvPr>
            <p:cNvSpPr/>
            <p:nvPr/>
          </p:nvSpPr>
          <p:spPr>
            <a:xfrm flipV="1">
              <a:off x="4110607" y="1664785"/>
              <a:ext cx="37941" cy="22404"/>
            </a:xfrm>
            <a:custGeom>
              <a:avLst/>
              <a:gdLst>
                <a:gd name="connsiteX0" fmla="*/ 16316 w 37941"/>
                <a:gd name="connsiteY0" fmla="*/ 18390 h 22404"/>
                <a:gd name="connsiteX1" fmla="*/ 619 w 37941"/>
                <a:gd name="connsiteY1" fmla="*/ 9487 h 22404"/>
                <a:gd name="connsiteX2" fmla="*/ -329 w 37941"/>
                <a:gd name="connsiteY2" fmla="*/ 7900 h 22404"/>
                <a:gd name="connsiteX3" fmla="*/ 579 w 37941"/>
                <a:gd name="connsiteY3" fmla="*/ 6299 h 22404"/>
                <a:gd name="connsiteX4" fmla="*/ 16410 w 37941"/>
                <a:gd name="connsiteY4" fmla="*/ -2756 h 22404"/>
                <a:gd name="connsiteX5" fmla="*/ 21004 w 37941"/>
                <a:gd name="connsiteY5" fmla="*/ -2769 h 22404"/>
                <a:gd name="connsiteX6" fmla="*/ 36660 w 37941"/>
                <a:gd name="connsiteY6" fmla="*/ 6109 h 22404"/>
                <a:gd name="connsiteX7" fmla="*/ 37613 w 37941"/>
                <a:gd name="connsiteY7" fmla="*/ 7696 h 22404"/>
                <a:gd name="connsiteX8" fmla="*/ 36710 w 37941"/>
                <a:gd name="connsiteY8" fmla="*/ 9296 h 22404"/>
                <a:gd name="connsiteX9" fmla="*/ 20899 w 37941"/>
                <a:gd name="connsiteY9" fmla="*/ 18390 h 22404"/>
                <a:gd name="connsiteX10" fmla="*/ 16316 w 37941"/>
                <a:gd name="connsiteY10" fmla="*/ 18390 h 2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4">
                  <a:moveTo>
                    <a:pt x="16316" y="18390"/>
                  </a:moveTo>
                  <a:cubicBezTo>
                    <a:pt x="11112" y="15431"/>
                    <a:pt x="5878" y="12459"/>
                    <a:pt x="619" y="9487"/>
                  </a:cubicBezTo>
                  <a:lnTo>
                    <a:pt x="-329" y="7900"/>
                  </a:lnTo>
                  <a:lnTo>
                    <a:pt x="579" y="6299"/>
                  </a:lnTo>
                  <a:cubicBezTo>
                    <a:pt x="7902" y="2070"/>
                    <a:pt x="8865" y="1664"/>
                    <a:pt x="16410" y="-2756"/>
                  </a:cubicBezTo>
                  <a:cubicBezTo>
                    <a:pt x="17859" y="-3594"/>
                    <a:pt x="19530" y="-3594"/>
                    <a:pt x="21004" y="-2769"/>
                  </a:cubicBezTo>
                  <a:cubicBezTo>
                    <a:pt x="26232" y="203"/>
                    <a:pt x="31437" y="3137"/>
                    <a:pt x="36660" y="6109"/>
                  </a:cubicBezTo>
                  <a:lnTo>
                    <a:pt x="37613" y="7696"/>
                  </a:lnTo>
                  <a:lnTo>
                    <a:pt x="36710" y="9296"/>
                  </a:lnTo>
                  <a:cubicBezTo>
                    <a:pt x="29438" y="13551"/>
                    <a:pt x="28495" y="13995"/>
                    <a:pt x="20899" y="18390"/>
                  </a:cubicBezTo>
                  <a:cubicBezTo>
                    <a:pt x="19455" y="19228"/>
                    <a:pt x="17784" y="19228"/>
                    <a:pt x="16316" y="1839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2" name="자유형: 도형 481">
              <a:extLst>
                <a:ext uri="{FF2B5EF4-FFF2-40B4-BE49-F238E27FC236}">
                  <a16:creationId xmlns:a16="http://schemas.microsoft.com/office/drawing/2014/main" id="{76CBE219-9018-478B-BC93-E50994DA213F}"/>
                </a:ext>
              </a:extLst>
            </p:cNvPr>
            <p:cNvSpPr/>
            <p:nvPr/>
          </p:nvSpPr>
          <p:spPr>
            <a:xfrm flipV="1">
              <a:off x="4088759" y="1679429"/>
              <a:ext cx="37738" cy="22590"/>
            </a:xfrm>
            <a:custGeom>
              <a:avLst/>
              <a:gdLst>
                <a:gd name="connsiteX0" fmla="*/ 16331 w 37738"/>
                <a:gd name="connsiteY0" fmla="*/ 18589 h 22590"/>
                <a:gd name="connsiteX1" fmla="*/ 639 w 37738"/>
                <a:gd name="connsiteY1" fmla="*/ 9686 h 22590"/>
                <a:gd name="connsiteX2" fmla="*/ -314 w 37738"/>
                <a:gd name="connsiteY2" fmla="*/ 8086 h 22590"/>
                <a:gd name="connsiteX3" fmla="*/ 594 w 37738"/>
                <a:gd name="connsiteY3" fmla="*/ 6485 h 22590"/>
                <a:gd name="connsiteX4" fmla="*/ 16217 w 37738"/>
                <a:gd name="connsiteY4" fmla="*/ -2722 h 22590"/>
                <a:gd name="connsiteX5" fmla="*/ 20810 w 37738"/>
                <a:gd name="connsiteY5" fmla="*/ -2747 h 22590"/>
                <a:gd name="connsiteX6" fmla="*/ 36472 w 37738"/>
                <a:gd name="connsiteY6" fmla="*/ 6168 h 22590"/>
                <a:gd name="connsiteX7" fmla="*/ 37424 w 37738"/>
                <a:gd name="connsiteY7" fmla="*/ 7755 h 22590"/>
                <a:gd name="connsiteX8" fmla="*/ 36532 w 37738"/>
                <a:gd name="connsiteY8" fmla="*/ 9356 h 22590"/>
                <a:gd name="connsiteX9" fmla="*/ 20914 w 37738"/>
                <a:gd name="connsiteY9" fmla="*/ 18589 h 22590"/>
                <a:gd name="connsiteX10" fmla="*/ 16331 w 37738"/>
                <a:gd name="connsiteY10" fmla="*/ 18589 h 2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90">
                  <a:moveTo>
                    <a:pt x="16331" y="18589"/>
                  </a:moveTo>
                  <a:cubicBezTo>
                    <a:pt x="11132" y="15617"/>
                    <a:pt x="5898" y="12657"/>
                    <a:pt x="639" y="9686"/>
                  </a:cubicBezTo>
                  <a:lnTo>
                    <a:pt x="-314" y="8086"/>
                  </a:lnTo>
                  <a:lnTo>
                    <a:pt x="594" y="6485"/>
                  </a:lnTo>
                  <a:cubicBezTo>
                    <a:pt x="7917" y="2256"/>
                    <a:pt x="8665" y="1672"/>
                    <a:pt x="16217" y="-2722"/>
                  </a:cubicBezTo>
                  <a:cubicBezTo>
                    <a:pt x="17659" y="-3586"/>
                    <a:pt x="19332" y="-3586"/>
                    <a:pt x="20810" y="-2747"/>
                  </a:cubicBezTo>
                  <a:cubicBezTo>
                    <a:pt x="26039" y="224"/>
                    <a:pt x="31248" y="3196"/>
                    <a:pt x="36472" y="6168"/>
                  </a:cubicBezTo>
                  <a:lnTo>
                    <a:pt x="37424" y="7755"/>
                  </a:lnTo>
                  <a:lnTo>
                    <a:pt x="36532" y="9356"/>
                  </a:lnTo>
                  <a:cubicBezTo>
                    <a:pt x="29253" y="13610"/>
                    <a:pt x="28509" y="14194"/>
                    <a:pt x="20914" y="18589"/>
                  </a:cubicBezTo>
                  <a:cubicBezTo>
                    <a:pt x="19470" y="19427"/>
                    <a:pt x="17804" y="19427"/>
                    <a:pt x="16331" y="1858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3" name="자유형: 도형 482">
              <a:extLst>
                <a:ext uri="{FF2B5EF4-FFF2-40B4-BE49-F238E27FC236}">
                  <a16:creationId xmlns:a16="http://schemas.microsoft.com/office/drawing/2014/main" id="{D700F73C-57FD-4F7D-A78C-D4006E7840BA}"/>
                </a:ext>
              </a:extLst>
            </p:cNvPr>
            <p:cNvSpPr/>
            <p:nvPr/>
          </p:nvSpPr>
          <p:spPr>
            <a:xfrm flipV="1">
              <a:off x="4088754" y="1677181"/>
              <a:ext cx="37941" cy="22415"/>
            </a:xfrm>
            <a:custGeom>
              <a:avLst/>
              <a:gdLst>
                <a:gd name="connsiteX0" fmla="*/ 16336 w 37941"/>
                <a:gd name="connsiteY0" fmla="*/ 18412 h 22415"/>
                <a:gd name="connsiteX1" fmla="*/ 644 w 37941"/>
                <a:gd name="connsiteY1" fmla="*/ 9497 h 22415"/>
                <a:gd name="connsiteX2" fmla="*/ -314 w 37941"/>
                <a:gd name="connsiteY2" fmla="*/ 7909 h 22415"/>
                <a:gd name="connsiteX3" fmla="*/ 599 w 37941"/>
                <a:gd name="connsiteY3" fmla="*/ 6296 h 22415"/>
                <a:gd name="connsiteX4" fmla="*/ 16430 w 37941"/>
                <a:gd name="connsiteY4" fmla="*/ -2734 h 22415"/>
                <a:gd name="connsiteX5" fmla="*/ 21019 w 37941"/>
                <a:gd name="connsiteY5" fmla="*/ -2759 h 22415"/>
                <a:gd name="connsiteX6" fmla="*/ 36680 w 37941"/>
                <a:gd name="connsiteY6" fmla="*/ 6118 h 22415"/>
                <a:gd name="connsiteX7" fmla="*/ 37628 w 37941"/>
                <a:gd name="connsiteY7" fmla="*/ 7706 h 22415"/>
                <a:gd name="connsiteX8" fmla="*/ 36725 w 37941"/>
                <a:gd name="connsiteY8" fmla="*/ 9319 h 22415"/>
                <a:gd name="connsiteX9" fmla="*/ 20919 w 37941"/>
                <a:gd name="connsiteY9" fmla="*/ 18412 h 22415"/>
                <a:gd name="connsiteX10" fmla="*/ 16336 w 37941"/>
                <a:gd name="connsiteY10" fmla="*/ 18412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5">
                  <a:moveTo>
                    <a:pt x="16336" y="18412"/>
                  </a:moveTo>
                  <a:cubicBezTo>
                    <a:pt x="11137" y="15440"/>
                    <a:pt x="5903" y="12468"/>
                    <a:pt x="644" y="9497"/>
                  </a:cubicBezTo>
                  <a:lnTo>
                    <a:pt x="-314" y="7909"/>
                  </a:lnTo>
                  <a:lnTo>
                    <a:pt x="599" y="6296"/>
                  </a:lnTo>
                  <a:cubicBezTo>
                    <a:pt x="7917" y="2080"/>
                    <a:pt x="8884" y="1673"/>
                    <a:pt x="16430" y="-2734"/>
                  </a:cubicBezTo>
                  <a:cubicBezTo>
                    <a:pt x="17874" y="-3584"/>
                    <a:pt x="19545" y="-3584"/>
                    <a:pt x="21019" y="-2759"/>
                  </a:cubicBezTo>
                  <a:cubicBezTo>
                    <a:pt x="26247" y="213"/>
                    <a:pt x="31452" y="3147"/>
                    <a:pt x="36680" y="6118"/>
                  </a:cubicBezTo>
                  <a:lnTo>
                    <a:pt x="37628" y="7706"/>
                  </a:lnTo>
                  <a:lnTo>
                    <a:pt x="36725" y="9319"/>
                  </a:lnTo>
                  <a:cubicBezTo>
                    <a:pt x="29458" y="13561"/>
                    <a:pt x="28510" y="14018"/>
                    <a:pt x="20919" y="18412"/>
                  </a:cubicBezTo>
                  <a:cubicBezTo>
                    <a:pt x="19470" y="19250"/>
                    <a:pt x="17799" y="19250"/>
                    <a:pt x="16336" y="1841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4" name="자유형: 도형 483">
              <a:extLst>
                <a:ext uri="{FF2B5EF4-FFF2-40B4-BE49-F238E27FC236}">
                  <a16:creationId xmlns:a16="http://schemas.microsoft.com/office/drawing/2014/main" id="{06AE0345-5978-4334-B161-0F75AE2DA994}"/>
                </a:ext>
              </a:extLst>
            </p:cNvPr>
            <p:cNvSpPr/>
            <p:nvPr/>
          </p:nvSpPr>
          <p:spPr>
            <a:xfrm flipV="1">
              <a:off x="4066907" y="1691837"/>
              <a:ext cx="37738" cy="22578"/>
            </a:xfrm>
            <a:custGeom>
              <a:avLst/>
              <a:gdLst>
                <a:gd name="connsiteX0" fmla="*/ 16346 w 37738"/>
                <a:gd name="connsiteY0" fmla="*/ 18588 h 22578"/>
                <a:gd name="connsiteX1" fmla="*/ 654 w 37738"/>
                <a:gd name="connsiteY1" fmla="*/ 9686 h 22578"/>
                <a:gd name="connsiteX2" fmla="*/ -299 w 37738"/>
                <a:gd name="connsiteY2" fmla="*/ 8098 h 22578"/>
                <a:gd name="connsiteX3" fmla="*/ 609 w 37738"/>
                <a:gd name="connsiteY3" fmla="*/ 6485 h 22578"/>
                <a:gd name="connsiteX4" fmla="*/ 16237 w 37738"/>
                <a:gd name="connsiteY4" fmla="*/ -2722 h 22578"/>
                <a:gd name="connsiteX5" fmla="*/ 20825 w 37738"/>
                <a:gd name="connsiteY5" fmla="*/ -2735 h 22578"/>
                <a:gd name="connsiteX6" fmla="*/ 36497 w 37738"/>
                <a:gd name="connsiteY6" fmla="*/ 6168 h 22578"/>
                <a:gd name="connsiteX7" fmla="*/ 37439 w 37738"/>
                <a:gd name="connsiteY7" fmla="*/ 7768 h 22578"/>
                <a:gd name="connsiteX8" fmla="*/ 36547 w 37738"/>
                <a:gd name="connsiteY8" fmla="*/ 9368 h 22578"/>
                <a:gd name="connsiteX9" fmla="*/ 20929 w 37738"/>
                <a:gd name="connsiteY9" fmla="*/ 18588 h 22578"/>
                <a:gd name="connsiteX10" fmla="*/ 16346 w 37738"/>
                <a:gd name="connsiteY10" fmla="*/ 18588 h 2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78">
                  <a:moveTo>
                    <a:pt x="16346" y="18588"/>
                  </a:moveTo>
                  <a:cubicBezTo>
                    <a:pt x="11147" y="15617"/>
                    <a:pt x="5913" y="12657"/>
                    <a:pt x="654" y="9686"/>
                  </a:cubicBezTo>
                  <a:lnTo>
                    <a:pt x="-299" y="8098"/>
                  </a:lnTo>
                  <a:lnTo>
                    <a:pt x="609" y="6485"/>
                  </a:lnTo>
                  <a:cubicBezTo>
                    <a:pt x="7932" y="2269"/>
                    <a:pt x="8680" y="1672"/>
                    <a:pt x="16237" y="-2722"/>
                  </a:cubicBezTo>
                  <a:cubicBezTo>
                    <a:pt x="17679" y="-3573"/>
                    <a:pt x="19347" y="-3573"/>
                    <a:pt x="20825" y="-2735"/>
                  </a:cubicBezTo>
                  <a:cubicBezTo>
                    <a:pt x="26054" y="224"/>
                    <a:pt x="31263" y="3196"/>
                    <a:pt x="36497" y="6168"/>
                  </a:cubicBezTo>
                  <a:lnTo>
                    <a:pt x="37439" y="7768"/>
                  </a:lnTo>
                  <a:lnTo>
                    <a:pt x="36547" y="9368"/>
                  </a:lnTo>
                  <a:cubicBezTo>
                    <a:pt x="29268" y="13610"/>
                    <a:pt x="28524" y="14194"/>
                    <a:pt x="20929" y="18588"/>
                  </a:cubicBezTo>
                  <a:cubicBezTo>
                    <a:pt x="19485" y="19427"/>
                    <a:pt x="17819" y="19427"/>
                    <a:pt x="16346" y="1858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5" name="자유형: 도형 484">
              <a:extLst>
                <a:ext uri="{FF2B5EF4-FFF2-40B4-BE49-F238E27FC236}">
                  <a16:creationId xmlns:a16="http://schemas.microsoft.com/office/drawing/2014/main" id="{E48D7A42-DAF6-4F29-87AB-6940C1B96E37}"/>
                </a:ext>
              </a:extLst>
            </p:cNvPr>
            <p:cNvSpPr/>
            <p:nvPr/>
          </p:nvSpPr>
          <p:spPr>
            <a:xfrm flipV="1">
              <a:off x="4066907" y="1689589"/>
              <a:ext cx="37936" cy="22413"/>
            </a:xfrm>
            <a:custGeom>
              <a:avLst/>
              <a:gdLst>
                <a:gd name="connsiteX0" fmla="*/ 16346 w 37936"/>
                <a:gd name="connsiteY0" fmla="*/ 18421 h 22413"/>
                <a:gd name="connsiteX1" fmla="*/ 654 w 37936"/>
                <a:gd name="connsiteY1" fmla="*/ 9519 h 22413"/>
                <a:gd name="connsiteX2" fmla="*/ -299 w 37936"/>
                <a:gd name="connsiteY2" fmla="*/ 7919 h 22413"/>
                <a:gd name="connsiteX3" fmla="*/ 609 w 37936"/>
                <a:gd name="connsiteY3" fmla="*/ 6318 h 22413"/>
                <a:gd name="connsiteX4" fmla="*/ 16440 w 37936"/>
                <a:gd name="connsiteY4" fmla="*/ -2724 h 22413"/>
                <a:gd name="connsiteX5" fmla="*/ 21028 w 37936"/>
                <a:gd name="connsiteY5" fmla="*/ -2737 h 22413"/>
                <a:gd name="connsiteX6" fmla="*/ 36695 w 37936"/>
                <a:gd name="connsiteY6" fmla="*/ 6128 h 22413"/>
                <a:gd name="connsiteX7" fmla="*/ 37637 w 37936"/>
                <a:gd name="connsiteY7" fmla="*/ 7728 h 22413"/>
                <a:gd name="connsiteX8" fmla="*/ 36745 w 37936"/>
                <a:gd name="connsiteY8" fmla="*/ 9328 h 22413"/>
                <a:gd name="connsiteX9" fmla="*/ 20929 w 37936"/>
                <a:gd name="connsiteY9" fmla="*/ 18421 h 22413"/>
                <a:gd name="connsiteX10" fmla="*/ 16346 w 37936"/>
                <a:gd name="connsiteY10" fmla="*/ 18421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346" y="18421"/>
                  </a:moveTo>
                  <a:cubicBezTo>
                    <a:pt x="11146" y="15450"/>
                    <a:pt x="5913" y="12478"/>
                    <a:pt x="654" y="9519"/>
                  </a:cubicBezTo>
                  <a:lnTo>
                    <a:pt x="-299" y="7919"/>
                  </a:lnTo>
                  <a:lnTo>
                    <a:pt x="609" y="6318"/>
                  </a:lnTo>
                  <a:cubicBezTo>
                    <a:pt x="7932" y="2089"/>
                    <a:pt x="8894" y="1683"/>
                    <a:pt x="16440" y="-2724"/>
                  </a:cubicBezTo>
                  <a:cubicBezTo>
                    <a:pt x="17883" y="-3575"/>
                    <a:pt x="19560" y="-3575"/>
                    <a:pt x="21028" y="-2737"/>
                  </a:cubicBezTo>
                  <a:cubicBezTo>
                    <a:pt x="26262" y="235"/>
                    <a:pt x="31466" y="3156"/>
                    <a:pt x="36695" y="6128"/>
                  </a:cubicBezTo>
                  <a:lnTo>
                    <a:pt x="37637" y="7728"/>
                  </a:lnTo>
                  <a:lnTo>
                    <a:pt x="36745" y="9328"/>
                  </a:lnTo>
                  <a:cubicBezTo>
                    <a:pt x="29467" y="13570"/>
                    <a:pt x="28519" y="14027"/>
                    <a:pt x="20929" y="18421"/>
                  </a:cubicBezTo>
                  <a:cubicBezTo>
                    <a:pt x="19480" y="19260"/>
                    <a:pt x="17819" y="19260"/>
                    <a:pt x="16346" y="1842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6" name="자유형: 도형 485">
              <a:extLst>
                <a:ext uri="{FF2B5EF4-FFF2-40B4-BE49-F238E27FC236}">
                  <a16:creationId xmlns:a16="http://schemas.microsoft.com/office/drawing/2014/main" id="{6F237061-5803-46B8-AE15-E1C314750926}"/>
                </a:ext>
              </a:extLst>
            </p:cNvPr>
            <p:cNvSpPr/>
            <p:nvPr/>
          </p:nvSpPr>
          <p:spPr>
            <a:xfrm flipV="1">
              <a:off x="4045064" y="1704232"/>
              <a:ext cx="37732" cy="22591"/>
            </a:xfrm>
            <a:custGeom>
              <a:avLst/>
              <a:gdLst>
                <a:gd name="connsiteX0" fmla="*/ 16360 w 37732"/>
                <a:gd name="connsiteY0" fmla="*/ 18612 h 22591"/>
                <a:gd name="connsiteX1" fmla="*/ 664 w 37732"/>
                <a:gd name="connsiteY1" fmla="*/ 9710 h 22591"/>
                <a:gd name="connsiteX2" fmla="*/ -284 w 37732"/>
                <a:gd name="connsiteY2" fmla="*/ 8109 h 22591"/>
                <a:gd name="connsiteX3" fmla="*/ 619 w 37732"/>
                <a:gd name="connsiteY3" fmla="*/ 6509 h 22591"/>
                <a:gd name="connsiteX4" fmla="*/ 16241 w 37732"/>
                <a:gd name="connsiteY4" fmla="*/ -2711 h 22591"/>
                <a:gd name="connsiteX5" fmla="*/ 20830 w 37732"/>
                <a:gd name="connsiteY5" fmla="*/ -2724 h 22591"/>
                <a:gd name="connsiteX6" fmla="*/ 36502 w 37732"/>
                <a:gd name="connsiteY6" fmla="*/ 6192 h 22591"/>
                <a:gd name="connsiteX7" fmla="*/ 37449 w 37732"/>
                <a:gd name="connsiteY7" fmla="*/ 7779 h 22591"/>
                <a:gd name="connsiteX8" fmla="*/ 36551 w 37732"/>
                <a:gd name="connsiteY8" fmla="*/ 9379 h 22591"/>
                <a:gd name="connsiteX9" fmla="*/ 20939 w 37732"/>
                <a:gd name="connsiteY9" fmla="*/ 18612 h 22591"/>
                <a:gd name="connsiteX10" fmla="*/ 16360 w 37732"/>
                <a:gd name="connsiteY10" fmla="*/ 18612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1">
                  <a:moveTo>
                    <a:pt x="16360" y="18612"/>
                  </a:moveTo>
                  <a:cubicBezTo>
                    <a:pt x="11151" y="15640"/>
                    <a:pt x="5923" y="12669"/>
                    <a:pt x="664" y="9710"/>
                  </a:cubicBezTo>
                  <a:lnTo>
                    <a:pt x="-284" y="8109"/>
                  </a:lnTo>
                  <a:lnTo>
                    <a:pt x="619" y="6509"/>
                  </a:lnTo>
                  <a:cubicBezTo>
                    <a:pt x="7937" y="2280"/>
                    <a:pt x="8695" y="1696"/>
                    <a:pt x="16241" y="-2711"/>
                  </a:cubicBezTo>
                  <a:cubicBezTo>
                    <a:pt x="17684" y="-3562"/>
                    <a:pt x="19362" y="-3562"/>
                    <a:pt x="20830" y="-2724"/>
                  </a:cubicBezTo>
                  <a:cubicBezTo>
                    <a:pt x="26064" y="248"/>
                    <a:pt x="31273" y="3220"/>
                    <a:pt x="36502" y="6192"/>
                  </a:cubicBezTo>
                  <a:lnTo>
                    <a:pt x="37449" y="7779"/>
                  </a:lnTo>
                  <a:lnTo>
                    <a:pt x="36551" y="9379"/>
                  </a:lnTo>
                  <a:cubicBezTo>
                    <a:pt x="29273" y="13634"/>
                    <a:pt x="28529" y="14218"/>
                    <a:pt x="20939" y="18612"/>
                  </a:cubicBezTo>
                  <a:cubicBezTo>
                    <a:pt x="19490" y="19450"/>
                    <a:pt x="17824" y="19450"/>
                    <a:pt x="16360" y="1861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7" name="자유형: 도형 486">
              <a:extLst>
                <a:ext uri="{FF2B5EF4-FFF2-40B4-BE49-F238E27FC236}">
                  <a16:creationId xmlns:a16="http://schemas.microsoft.com/office/drawing/2014/main" id="{A3667CBF-29BD-42FE-8A46-180BBCAB06A0}"/>
                </a:ext>
              </a:extLst>
            </p:cNvPr>
            <p:cNvSpPr/>
            <p:nvPr/>
          </p:nvSpPr>
          <p:spPr>
            <a:xfrm flipV="1">
              <a:off x="4045054" y="1701997"/>
              <a:ext cx="37941" cy="22402"/>
            </a:xfrm>
            <a:custGeom>
              <a:avLst/>
              <a:gdLst>
                <a:gd name="connsiteX0" fmla="*/ 16361 w 37941"/>
                <a:gd name="connsiteY0" fmla="*/ 18421 h 22402"/>
                <a:gd name="connsiteX1" fmla="*/ 669 w 37941"/>
                <a:gd name="connsiteY1" fmla="*/ 9519 h 22402"/>
                <a:gd name="connsiteX2" fmla="*/ -284 w 37941"/>
                <a:gd name="connsiteY2" fmla="*/ 7931 h 22402"/>
                <a:gd name="connsiteX3" fmla="*/ 624 w 37941"/>
                <a:gd name="connsiteY3" fmla="*/ 6318 h 22402"/>
                <a:gd name="connsiteX4" fmla="*/ 16460 w 37941"/>
                <a:gd name="connsiteY4" fmla="*/ -2712 h 22402"/>
                <a:gd name="connsiteX5" fmla="*/ 21048 w 37941"/>
                <a:gd name="connsiteY5" fmla="*/ -2737 h 22402"/>
                <a:gd name="connsiteX6" fmla="*/ 36710 w 37941"/>
                <a:gd name="connsiteY6" fmla="*/ 6140 h 22402"/>
                <a:gd name="connsiteX7" fmla="*/ 37657 w 37941"/>
                <a:gd name="connsiteY7" fmla="*/ 7728 h 22402"/>
                <a:gd name="connsiteX8" fmla="*/ 36754 w 37941"/>
                <a:gd name="connsiteY8" fmla="*/ 9328 h 22402"/>
                <a:gd name="connsiteX9" fmla="*/ 20949 w 37941"/>
                <a:gd name="connsiteY9" fmla="*/ 18421 h 22402"/>
                <a:gd name="connsiteX10" fmla="*/ 16361 w 37941"/>
                <a:gd name="connsiteY10" fmla="*/ 18421 h 2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2">
                  <a:moveTo>
                    <a:pt x="16361" y="18421"/>
                  </a:moveTo>
                  <a:cubicBezTo>
                    <a:pt x="11161" y="15450"/>
                    <a:pt x="5928" y="12490"/>
                    <a:pt x="669" y="9519"/>
                  </a:cubicBezTo>
                  <a:lnTo>
                    <a:pt x="-284" y="7931"/>
                  </a:lnTo>
                  <a:lnTo>
                    <a:pt x="624" y="6318"/>
                  </a:lnTo>
                  <a:cubicBezTo>
                    <a:pt x="7947" y="2102"/>
                    <a:pt x="8908" y="1683"/>
                    <a:pt x="16460" y="-2712"/>
                  </a:cubicBezTo>
                  <a:cubicBezTo>
                    <a:pt x="17908" y="-3562"/>
                    <a:pt x="19575" y="-3562"/>
                    <a:pt x="21048" y="-2737"/>
                  </a:cubicBezTo>
                  <a:cubicBezTo>
                    <a:pt x="26277" y="235"/>
                    <a:pt x="31481" y="3169"/>
                    <a:pt x="36710" y="6140"/>
                  </a:cubicBezTo>
                  <a:lnTo>
                    <a:pt x="37657" y="7728"/>
                  </a:lnTo>
                  <a:lnTo>
                    <a:pt x="36754" y="9328"/>
                  </a:lnTo>
                  <a:cubicBezTo>
                    <a:pt x="29482" y="13583"/>
                    <a:pt x="28539" y="14027"/>
                    <a:pt x="20949" y="18421"/>
                  </a:cubicBezTo>
                  <a:cubicBezTo>
                    <a:pt x="19500" y="19260"/>
                    <a:pt x="17834" y="19260"/>
                    <a:pt x="16361" y="1842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8" name="자유형: 도형 487">
              <a:extLst>
                <a:ext uri="{FF2B5EF4-FFF2-40B4-BE49-F238E27FC236}">
                  <a16:creationId xmlns:a16="http://schemas.microsoft.com/office/drawing/2014/main" id="{9489A5B3-BBB9-4F25-B4A2-1A3D10C7A186}"/>
                </a:ext>
              </a:extLst>
            </p:cNvPr>
            <p:cNvSpPr/>
            <p:nvPr/>
          </p:nvSpPr>
          <p:spPr>
            <a:xfrm flipV="1">
              <a:off x="4023211" y="1716640"/>
              <a:ext cx="37732" cy="22586"/>
            </a:xfrm>
            <a:custGeom>
              <a:avLst/>
              <a:gdLst>
                <a:gd name="connsiteX0" fmla="*/ 16374 w 37732"/>
                <a:gd name="connsiteY0" fmla="*/ 18619 h 22586"/>
                <a:gd name="connsiteX1" fmla="*/ 679 w 37732"/>
                <a:gd name="connsiteY1" fmla="*/ 9716 h 22586"/>
                <a:gd name="connsiteX2" fmla="*/ -269 w 37732"/>
                <a:gd name="connsiteY2" fmla="*/ 8116 h 22586"/>
                <a:gd name="connsiteX3" fmla="*/ 634 w 37732"/>
                <a:gd name="connsiteY3" fmla="*/ 6515 h 22586"/>
                <a:gd name="connsiteX4" fmla="*/ 16256 w 37732"/>
                <a:gd name="connsiteY4" fmla="*/ -2705 h 22586"/>
                <a:gd name="connsiteX5" fmla="*/ 20850 w 37732"/>
                <a:gd name="connsiteY5" fmla="*/ -2717 h 22586"/>
                <a:gd name="connsiteX6" fmla="*/ 36517 w 37732"/>
                <a:gd name="connsiteY6" fmla="*/ 6198 h 22586"/>
                <a:gd name="connsiteX7" fmla="*/ 37464 w 37732"/>
                <a:gd name="connsiteY7" fmla="*/ 7798 h 22586"/>
                <a:gd name="connsiteX8" fmla="*/ 36571 w 37732"/>
                <a:gd name="connsiteY8" fmla="*/ 9386 h 22586"/>
                <a:gd name="connsiteX9" fmla="*/ 20954 w 37732"/>
                <a:gd name="connsiteY9" fmla="*/ 18619 h 22586"/>
                <a:gd name="connsiteX10" fmla="*/ 16374 w 37732"/>
                <a:gd name="connsiteY10" fmla="*/ 18619 h 22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6">
                  <a:moveTo>
                    <a:pt x="16374" y="18619"/>
                  </a:moveTo>
                  <a:cubicBezTo>
                    <a:pt x="11171" y="15647"/>
                    <a:pt x="5938" y="12675"/>
                    <a:pt x="679" y="9716"/>
                  </a:cubicBezTo>
                  <a:lnTo>
                    <a:pt x="-269" y="8116"/>
                  </a:lnTo>
                  <a:lnTo>
                    <a:pt x="634" y="6515"/>
                  </a:lnTo>
                  <a:cubicBezTo>
                    <a:pt x="7956" y="2299"/>
                    <a:pt x="8710" y="1702"/>
                    <a:pt x="16256" y="-2705"/>
                  </a:cubicBezTo>
                  <a:cubicBezTo>
                    <a:pt x="17699" y="-3543"/>
                    <a:pt x="19377" y="-3556"/>
                    <a:pt x="20850" y="-2717"/>
                  </a:cubicBezTo>
                  <a:cubicBezTo>
                    <a:pt x="26079" y="254"/>
                    <a:pt x="31287" y="3239"/>
                    <a:pt x="36517" y="6198"/>
                  </a:cubicBezTo>
                  <a:lnTo>
                    <a:pt x="37464" y="7798"/>
                  </a:lnTo>
                  <a:lnTo>
                    <a:pt x="36571" y="9386"/>
                  </a:lnTo>
                  <a:cubicBezTo>
                    <a:pt x="29298" y="13640"/>
                    <a:pt x="28554" y="14224"/>
                    <a:pt x="20954" y="18619"/>
                  </a:cubicBezTo>
                  <a:cubicBezTo>
                    <a:pt x="19510" y="19457"/>
                    <a:pt x="17844" y="19457"/>
                    <a:pt x="16374" y="1861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9" name="자유형: 도형 488">
              <a:extLst>
                <a:ext uri="{FF2B5EF4-FFF2-40B4-BE49-F238E27FC236}">
                  <a16:creationId xmlns:a16="http://schemas.microsoft.com/office/drawing/2014/main" id="{57F04462-D9F7-4B66-88F7-3B5553E9DF87}"/>
                </a:ext>
              </a:extLst>
            </p:cNvPr>
            <p:cNvSpPr/>
            <p:nvPr/>
          </p:nvSpPr>
          <p:spPr>
            <a:xfrm flipV="1">
              <a:off x="4023201" y="1714392"/>
              <a:ext cx="37941" cy="22418"/>
            </a:xfrm>
            <a:custGeom>
              <a:avLst/>
              <a:gdLst>
                <a:gd name="connsiteX0" fmla="*/ 16385 w 37941"/>
                <a:gd name="connsiteY0" fmla="*/ 18448 h 22418"/>
                <a:gd name="connsiteX1" fmla="*/ 689 w 37941"/>
                <a:gd name="connsiteY1" fmla="*/ 9533 h 22418"/>
                <a:gd name="connsiteX2" fmla="*/ -269 w 37941"/>
                <a:gd name="connsiteY2" fmla="*/ 7945 h 22418"/>
                <a:gd name="connsiteX3" fmla="*/ 639 w 37941"/>
                <a:gd name="connsiteY3" fmla="*/ 6345 h 22418"/>
                <a:gd name="connsiteX4" fmla="*/ 16475 w 37941"/>
                <a:gd name="connsiteY4" fmla="*/ -2697 h 22418"/>
                <a:gd name="connsiteX5" fmla="*/ 21063 w 37941"/>
                <a:gd name="connsiteY5" fmla="*/ -2710 h 22418"/>
                <a:gd name="connsiteX6" fmla="*/ 36730 w 37941"/>
                <a:gd name="connsiteY6" fmla="*/ 6155 h 22418"/>
                <a:gd name="connsiteX7" fmla="*/ 37672 w 37941"/>
                <a:gd name="connsiteY7" fmla="*/ 7755 h 22418"/>
                <a:gd name="connsiteX8" fmla="*/ 36774 w 37941"/>
                <a:gd name="connsiteY8" fmla="*/ 9343 h 22418"/>
                <a:gd name="connsiteX9" fmla="*/ 20964 w 37941"/>
                <a:gd name="connsiteY9" fmla="*/ 18448 h 22418"/>
                <a:gd name="connsiteX10" fmla="*/ 16385 w 37941"/>
                <a:gd name="connsiteY10" fmla="*/ 18448 h 22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8">
                  <a:moveTo>
                    <a:pt x="16385" y="18448"/>
                  </a:moveTo>
                  <a:cubicBezTo>
                    <a:pt x="11181" y="15476"/>
                    <a:pt x="5948" y="12505"/>
                    <a:pt x="689" y="9533"/>
                  </a:cubicBezTo>
                  <a:lnTo>
                    <a:pt x="-269" y="7945"/>
                  </a:lnTo>
                  <a:lnTo>
                    <a:pt x="639" y="6345"/>
                  </a:lnTo>
                  <a:cubicBezTo>
                    <a:pt x="7961" y="2116"/>
                    <a:pt x="8928" y="1710"/>
                    <a:pt x="16475" y="-2697"/>
                  </a:cubicBezTo>
                  <a:cubicBezTo>
                    <a:pt x="17923" y="-3548"/>
                    <a:pt x="19595" y="-3561"/>
                    <a:pt x="21063" y="-2710"/>
                  </a:cubicBezTo>
                  <a:cubicBezTo>
                    <a:pt x="26292" y="249"/>
                    <a:pt x="31496" y="3183"/>
                    <a:pt x="36730" y="6155"/>
                  </a:cubicBezTo>
                  <a:lnTo>
                    <a:pt x="37672" y="7755"/>
                  </a:lnTo>
                  <a:lnTo>
                    <a:pt x="36774" y="9343"/>
                  </a:lnTo>
                  <a:cubicBezTo>
                    <a:pt x="29506" y="13597"/>
                    <a:pt x="28554" y="14054"/>
                    <a:pt x="20964" y="18448"/>
                  </a:cubicBezTo>
                  <a:cubicBezTo>
                    <a:pt x="19515" y="19286"/>
                    <a:pt x="17849" y="19286"/>
                    <a:pt x="16385" y="1844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0" name="자유형: 도형 489">
              <a:extLst>
                <a:ext uri="{FF2B5EF4-FFF2-40B4-BE49-F238E27FC236}">
                  <a16:creationId xmlns:a16="http://schemas.microsoft.com/office/drawing/2014/main" id="{8D5469D1-C9C8-4201-B43F-BBB392F926CD}"/>
                </a:ext>
              </a:extLst>
            </p:cNvPr>
            <p:cNvSpPr/>
            <p:nvPr/>
          </p:nvSpPr>
          <p:spPr>
            <a:xfrm flipV="1">
              <a:off x="4001358" y="1729046"/>
              <a:ext cx="37732" cy="22582"/>
            </a:xfrm>
            <a:custGeom>
              <a:avLst/>
              <a:gdLst>
                <a:gd name="connsiteX0" fmla="*/ 16389 w 37732"/>
                <a:gd name="connsiteY0" fmla="*/ 18623 h 22582"/>
                <a:gd name="connsiteX1" fmla="*/ 693 w 37732"/>
                <a:gd name="connsiteY1" fmla="*/ 9721 h 22582"/>
                <a:gd name="connsiteX2" fmla="*/ -254 w 37732"/>
                <a:gd name="connsiteY2" fmla="*/ 8120 h 22582"/>
                <a:gd name="connsiteX3" fmla="*/ 649 w 37732"/>
                <a:gd name="connsiteY3" fmla="*/ 6520 h 22582"/>
                <a:gd name="connsiteX4" fmla="*/ 16271 w 37732"/>
                <a:gd name="connsiteY4" fmla="*/ -2700 h 22582"/>
                <a:gd name="connsiteX5" fmla="*/ 20865 w 37732"/>
                <a:gd name="connsiteY5" fmla="*/ -2700 h 22582"/>
                <a:gd name="connsiteX6" fmla="*/ 36537 w 37732"/>
                <a:gd name="connsiteY6" fmla="*/ 6215 h 22582"/>
                <a:gd name="connsiteX7" fmla="*/ 37479 w 37732"/>
                <a:gd name="connsiteY7" fmla="*/ 7803 h 22582"/>
                <a:gd name="connsiteX8" fmla="*/ 36586 w 37732"/>
                <a:gd name="connsiteY8" fmla="*/ 9403 h 22582"/>
                <a:gd name="connsiteX9" fmla="*/ 20969 w 37732"/>
                <a:gd name="connsiteY9" fmla="*/ 18636 h 22582"/>
                <a:gd name="connsiteX10" fmla="*/ 16389 w 37732"/>
                <a:gd name="connsiteY10" fmla="*/ 18623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2">
                  <a:moveTo>
                    <a:pt x="16389" y="18623"/>
                  </a:moveTo>
                  <a:cubicBezTo>
                    <a:pt x="11186" y="15651"/>
                    <a:pt x="5953" y="12680"/>
                    <a:pt x="693" y="9721"/>
                  </a:cubicBezTo>
                  <a:lnTo>
                    <a:pt x="-254" y="8120"/>
                  </a:lnTo>
                  <a:lnTo>
                    <a:pt x="649" y="6520"/>
                  </a:lnTo>
                  <a:cubicBezTo>
                    <a:pt x="7971" y="2291"/>
                    <a:pt x="8725" y="1719"/>
                    <a:pt x="16271" y="-2700"/>
                  </a:cubicBezTo>
                  <a:cubicBezTo>
                    <a:pt x="17719" y="-3538"/>
                    <a:pt x="19392" y="-3538"/>
                    <a:pt x="20865" y="-2700"/>
                  </a:cubicBezTo>
                  <a:cubicBezTo>
                    <a:pt x="26099" y="259"/>
                    <a:pt x="31302" y="3243"/>
                    <a:pt x="36537" y="6215"/>
                  </a:cubicBezTo>
                  <a:lnTo>
                    <a:pt x="37479" y="7803"/>
                  </a:lnTo>
                  <a:lnTo>
                    <a:pt x="36586" y="9403"/>
                  </a:lnTo>
                  <a:cubicBezTo>
                    <a:pt x="29313" y="13658"/>
                    <a:pt x="28569" y="14242"/>
                    <a:pt x="20969" y="18636"/>
                  </a:cubicBezTo>
                  <a:cubicBezTo>
                    <a:pt x="19525" y="19461"/>
                    <a:pt x="17859" y="19461"/>
                    <a:pt x="16389" y="1862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1" name="자유형: 도형 490">
              <a:extLst>
                <a:ext uri="{FF2B5EF4-FFF2-40B4-BE49-F238E27FC236}">
                  <a16:creationId xmlns:a16="http://schemas.microsoft.com/office/drawing/2014/main" id="{FE3052A6-DE01-43AA-97A0-C0E85877510B}"/>
                </a:ext>
              </a:extLst>
            </p:cNvPr>
            <p:cNvSpPr/>
            <p:nvPr/>
          </p:nvSpPr>
          <p:spPr>
            <a:xfrm flipV="1">
              <a:off x="4001358" y="1726800"/>
              <a:ext cx="37931" cy="22409"/>
            </a:xfrm>
            <a:custGeom>
              <a:avLst/>
              <a:gdLst>
                <a:gd name="connsiteX0" fmla="*/ 16389 w 37931"/>
                <a:gd name="connsiteY0" fmla="*/ 18450 h 22409"/>
                <a:gd name="connsiteX1" fmla="*/ 693 w 37931"/>
                <a:gd name="connsiteY1" fmla="*/ 9547 h 22409"/>
                <a:gd name="connsiteX2" fmla="*/ -254 w 37931"/>
                <a:gd name="connsiteY2" fmla="*/ 7947 h 22409"/>
                <a:gd name="connsiteX3" fmla="*/ 649 w 37931"/>
                <a:gd name="connsiteY3" fmla="*/ 6347 h 22409"/>
                <a:gd name="connsiteX4" fmla="*/ 16479 w 37931"/>
                <a:gd name="connsiteY4" fmla="*/ -2696 h 22409"/>
                <a:gd name="connsiteX5" fmla="*/ 21068 w 37931"/>
                <a:gd name="connsiteY5" fmla="*/ -2708 h 22409"/>
                <a:gd name="connsiteX6" fmla="*/ 36735 w 37931"/>
                <a:gd name="connsiteY6" fmla="*/ 6169 h 22409"/>
                <a:gd name="connsiteX7" fmla="*/ 37677 w 37931"/>
                <a:gd name="connsiteY7" fmla="*/ 7757 h 22409"/>
                <a:gd name="connsiteX8" fmla="*/ 36784 w 37931"/>
                <a:gd name="connsiteY8" fmla="*/ 9357 h 22409"/>
                <a:gd name="connsiteX9" fmla="*/ 20969 w 37931"/>
                <a:gd name="connsiteY9" fmla="*/ 18450 h 22409"/>
                <a:gd name="connsiteX10" fmla="*/ 16389 w 37931"/>
                <a:gd name="connsiteY10" fmla="*/ 18450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1" h="22409">
                  <a:moveTo>
                    <a:pt x="16389" y="18450"/>
                  </a:moveTo>
                  <a:cubicBezTo>
                    <a:pt x="11186" y="15478"/>
                    <a:pt x="5952" y="12506"/>
                    <a:pt x="693" y="9547"/>
                  </a:cubicBezTo>
                  <a:lnTo>
                    <a:pt x="-254" y="7947"/>
                  </a:lnTo>
                  <a:lnTo>
                    <a:pt x="649" y="6347"/>
                  </a:lnTo>
                  <a:cubicBezTo>
                    <a:pt x="7965" y="2118"/>
                    <a:pt x="8933" y="1711"/>
                    <a:pt x="16479" y="-2696"/>
                  </a:cubicBezTo>
                  <a:cubicBezTo>
                    <a:pt x="17927" y="-3534"/>
                    <a:pt x="19600" y="-3547"/>
                    <a:pt x="21068" y="-2708"/>
                  </a:cubicBezTo>
                  <a:cubicBezTo>
                    <a:pt x="26302" y="263"/>
                    <a:pt x="31506" y="3197"/>
                    <a:pt x="36735" y="6169"/>
                  </a:cubicBezTo>
                  <a:lnTo>
                    <a:pt x="37677" y="7757"/>
                  </a:lnTo>
                  <a:lnTo>
                    <a:pt x="36784" y="9357"/>
                  </a:lnTo>
                  <a:cubicBezTo>
                    <a:pt x="29511" y="13598"/>
                    <a:pt x="28558" y="14056"/>
                    <a:pt x="20969" y="18450"/>
                  </a:cubicBezTo>
                  <a:cubicBezTo>
                    <a:pt x="19525" y="19288"/>
                    <a:pt x="17859" y="19288"/>
                    <a:pt x="16389" y="1845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2" name="자유형: 도형 491">
              <a:extLst>
                <a:ext uri="{FF2B5EF4-FFF2-40B4-BE49-F238E27FC236}">
                  <a16:creationId xmlns:a16="http://schemas.microsoft.com/office/drawing/2014/main" id="{5DECD3A3-C0CB-4CB8-AC2A-57AB0DA1B9BC}"/>
                </a:ext>
              </a:extLst>
            </p:cNvPr>
            <p:cNvSpPr/>
            <p:nvPr/>
          </p:nvSpPr>
          <p:spPr>
            <a:xfrm flipV="1">
              <a:off x="3979510" y="1741452"/>
              <a:ext cx="37732" cy="22577"/>
            </a:xfrm>
            <a:custGeom>
              <a:avLst/>
              <a:gdLst>
                <a:gd name="connsiteX0" fmla="*/ 16404 w 37732"/>
                <a:gd name="connsiteY0" fmla="*/ 18641 h 22577"/>
                <a:gd name="connsiteX1" fmla="*/ 708 w 37732"/>
                <a:gd name="connsiteY1" fmla="*/ 9738 h 22577"/>
                <a:gd name="connsiteX2" fmla="*/ -239 w 37732"/>
                <a:gd name="connsiteY2" fmla="*/ 8138 h 22577"/>
                <a:gd name="connsiteX3" fmla="*/ 664 w 37732"/>
                <a:gd name="connsiteY3" fmla="*/ 6538 h 22577"/>
                <a:gd name="connsiteX4" fmla="*/ 16285 w 37732"/>
                <a:gd name="connsiteY4" fmla="*/ -2683 h 22577"/>
                <a:gd name="connsiteX5" fmla="*/ 20880 w 37732"/>
                <a:gd name="connsiteY5" fmla="*/ -2695 h 22577"/>
                <a:gd name="connsiteX6" fmla="*/ 36546 w 37732"/>
                <a:gd name="connsiteY6" fmla="*/ 6220 h 22577"/>
                <a:gd name="connsiteX7" fmla="*/ 37494 w 37732"/>
                <a:gd name="connsiteY7" fmla="*/ 7808 h 22577"/>
                <a:gd name="connsiteX8" fmla="*/ 36596 w 37732"/>
                <a:gd name="connsiteY8" fmla="*/ 9408 h 22577"/>
                <a:gd name="connsiteX9" fmla="*/ 20989 w 37732"/>
                <a:gd name="connsiteY9" fmla="*/ 18641 h 22577"/>
                <a:gd name="connsiteX10" fmla="*/ 16404 w 37732"/>
                <a:gd name="connsiteY10" fmla="*/ 18641 h 2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77">
                  <a:moveTo>
                    <a:pt x="16404" y="18641"/>
                  </a:moveTo>
                  <a:cubicBezTo>
                    <a:pt x="11196" y="15669"/>
                    <a:pt x="5966" y="12697"/>
                    <a:pt x="708" y="9738"/>
                  </a:cubicBezTo>
                  <a:lnTo>
                    <a:pt x="-239" y="8138"/>
                  </a:lnTo>
                  <a:lnTo>
                    <a:pt x="664" y="6538"/>
                  </a:lnTo>
                  <a:cubicBezTo>
                    <a:pt x="7980" y="2308"/>
                    <a:pt x="8740" y="1724"/>
                    <a:pt x="16285" y="-2683"/>
                  </a:cubicBezTo>
                  <a:cubicBezTo>
                    <a:pt x="17739" y="-3521"/>
                    <a:pt x="19405" y="-3533"/>
                    <a:pt x="20880" y="-2695"/>
                  </a:cubicBezTo>
                  <a:cubicBezTo>
                    <a:pt x="26108" y="277"/>
                    <a:pt x="31317" y="3248"/>
                    <a:pt x="36546" y="6220"/>
                  </a:cubicBezTo>
                  <a:lnTo>
                    <a:pt x="37494" y="7808"/>
                  </a:lnTo>
                  <a:lnTo>
                    <a:pt x="36596" y="9408"/>
                  </a:lnTo>
                  <a:cubicBezTo>
                    <a:pt x="29318" y="13662"/>
                    <a:pt x="28579" y="14234"/>
                    <a:pt x="20989" y="18641"/>
                  </a:cubicBezTo>
                  <a:cubicBezTo>
                    <a:pt x="19540" y="19466"/>
                    <a:pt x="17872" y="19466"/>
                    <a:pt x="16404" y="1864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3" name="자유형: 도형 492">
              <a:extLst>
                <a:ext uri="{FF2B5EF4-FFF2-40B4-BE49-F238E27FC236}">
                  <a16:creationId xmlns:a16="http://schemas.microsoft.com/office/drawing/2014/main" id="{2EB94935-C159-4BE5-90BB-CE7E29CF47AA}"/>
                </a:ext>
              </a:extLst>
            </p:cNvPr>
            <p:cNvSpPr/>
            <p:nvPr/>
          </p:nvSpPr>
          <p:spPr>
            <a:xfrm flipV="1">
              <a:off x="3979505" y="1739208"/>
              <a:ext cx="37936" cy="22412"/>
            </a:xfrm>
            <a:custGeom>
              <a:avLst/>
              <a:gdLst>
                <a:gd name="connsiteX0" fmla="*/ 16404 w 37936"/>
                <a:gd name="connsiteY0" fmla="*/ 18464 h 22412"/>
                <a:gd name="connsiteX1" fmla="*/ 708 w 37936"/>
                <a:gd name="connsiteY1" fmla="*/ 9561 h 22412"/>
                <a:gd name="connsiteX2" fmla="*/ -239 w 37936"/>
                <a:gd name="connsiteY2" fmla="*/ 7974 h 22412"/>
                <a:gd name="connsiteX3" fmla="*/ 669 w 37936"/>
                <a:gd name="connsiteY3" fmla="*/ 6361 h 22412"/>
                <a:gd name="connsiteX4" fmla="*/ 16503 w 37936"/>
                <a:gd name="connsiteY4" fmla="*/ -2669 h 22412"/>
                <a:gd name="connsiteX5" fmla="*/ 21093 w 37936"/>
                <a:gd name="connsiteY5" fmla="*/ -2694 h 22412"/>
                <a:gd name="connsiteX6" fmla="*/ 36755 w 37936"/>
                <a:gd name="connsiteY6" fmla="*/ 6183 h 22412"/>
                <a:gd name="connsiteX7" fmla="*/ 37697 w 37936"/>
                <a:gd name="connsiteY7" fmla="*/ 7771 h 22412"/>
                <a:gd name="connsiteX8" fmla="*/ 36799 w 37936"/>
                <a:gd name="connsiteY8" fmla="*/ 9371 h 22412"/>
                <a:gd name="connsiteX9" fmla="*/ 20994 w 37936"/>
                <a:gd name="connsiteY9" fmla="*/ 18464 h 22412"/>
                <a:gd name="connsiteX10" fmla="*/ 16404 w 37936"/>
                <a:gd name="connsiteY10" fmla="*/ 18464 h 2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2">
                  <a:moveTo>
                    <a:pt x="16404" y="18464"/>
                  </a:moveTo>
                  <a:cubicBezTo>
                    <a:pt x="11201" y="15492"/>
                    <a:pt x="5966" y="12533"/>
                    <a:pt x="708" y="9561"/>
                  </a:cubicBezTo>
                  <a:lnTo>
                    <a:pt x="-239" y="7974"/>
                  </a:lnTo>
                  <a:lnTo>
                    <a:pt x="669" y="6361"/>
                  </a:lnTo>
                  <a:cubicBezTo>
                    <a:pt x="7985" y="2144"/>
                    <a:pt x="8953" y="1726"/>
                    <a:pt x="16503" y="-2669"/>
                  </a:cubicBezTo>
                  <a:cubicBezTo>
                    <a:pt x="17947" y="-3532"/>
                    <a:pt x="19615" y="-3532"/>
                    <a:pt x="21093" y="-2694"/>
                  </a:cubicBezTo>
                  <a:cubicBezTo>
                    <a:pt x="26317" y="278"/>
                    <a:pt x="31521" y="3211"/>
                    <a:pt x="36755" y="6183"/>
                  </a:cubicBezTo>
                  <a:lnTo>
                    <a:pt x="37697" y="7771"/>
                  </a:lnTo>
                  <a:lnTo>
                    <a:pt x="36799" y="9371"/>
                  </a:lnTo>
                  <a:cubicBezTo>
                    <a:pt x="29526" y="13625"/>
                    <a:pt x="28584" y="14083"/>
                    <a:pt x="20994" y="18464"/>
                  </a:cubicBezTo>
                  <a:cubicBezTo>
                    <a:pt x="19540" y="19302"/>
                    <a:pt x="17872" y="19302"/>
                    <a:pt x="16404" y="1846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4" name="자유형: 도형 493">
              <a:extLst>
                <a:ext uri="{FF2B5EF4-FFF2-40B4-BE49-F238E27FC236}">
                  <a16:creationId xmlns:a16="http://schemas.microsoft.com/office/drawing/2014/main" id="{B2A63B8F-8540-44CE-8348-6646B111B8AC}"/>
                </a:ext>
              </a:extLst>
            </p:cNvPr>
            <p:cNvSpPr/>
            <p:nvPr/>
          </p:nvSpPr>
          <p:spPr>
            <a:xfrm flipV="1">
              <a:off x="3957657" y="1753851"/>
              <a:ext cx="37736" cy="22580"/>
            </a:xfrm>
            <a:custGeom>
              <a:avLst/>
              <a:gdLst>
                <a:gd name="connsiteX0" fmla="*/ 16419 w 37736"/>
                <a:gd name="connsiteY0" fmla="*/ 18645 h 22580"/>
                <a:gd name="connsiteX1" fmla="*/ 723 w 37736"/>
                <a:gd name="connsiteY1" fmla="*/ 9743 h 22580"/>
                <a:gd name="connsiteX2" fmla="*/ -224 w 37736"/>
                <a:gd name="connsiteY2" fmla="*/ 8142 h 22580"/>
                <a:gd name="connsiteX3" fmla="*/ 679 w 37736"/>
                <a:gd name="connsiteY3" fmla="*/ 6542 h 22580"/>
                <a:gd name="connsiteX4" fmla="*/ 16300 w 37736"/>
                <a:gd name="connsiteY4" fmla="*/ -2678 h 22580"/>
                <a:gd name="connsiteX5" fmla="*/ 20895 w 37736"/>
                <a:gd name="connsiteY5" fmla="*/ -2678 h 22580"/>
                <a:gd name="connsiteX6" fmla="*/ 36565 w 37736"/>
                <a:gd name="connsiteY6" fmla="*/ 6225 h 22580"/>
                <a:gd name="connsiteX7" fmla="*/ 37513 w 37736"/>
                <a:gd name="connsiteY7" fmla="*/ 7825 h 22580"/>
                <a:gd name="connsiteX8" fmla="*/ 36611 w 37736"/>
                <a:gd name="connsiteY8" fmla="*/ 9425 h 22580"/>
                <a:gd name="connsiteX9" fmla="*/ 21003 w 37736"/>
                <a:gd name="connsiteY9" fmla="*/ 18645 h 22580"/>
                <a:gd name="connsiteX10" fmla="*/ 16419 w 37736"/>
                <a:gd name="connsiteY10" fmla="*/ 18645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6" h="22580">
                  <a:moveTo>
                    <a:pt x="16419" y="18645"/>
                  </a:moveTo>
                  <a:cubicBezTo>
                    <a:pt x="11215" y="15673"/>
                    <a:pt x="5986" y="12715"/>
                    <a:pt x="723" y="9743"/>
                  </a:cubicBezTo>
                  <a:lnTo>
                    <a:pt x="-224" y="8142"/>
                  </a:lnTo>
                  <a:lnTo>
                    <a:pt x="679" y="6542"/>
                  </a:lnTo>
                  <a:cubicBezTo>
                    <a:pt x="8005" y="2326"/>
                    <a:pt x="8755" y="1742"/>
                    <a:pt x="16300" y="-2678"/>
                  </a:cubicBezTo>
                  <a:cubicBezTo>
                    <a:pt x="17754" y="-3516"/>
                    <a:pt x="19420" y="-3516"/>
                    <a:pt x="20895" y="-2678"/>
                  </a:cubicBezTo>
                  <a:cubicBezTo>
                    <a:pt x="26123" y="281"/>
                    <a:pt x="31332" y="3253"/>
                    <a:pt x="36565" y="6225"/>
                  </a:cubicBezTo>
                  <a:lnTo>
                    <a:pt x="37513" y="7825"/>
                  </a:lnTo>
                  <a:lnTo>
                    <a:pt x="36611" y="9425"/>
                  </a:lnTo>
                  <a:cubicBezTo>
                    <a:pt x="29343" y="13667"/>
                    <a:pt x="28599" y="14264"/>
                    <a:pt x="21003" y="18645"/>
                  </a:cubicBezTo>
                  <a:cubicBezTo>
                    <a:pt x="19555" y="19483"/>
                    <a:pt x="17887" y="19483"/>
                    <a:pt x="16419" y="1864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5" name="자유형: 도형 494">
              <a:extLst>
                <a:ext uri="{FF2B5EF4-FFF2-40B4-BE49-F238E27FC236}">
                  <a16:creationId xmlns:a16="http://schemas.microsoft.com/office/drawing/2014/main" id="{1D8D4687-FA96-48A5-B406-47A19605E0E1}"/>
                </a:ext>
              </a:extLst>
            </p:cNvPr>
            <p:cNvSpPr/>
            <p:nvPr/>
          </p:nvSpPr>
          <p:spPr>
            <a:xfrm flipV="1">
              <a:off x="3957657" y="1751603"/>
              <a:ext cx="37931" cy="22415"/>
            </a:xfrm>
            <a:custGeom>
              <a:avLst/>
              <a:gdLst>
                <a:gd name="connsiteX0" fmla="*/ 16419 w 37931"/>
                <a:gd name="connsiteY0" fmla="*/ 18478 h 22415"/>
                <a:gd name="connsiteX1" fmla="*/ 723 w 37931"/>
                <a:gd name="connsiteY1" fmla="*/ 9576 h 22415"/>
                <a:gd name="connsiteX2" fmla="*/ -224 w 37931"/>
                <a:gd name="connsiteY2" fmla="*/ 7975 h 22415"/>
                <a:gd name="connsiteX3" fmla="*/ 679 w 37931"/>
                <a:gd name="connsiteY3" fmla="*/ 6375 h 22415"/>
                <a:gd name="connsiteX4" fmla="*/ 16513 w 37931"/>
                <a:gd name="connsiteY4" fmla="*/ -2667 h 22415"/>
                <a:gd name="connsiteX5" fmla="*/ 21103 w 37931"/>
                <a:gd name="connsiteY5" fmla="*/ -2692 h 22415"/>
                <a:gd name="connsiteX6" fmla="*/ 36765 w 37931"/>
                <a:gd name="connsiteY6" fmla="*/ 6185 h 22415"/>
                <a:gd name="connsiteX7" fmla="*/ 37707 w 37931"/>
                <a:gd name="connsiteY7" fmla="*/ 7785 h 22415"/>
                <a:gd name="connsiteX8" fmla="*/ 36814 w 37931"/>
                <a:gd name="connsiteY8" fmla="*/ 9373 h 22415"/>
                <a:gd name="connsiteX9" fmla="*/ 21003 w 37931"/>
                <a:gd name="connsiteY9" fmla="*/ 18478 h 22415"/>
                <a:gd name="connsiteX10" fmla="*/ 16419 w 37931"/>
                <a:gd name="connsiteY10" fmla="*/ 18478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1" h="22415">
                  <a:moveTo>
                    <a:pt x="16419" y="18478"/>
                  </a:moveTo>
                  <a:cubicBezTo>
                    <a:pt x="11215" y="15506"/>
                    <a:pt x="5981" y="12535"/>
                    <a:pt x="723" y="9576"/>
                  </a:cubicBezTo>
                  <a:lnTo>
                    <a:pt x="-224" y="7975"/>
                  </a:lnTo>
                  <a:lnTo>
                    <a:pt x="679" y="6375"/>
                  </a:lnTo>
                  <a:cubicBezTo>
                    <a:pt x="8005" y="2146"/>
                    <a:pt x="8963" y="1727"/>
                    <a:pt x="16513" y="-2667"/>
                  </a:cubicBezTo>
                  <a:cubicBezTo>
                    <a:pt x="17957" y="-3518"/>
                    <a:pt x="19628" y="-3518"/>
                    <a:pt x="21103" y="-2692"/>
                  </a:cubicBezTo>
                  <a:cubicBezTo>
                    <a:pt x="26337" y="279"/>
                    <a:pt x="31535" y="3226"/>
                    <a:pt x="36765" y="6185"/>
                  </a:cubicBezTo>
                  <a:lnTo>
                    <a:pt x="37707" y="7785"/>
                  </a:lnTo>
                  <a:lnTo>
                    <a:pt x="36814" y="9373"/>
                  </a:lnTo>
                  <a:cubicBezTo>
                    <a:pt x="29541" y="13627"/>
                    <a:pt x="28593" y="14084"/>
                    <a:pt x="21003" y="18478"/>
                  </a:cubicBezTo>
                  <a:cubicBezTo>
                    <a:pt x="19550" y="19316"/>
                    <a:pt x="17887" y="19316"/>
                    <a:pt x="16419" y="1847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6" name="자유형: 도형 495">
              <a:extLst>
                <a:ext uri="{FF2B5EF4-FFF2-40B4-BE49-F238E27FC236}">
                  <a16:creationId xmlns:a16="http://schemas.microsoft.com/office/drawing/2014/main" id="{5C0C1E1C-6CAE-45F7-B149-7A7E5B79BFA0}"/>
                </a:ext>
              </a:extLst>
            </p:cNvPr>
            <p:cNvSpPr/>
            <p:nvPr/>
          </p:nvSpPr>
          <p:spPr>
            <a:xfrm flipV="1">
              <a:off x="3935804" y="1766258"/>
              <a:ext cx="37736" cy="22579"/>
            </a:xfrm>
            <a:custGeom>
              <a:avLst/>
              <a:gdLst>
                <a:gd name="connsiteX0" fmla="*/ 16439 w 37736"/>
                <a:gd name="connsiteY0" fmla="*/ 18655 h 22579"/>
                <a:gd name="connsiteX1" fmla="*/ 743 w 37736"/>
                <a:gd name="connsiteY1" fmla="*/ 9765 h 22579"/>
                <a:gd name="connsiteX2" fmla="*/ -209 w 37736"/>
                <a:gd name="connsiteY2" fmla="*/ 8152 h 22579"/>
                <a:gd name="connsiteX3" fmla="*/ 694 w 37736"/>
                <a:gd name="connsiteY3" fmla="*/ 6564 h 22579"/>
                <a:gd name="connsiteX4" fmla="*/ 16320 w 37736"/>
                <a:gd name="connsiteY4" fmla="*/ -2656 h 22579"/>
                <a:gd name="connsiteX5" fmla="*/ 20910 w 37736"/>
                <a:gd name="connsiteY5" fmla="*/ -2668 h 22579"/>
                <a:gd name="connsiteX6" fmla="*/ 36580 w 37736"/>
                <a:gd name="connsiteY6" fmla="*/ 6247 h 22579"/>
                <a:gd name="connsiteX7" fmla="*/ 37528 w 37736"/>
                <a:gd name="connsiteY7" fmla="*/ 7834 h 22579"/>
                <a:gd name="connsiteX8" fmla="*/ 36630 w 37736"/>
                <a:gd name="connsiteY8" fmla="*/ 9422 h 22579"/>
                <a:gd name="connsiteX9" fmla="*/ 21023 w 37736"/>
                <a:gd name="connsiteY9" fmla="*/ 18655 h 22579"/>
                <a:gd name="connsiteX10" fmla="*/ 16439 w 37736"/>
                <a:gd name="connsiteY10" fmla="*/ 18655 h 2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6" h="22579">
                  <a:moveTo>
                    <a:pt x="16439" y="18655"/>
                  </a:moveTo>
                  <a:cubicBezTo>
                    <a:pt x="11235" y="15683"/>
                    <a:pt x="6001" y="12724"/>
                    <a:pt x="743" y="9765"/>
                  </a:cubicBezTo>
                  <a:lnTo>
                    <a:pt x="-209" y="8152"/>
                  </a:lnTo>
                  <a:lnTo>
                    <a:pt x="694" y="6564"/>
                  </a:lnTo>
                  <a:cubicBezTo>
                    <a:pt x="8025" y="2336"/>
                    <a:pt x="8775" y="1751"/>
                    <a:pt x="16320" y="-2656"/>
                  </a:cubicBezTo>
                  <a:cubicBezTo>
                    <a:pt x="17769" y="-3507"/>
                    <a:pt x="19440" y="-3507"/>
                    <a:pt x="20910" y="-2668"/>
                  </a:cubicBezTo>
                  <a:cubicBezTo>
                    <a:pt x="26143" y="291"/>
                    <a:pt x="31352" y="3275"/>
                    <a:pt x="36580" y="6247"/>
                  </a:cubicBezTo>
                  <a:lnTo>
                    <a:pt x="37528" y="7834"/>
                  </a:lnTo>
                  <a:lnTo>
                    <a:pt x="36630" y="9422"/>
                  </a:lnTo>
                  <a:cubicBezTo>
                    <a:pt x="29358" y="13689"/>
                    <a:pt x="28613" y="14261"/>
                    <a:pt x="21023" y="18655"/>
                  </a:cubicBezTo>
                  <a:cubicBezTo>
                    <a:pt x="19570" y="19493"/>
                    <a:pt x="17902" y="19493"/>
                    <a:pt x="16439" y="1865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7" name="자유형: 도형 496">
              <a:extLst>
                <a:ext uri="{FF2B5EF4-FFF2-40B4-BE49-F238E27FC236}">
                  <a16:creationId xmlns:a16="http://schemas.microsoft.com/office/drawing/2014/main" id="{12EF57C8-3069-4C8E-80C6-8DB2F41994F4}"/>
                </a:ext>
              </a:extLst>
            </p:cNvPr>
            <p:cNvSpPr/>
            <p:nvPr/>
          </p:nvSpPr>
          <p:spPr>
            <a:xfrm flipV="1">
              <a:off x="3935804" y="1764011"/>
              <a:ext cx="37936" cy="22409"/>
            </a:xfrm>
            <a:custGeom>
              <a:avLst/>
              <a:gdLst>
                <a:gd name="connsiteX0" fmla="*/ 16439 w 37936"/>
                <a:gd name="connsiteY0" fmla="*/ 18483 h 22409"/>
                <a:gd name="connsiteX1" fmla="*/ 743 w 37936"/>
                <a:gd name="connsiteY1" fmla="*/ 9580 h 22409"/>
                <a:gd name="connsiteX2" fmla="*/ -209 w 37936"/>
                <a:gd name="connsiteY2" fmla="*/ 7980 h 22409"/>
                <a:gd name="connsiteX3" fmla="*/ 694 w 37936"/>
                <a:gd name="connsiteY3" fmla="*/ 6380 h 22409"/>
                <a:gd name="connsiteX4" fmla="*/ 16528 w 37936"/>
                <a:gd name="connsiteY4" fmla="*/ -2662 h 22409"/>
                <a:gd name="connsiteX5" fmla="*/ 21122 w 37936"/>
                <a:gd name="connsiteY5" fmla="*/ -2675 h 22409"/>
                <a:gd name="connsiteX6" fmla="*/ 36779 w 37936"/>
                <a:gd name="connsiteY6" fmla="*/ 6202 h 22409"/>
                <a:gd name="connsiteX7" fmla="*/ 37727 w 37936"/>
                <a:gd name="connsiteY7" fmla="*/ 7790 h 22409"/>
                <a:gd name="connsiteX8" fmla="*/ 36829 w 37936"/>
                <a:gd name="connsiteY8" fmla="*/ 9377 h 22409"/>
                <a:gd name="connsiteX9" fmla="*/ 21017 w 37936"/>
                <a:gd name="connsiteY9" fmla="*/ 18483 h 22409"/>
                <a:gd name="connsiteX10" fmla="*/ 16439 w 37936"/>
                <a:gd name="connsiteY10" fmla="*/ 18483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9">
                  <a:moveTo>
                    <a:pt x="16439" y="18483"/>
                  </a:moveTo>
                  <a:cubicBezTo>
                    <a:pt x="11230" y="15511"/>
                    <a:pt x="5996" y="12552"/>
                    <a:pt x="743" y="9580"/>
                  </a:cubicBezTo>
                  <a:lnTo>
                    <a:pt x="-209" y="7980"/>
                  </a:lnTo>
                  <a:lnTo>
                    <a:pt x="694" y="6380"/>
                  </a:lnTo>
                  <a:cubicBezTo>
                    <a:pt x="8020" y="2164"/>
                    <a:pt x="8988" y="1745"/>
                    <a:pt x="16528" y="-2662"/>
                  </a:cubicBezTo>
                  <a:cubicBezTo>
                    <a:pt x="17977" y="-3501"/>
                    <a:pt x="19654" y="-3513"/>
                    <a:pt x="21122" y="-2675"/>
                  </a:cubicBezTo>
                  <a:cubicBezTo>
                    <a:pt x="26351" y="297"/>
                    <a:pt x="31550" y="3230"/>
                    <a:pt x="36779" y="6202"/>
                  </a:cubicBezTo>
                  <a:lnTo>
                    <a:pt x="37727" y="7790"/>
                  </a:lnTo>
                  <a:lnTo>
                    <a:pt x="36829" y="9377"/>
                  </a:lnTo>
                  <a:cubicBezTo>
                    <a:pt x="29556" y="13644"/>
                    <a:pt x="28613" y="14102"/>
                    <a:pt x="21017" y="18483"/>
                  </a:cubicBezTo>
                  <a:cubicBezTo>
                    <a:pt x="19570" y="19321"/>
                    <a:pt x="17902" y="19321"/>
                    <a:pt x="16439" y="1848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8" name="자유형: 도형 497">
              <a:extLst>
                <a:ext uri="{FF2B5EF4-FFF2-40B4-BE49-F238E27FC236}">
                  <a16:creationId xmlns:a16="http://schemas.microsoft.com/office/drawing/2014/main" id="{ACF374D2-5A95-46E9-8799-3F0C43025961}"/>
                </a:ext>
              </a:extLst>
            </p:cNvPr>
            <p:cNvSpPr/>
            <p:nvPr/>
          </p:nvSpPr>
          <p:spPr>
            <a:xfrm flipV="1">
              <a:off x="4285427" y="1592866"/>
              <a:ext cx="37732" cy="22585"/>
            </a:xfrm>
            <a:custGeom>
              <a:avLst/>
              <a:gdLst>
                <a:gd name="connsiteX0" fmla="*/ 16201 w 37732"/>
                <a:gd name="connsiteY0" fmla="*/ 18507 h 22585"/>
                <a:gd name="connsiteX1" fmla="*/ 500 w 37732"/>
                <a:gd name="connsiteY1" fmla="*/ 9604 h 22585"/>
                <a:gd name="connsiteX2" fmla="*/ -448 w 37732"/>
                <a:gd name="connsiteY2" fmla="*/ 8004 h 22585"/>
                <a:gd name="connsiteX3" fmla="*/ 455 w 37732"/>
                <a:gd name="connsiteY3" fmla="*/ 6403 h 22585"/>
                <a:gd name="connsiteX4" fmla="*/ 16081 w 37732"/>
                <a:gd name="connsiteY4" fmla="*/ -2804 h 22585"/>
                <a:gd name="connsiteX5" fmla="*/ 20670 w 37732"/>
                <a:gd name="connsiteY5" fmla="*/ -2829 h 22585"/>
                <a:gd name="connsiteX6" fmla="*/ 36336 w 37732"/>
                <a:gd name="connsiteY6" fmla="*/ 6086 h 22585"/>
                <a:gd name="connsiteX7" fmla="*/ 37285 w 37732"/>
                <a:gd name="connsiteY7" fmla="*/ 7686 h 22585"/>
                <a:gd name="connsiteX8" fmla="*/ 36391 w 37732"/>
                <a:gd name="connsiteY8" fmla="*/ 9274 h 22585"/>
                <a:gd name="connsiteX9" fmla="*/ 20779 w 37732"/>
                <a:gd name="connsiteY9" fmla="*/ 18507 h 22585"/>
                <a:gd name="connsiteX10" fmla="*/ 16201 w 37732"/>
                <a:gd name="connsiteY10" fmla="*/ 18507 h 2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5">
                  <a:moveTo>
                    <a:pt x="16201" y="18507"/>
                  </a:moveTo>
                  <a:cubicBezTo>
                    <a:pt x="10991" y="15535"/>
                    <a:pt x="5757" y="12563"/>
                    <a:pt x="500" y="9604"/>
                  </a:cubicBezTo>
                  <a:lnTo>
                    <a:pt x="-448" y="8004"/>
                  </a:lnTo>
                  <a:lnTo>
                    <a:pt x="455" y="6403"/>
                  </a:lnTo>
                  <a:cubicBezTo>
                    <a:pt x="7782" y="2187"/>
                    <a:pt x="8531" y="1603"/>
                    <a:pt x="16081" y="-2804"/>
                  </a:cubicBezTo>
                  <a:cubicBezTo>
                    <a:pt x="17530" y="-3655"/>
                    <a:pt x="19197" y="-3668"/>
                    <a:pt x="20670" y="-2829"/>
                  </a:cubicBezTo>
                  <a:cubicBezTo>
                    <a:pt x="25900" y="142"/>
                    <a:pt x="31108" y="3127"/>
                    <a:pt x="36336" y="6086"/>
                  </a:cubicBezTo>
                  <a:lnTo>
                    <a:pt x="37285" y="7686"/>
                  </a:lnTo>
                  <a:lnTo>
                    <a:pt x="36391" y="9274"/>
                  </a:lnTo>
                  <a:cubicBezTo>
                    <a:pt x="29119" y="13528"/>
                    <a:pt x="28375" y="14112"/>
                    <a:pt x="20779" y="18507"/>
                  </a:cubicBezTo>
                  <a:cubicBezTo>
                    <a:pt x="19331" y="19345"/>
                    <a:pt x="17664" y="19345"/>
                    <a:pt x="16201" y="1850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9" name="자유형: 도형 498">
              <a:extLst>
                <a:ext uri="{FF2B5EF4-FFF2-40B4-BE49-F238E27FC236}">
                  <a16:creationId xmlns:a16="http://schemas.microsoft.com/office/drawing/2014/main" id="{919C0E4A-A5BC-471B-BDE3-12C823E9D34D}"/>
                </a:ext>
              </a:extLst>
            </p:cNvPr>
            <p:cNvSpPr/>
            <p:nvPr/>
          </p:nvSpPr>
          <p:spPr>
            <a:xfrm flipV="1">
              <a:off x="4285421" y="1590618"/>
              <a:ext cx="37941" cy="22413"/>
            </a:xfrm>
            <a:custGeom>
              <a:avLst/>
              <a:gdLst>
                <a:gd name="connsiteX0" fmla="*/ 16201 w 37941"/>
                <a:gd name="connsiteY0" fmla="*/ 18333 h 22413"/>
                <a:gd name="connsiteX1" fmla="*/ 505 w 37941"/>
                <a:gd name="connsiteY1" fmla="*/ 9430 h 22413"/>
                <a:gd name="connsiteX2" fmla="*/ -448 w 37941"/>
                <a:gd name="connsiteY2" fmla="*/ 7830 h 22413"/>
                <a:gd name="connsiteX3" fmla="*/ 460 w 37941"/>
                <a:gd name="connsiteY3" fmla="*/ 6230 h 22413"/>
                <a:gd name="connsiteX4" fmla="*/ 16295 w 37941"/>
                <a:gd name="connsiteY4" fmla="*/ -2812 h 22413"/>
                <a:gd name="connsiteX5" fmla="*/ 20884 w 37941"/>
                <a:gd name="connsiteY5" fmla="*/ -2825 h 22413"/>
                <a:gd name="connsiteX6" fmla="*/ 36546 w 37941"/>
                <a:gd name="connsiteY6" fmla="*/ 6040 h 22413"/>
                <a:gd name="connsiteX7" fmla="*/ 37493 w 37941"/>
                <a:gd name="connsiteY7" fmla="*/ 7640 h 22413"/>
                <a:gd name="connsiteX8" fmla="*/ 36595 w 37941"/>
                <a:gd name="connsiteY8" fmla="*/ 9240 h 22413"/>
                <a:gd name="connsiteX9" fmla="*/ 20784 w 37941"/>
                <a:gd name="connsiteY9" fmla="*/ 18333 h 22413"/>
                <a:gd name="connsiteX10" fmla="*/ 16201 w 37941"/>
                <a:gd name="connsiteY10" fmla="*/ 18333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201" y="18333"/>
                  </a:moveTo>
                  <a:cubicBezTo>
                    <a:pt x="10996" y="15361"/>
                    <a:pt x="5762" y="12390"/>
                    <a:pt x="505" y="9430"/>
                  </a:cubicBezTo>
                  <a:lnTo>
                    <a:pt x="-448" y="7830"/>
                  </a:lnTo>
                  <a:lnTo>
                    <a:pt x="460" y="6230"/>
                  </a:lnTo>
                  <a:cubicBezTo>
                    <a:pt x="7787" y="2001"/>
                    <a:pt x="8744" y="1595"/>
                    <a:pt x="16295" y="-2812"/>
                  </a:cubicBezTo>
                  <a:cubicBezTo>
                    <a:pt x="17744" y="-3663"/>
                    <a:pt x="19410" y="-3663"/>
                    <a:pt x="20884" y="-2825"/>
                  </a:cubicBezTo>
                  <a:cubicBezTo>
                    <a:pt x="26118" y="147"/>
                    <a:pt x="31316" y="3068"/>
                    <a:pt x="36546" y="6040"/>
                  </a:cubicBezTo>
                  <a:lnTo>
                    <a:pt x="37493" y="7640"/>
                  </a:lnTo>
                  <a:lnTo>
                    <a:pt x="36595" y="9240"/>
                  </a:lnTo>
                  <a:cubicBezTo>
                    <a:pt x="29322" y="13482"/>
                    <a:pt x="28375" y="13939"/>
                    <a:pt x="20784" y="18333"/>
                  </a:cubicBezTo>
                  <a:cubicBezTo>
                    <a:pt x="19336" y="19171"/>
                    <a:pt x="17669" y="19171"/>
                    <a:pt x="16201" y="1833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0" name="자유형: 도형 499">
              <a:extLst>
                <a:ext uri="{FF2B5EF4-FFF2-40B4-BE49-F238E27FC236}">
                  <a16:creationId xmlns:a16="http://schemas.microsoft.com/office/drawing/2014/main" id="{5D0183C6-1D8E-4EAC-8E10-A09FD74CB5E2}"/>
                </a:ext>
              </a:extLst>
            </p:cNvPr>
            <p:cNvSpPr/>
            <p:nvPr/>
          </p:nvSpPr>
          <p:spPr>
            <a:xfrm flipV="1">
              <a:off x="4263574" y="1605261"/>
              <a:ext cx="37736" cy="22591"/>
            </a:xfrm>
            <a:custGeom>
              <a:avLst/>
              <a:gdLst>
                <a:gd name="connsiteX0" fmla="*/ 16216 w 37736"/>
                <a:gd name="connsiteY0" fmla="*/ 18524 h 22591"/>
                <a:gd name="connsiteX1" fmla="*/ 515 w 37736"/>
                <a:gd name="connsiteY1" fmla="*/ 9621 h 22591"/>
                <a:gd name="connsiteX2" fmla="*/ -433 w 37736"/>
                <a:gd name="connsiteY2" fmla="*/ 8021 h 22591"/>
                <a:gd name="connsiteX3" fmla="*/ 469 w 37736"/>
                <a:gd name="connsiteY3" fmla="*/ 6421 h 22591"/>
                <a:gd name="connsiteX4" fmla="*/ 16096 w 37736"/>
                <a:gd name="connsiteY4" fmla="*/ -2799 h 22591"/>
                <a:gd name="connsiteX5" fmla="*/ 20685 w 37736"/>
                <a:gd name="connsiteY5" fmla="*/ -2812 h 22591"/>
                <a:gd name="connsiteX6" fmla="*/ 36356 w 37736"/>
                <a:gd name="connsiteY6" fmla="*/ 6103 h 22591"/>
                <a:gd name="connsiteX7" fmla="*/ 37304 w 37736"/>
                <a:gd name="connsiteY7" fmla="*/ 7691 h 22591"/>
                <a:gd name="connsiteX8" fmla="*/ 36406 w 37736"/>
                <a:gd name="connsiteY8" fmla="*/ 9291 h 22591"/>
                <a:gd name="connsiteX9" fmla="*/ 20794 w 37736"/>
                <a:gd name="connsiteY9" fmla="*/ 18524 h 22591"/>
                <a:gd name="connsiteX10" fmla="*/ 16216 w 37736"/>
                <a:gd name="connsiteY10" fmla="*/ 18524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6" h="22591">
                  <a:moveTo>
                    <a:pt x="16216" y="18524"/>
                  </a:moveTo>
                  <a:cubicBezTo>
                    <a:pt x="11006" y="15552"/>
                    <a:pt x="5777" y="12580"/>
                    <a:pt x="515" y="9621"/>
                  </a:cubicBezTo>
                  <a:lnTo>
                    <a:pt x="-433" y="8021"/>
                  </a:lnTo>
                  <a:lnTo>
                    <a:pt x="469" y="6421"/>
                  </a:lnTo>
                  <a:cubicBezTo>
                    <a:pt x="7792" y="2192"/>
                    <a:pt x="8551" y="1607"/>
                    <a:pt x="16096" y="-2799"/>
                  </a:cubicBezTo>
                  <a:cubicBezTo>
                    <a:pt x="17545" y="-3650"/>
                    <a:pt x="19217" y="-3650"/>
                    <a:pt x="20685" y="-2812"/>
                  </a:cubicBezTo>
                  <a:cubicBezTo>
                    <a:pt x="25915" y="147"/>
                    <a:pt x="31123" y="3132"/>
                    <a:pt x="36356" y="6103"/>
                  </a:cubicBezTo>
                  <a:lnTo>
                    <a:pt x="37304" y="7691"/>
                  </a:lnTo>
                  <a:lnTo>
                    <a:pt x="36406" y="9291"/>
                  </a:lnTo>
                  <a:cubicBezTo>
                    <a:pt x="29134" y="13546"/>
                    <a:pt x="28390" y="14130"/>
                    <a:pt x="20794" y="18524"/>
                  </a:cubicBezTo>
                  <a:cubicBezTo>
                    <a:pt x="19346" y="19362"/>
                    <a:pt x="17679" y="19362"/>
                    <a:pt x="16216" y="1852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1" name="자유형: 도형 500">
              <a:extLst>
                <a:ext uri="{FF2B5EF4-FFF2-40B4-BE49-F238E27FC236}">
                  <a16:creationId xmlns:a16="http://schemas.microsoft.com/office/drawing/2014/main" id="{07FF1389-627D-48A5-A986-375EEF0DEE37}"/>
                </a:ext>
              </a:extLst>
            </p:cNvPr>
            <p:cNvSpPr/>
            <p:nvPr/>
          </p:nvSpPr>
          <p:spPr>
            <a:xfrm flipV="1">
              <a:off x="4263574" y="1603026"/>
              <a:ext cx="37936" cy="22409"/>
            </a:xfrm>
            <a:custGeom>
              <a:avLst/>
              <a:gdLst>
                <a:gd name="connsiteX0" fmla="*/ 16210 w 37936"/>
                <a:gd name="connsiteY0" fmla="*/ 18339 h 22409"/>
                <a:gd name="connsiteX1" fmla="*/ 514 w 37936"/>
                <a:gd name="connsiteY1" fmla="*/ 9437 h 22409"/>
                <a:gd name="connsiteX2" fmla="*/ -433 w 37936"/>
                <a:gd name="connsiteY2" fmla="*/ 7836 h 22409"/>
                <a:gd name="connsiteX3" fmla="*/ 469 w 37936"/>
                <a:gd name="connsiteY3" fmla="*/ 6236 h 22409"/>
                <a:gd name="connsiteX4" fmla="*/ 16304 w 37936"/>
                <a:gd name="connsiteY4" fmla="*/ -2806 h 22409"/>
                <a:gd name="connsiteX5" fmla="*/ 20894 w 37936"/>
                <a:gd name="connsiteY5" fmla="*/ -2819 h 22409"/>
                <a:gd name="connsiteX6" fmla="*/ 36556 w 37936"/>
                <a:gd name="connsiteY6" fmla="*/ 6059 h 22409"/>
                <a:gd name="connsiteX7" fmla="*/ 37503 w 37936"/>
                <a:gd name="connsiteY7" fmla="*/ 7646 h 22409"/>
                <a:gd name="connsiteX8" fmla="*/ 36605 w 37936"/>
                <a:gd name="connsiteY8" fmla="*/ 9246 h 22409"/>
                <a:gd name="connsiteX9" fmla="*/ 20794 w 37936"/>
                <a:gd name="connsiteY9" fmla="*/ 18339 h 22409"/>
                <a:gd name="connsiteX10" fmla="*/ 16210 w 37936"/>
                <a:gd name="connsiteY10" fmla="*/ 18339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9">
                  <a:moveTo>
                    <a:pt x="16210" y="18339"/>
                  </a:moveTo>
                  <a:cubicBezTo>
                    <a:pt x="11006" y="15367"/>
                    <a:pt x="5772" y="12409"/>
                    <a:pt x="514" y="9437"/>
                  </a:cubicBezTo>
                  <a:lnTo>
                    <a:pt x="-433" y="7836"/>
                  </a:lnTo>
                  <a:lnTo>
                    <a:pt x="469" y="6236"/>
                  </a:lnTo>
                  <a:cubicBezTo>
                    <a:pt x="7792" y="2020"/>
                    <a:pt x="8754" y="1601"/>
                    <a:pt x="16304" y="-2806"/>
                  </a:cubicBezTo>
                  <a:cubicBezTo>
                    <a:pt x="17753" y="-3644"/>
                    <a:pt x="19420" y="-3657"/>
                    <a:pt x="20894" y="-2819"/>
                  </a:cubicBezTo>
                  <a:cubicBezTo>
                    <a:pt x="26128" y="153"/>
                    <a:pt x="31326" y="3087"/>
                    <a:pt x="36556" y="6059"/>
                  </a:cubicBezTo>
                  <a:lnTo>
                    <a:pt x="37503" y="7646"/>
                  </a:lnTo>
                  <a:lnTo>
                    <a:pt x="36605" y="9246"/>
                  </a:lnTo>
                  <a:cubicBezTo>
                    <a:pt x="29332" y="13501"/>
                    <a:pt x="28385" y="13945"/>
                    <a:pt x="20794" y="18339"/>
                  </a:cubicBezTo>
                  <a:cubicBezTo>
                    <a:pt x="19346" y="19177"/>
                    <a:pt x="17679" y="19177"/>
                    <a:pt x="16210" y="1833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2" name="자유형: 도형 501">
              <a:extLst>
                <a:ext uri="{FF2B5EF4-FFF2-40B4-BE49-F238E27FC236}">
                  <a16:creationId xmlns:a16="http://schemas.microsoft.com/office/drawing/2014/main" id="{5C22B76C-609B-4001-B6B0-6C3A1331D935}"/>
                </a:ext>
              </a:extLst>
            </p:cNvPr>
            <p:cNvSpPr/>
            <p:nvPr/>
          </p:nvSpPr>
          <p:spPr>
            <a:xfrm flipV="1">
              <a:off x="4241721" y="1617668"/>
              <a:ext cx="37736" cy="22587"/>
            </a:xfrm>
            <a:custGeom>
              <a:avLst/>
              <a:gdLst>
                <a:gd name="connsiteX0" fmla="*/ 16230 w 37736"/>
                <a:gd name="connsiteY0" fmla="*/ 18530 h 22587"/>
                <a:gd name="connsiteX1" fmla="*/ 535 w 37736"/>
                <a:gd name="connsiteY1" fmla="*/ 9628 h 22587"/>
                <a:gd name="connsiteX2" fmla="*/ -418 w 37736"/>
                <a:gd name="connsiteY2" fmla="*/ 8027 h 22587"/>
                <a:gd name="connsiteX3" fmla="*/ 484 w 37736"/>
                <a:gd name="connsiteY3" fmla="*/ 6427 h 22587"/>
                <a:gd name="connsiteX4" fmla="*/ 16111 w 37736"/>
                <a:gd name="connsiteY4" fmla="*/ -2793 h 22587"/>
                <a:gd name="connsiteX5" fmla="*/ 20700 w 37736"/>
                <a:gd name="connsiteY5" fmla="*/ -2806 h 22587"/>
                <a:gd name="connsiteX6" fmla="*/ 36371 w 37736"/>
                <a:gd name="connsiteY6" fmla="*/ 6110 h 22587"/>
                <a:gd name="connsiteX7" fmla="*/ 37319 w 37736"/>
                <a:gd name="connsiteY7" fmla="*/ 7710 h 22587"/>
                <a:gd name="connsiteX8" fmla="*/ 36421 w 37736"/>
                <a:gd name="connsiteY8" fmla="*/ 9297 h 22587"/>
                <a:gd name="connsiteX9" fmla="*/ 20809 w 37736"/>
                <a:gd name="connsiteY9" fmla="*/ 18530 h 22587"/>
                <a:gd name="connsiteX10" fmla="*/ 16230 w 37736"/>
                <a:gd name="connsiteY10" fmla="*/ 18530 h 2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6" h="22587">
                  <a:moveTo>
                    <a:pt x="16230" y="18530"/>
                  </a:moveTo>
                  <a:cubicBezTo>
                    <a:pt x="11021" y="15559"/>
                    <a:pt x="5792" y="12587"/>
                    <a:pt x="535" y="9628"/>
                  </a:cubicBezTo>
                  <a:lnTo>
                    <a:pt x="-418" y="8027"/>
                  </a:lnTo>
                  <a:lnTo>
                    <a:pt x="484" y="6427"/>
                  </a:lnTo>
                  <a:cubicBezTo>
                    <a:pt x="7812" y="2211"/>
                    <a:pt x="8566" y="1614"/>
                    <a:pt x="16111" y="-2793"/>
                  </a:cubicBezTo>
                  <a:cubicBezTo>
                    <a:pt x="17560" y="-3631"/>
                    <a:pt x="19231" y="-3644"/>
                    <a:pt x="20700" y="-2806"/>
                  </a:cubicBezTo>
                  <a:cubicBezTo>
                    <a:pt x="25935" y="166"/>
                    <a:pt x="31143" y="3138"/>
                    <a:pt x="36371" y="6110"/>
                  </a:cubicBezTo>
                  <a:lnTo>
                    <a:pt x="37319" y="7710"/>
                  </a:lnTo>
                  <a:lnTo>
                    <a:pt x="36421" y="9297"/>
                  </a:lnTo>
                  <a:cubicBezTo>
                    <a:pt x="29149" y="13552"/>
                    <a:pt x="28405" y="14136"/>
                    <a:pt x="20809" y="18530"/>
                  </a:cubicBezTo>
                  <a:cubicBezTo>
                    <a:pt x="19361" y="19369"/>
                    <a:pt x="17694" y="19369"/>
                    <a:pt x="16230" y="1853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3" name="자유형: 도형 502">
              <a:extLst>
                <a:ext uri="{FF2B5EF4-FFF2-40B4-BE49-F238E27FC236}">
                  <a16:creationId xmlns:a16="http://schemas.microsoft.com/office/drawing/2014/main" id="{A6D8A2B5-3C33-4702-A038-FBEED6059038}"/>
                </a:ext>
              </a:extLst>
            </p:cNvPr>
            <p:cNvSpPr/>
            <p:nvPr/>
          </p:nvSpPr>
          <p:spPr>
            <a:xfrm flipV="1">
              <a:off x="4241721" y="1615422"/>
              <a:ext cx="37936" cy="22418"/>
            </a:xfrm>
            <a:custGeom>
              <a:avLst/>
              <a:gdLst>
                <a:gd name="connsiteX0" fmla="*/ 16225 w 37936"/>
                <a:gd name="connsiteY0" fmla="*/ 18349 h 22418"/>
                <a:gd name="connsiteX1" fmla="*/ 529 w 37936"/>
                <a:gd name="connsiteY1" fmla="*/ 9446 h 22418"/>
                <a:gd name="connsiteX2" fmla="*/ -418 w 37936"/>
                <a:gd name="connsiteY2" fmla="*/ 7859 h 22418"/>
                <a:gd name="connsiteX3" fmla="*/ 484 w 37936"/>
                <a:gd name="connsiteY3" fmla="*/ 6258 h 22418"/>
                <a:gd name="connsiteX4" fmla="*/ 16319 w 37936"/>
                <a:gd name="connsiteY4" fmla="*/ -2784 h 22418"/>
                <a:gd name="connsiteX5" fmla="*/ 20913 w 37936"/>
                <a:gd name="connsiteY5" fmla="*/ -2809 h 22418"/>
                <a:gd name="connsiteX6" fmla="*/ 36571 w 37936"/>
                <a:gd name="connsiteY6" fmla="*/ 6068 h 22418"/>
                <a:gd name="connsiteX7" fmla="*/ 37518 w 37936"/>
                <a:gd name="connsiteY7" fmla="*/ 7668 h 22418"/>
                <a:gd name="connsiteX8" fmla="*/ 36620 w 37936"/>
                <a:gd name="connsiteY8" fmla="*/ 9256 h 22418"/>
                <a:gd name="connsiteX9" fmla="*/ 20809 w 37936"/>
                <a:gd name="connsiteY9" fmla="*/ 18362 h 22418"/>
                <a:gd name="connsiteX10" fmla="*/ 16225 w 37936"/>
                <a:gd name="connsiteY10" fmla="*/ 18349 h 22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8">
                  <a:moveTo>
                    <a:pt x="16225" y="18349"/>
                  </a:moveTo>
                  <a:cubicBezTo>
                    <a:pt x="11021" y="15390"/>
                    <a:pt x="5787" y="12418"/>
                    <a:pt x="529" y="9446"/>
                  </a:cubicBezTo>
                  <a:lnTo>
                    <a:pt x="-418" y="7859"/>
                  </a:lnTo>
                  <a:lnTo>
                    <a:pt x="484" y="6258"/>
                  </a:lnTo>
                  <a:cubicBezTo>
                    <a:pt x="7812" y="2030"/>
                    <a:pt x="8769" y="1623"/>
                    <a:pt x="16319" y="-2784"/>
                  </a:cubicBezTo>
                  <a:cubicBezTo>
                    <a:pt x="17768" y="-3635"/>
                    <a:pt x="19435" y="-3648"/>
                    <a:pt x="20913" y="-2809"/>
                  </a:cubicBezTo>
                  <a:cubicBezTo>
                    <a:pt x="26143" y="162"/>
                    <a:pt x="31341" y="3096"/>
                    <a:pt x="36571" y="6068"/>
                  </a:cubicBezTo>
                  <a:lnTo>
                    <a:pt x="37518" y="7668"/>
                  </a:lnTo>
                  <a:lnTo>
                    <a:pt x="36620" y="9256"/>
                  </a:lnTo>
                  <a:cubicBezTo>
                    <a:pt x="29352" y="13510"/>
                    <a:pt x="28405" y="13967"/>
                    <a:pt x="20809" y="18362"/>
                  </a:cubicBezTo>
                  <a:cubicBezTo>
                    <a:pt x="19361" y="19200"/>
                    <a:pt x="17693" y="19200"/>
                    <a:pt x="16225" y="1834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4" name="자유형: 도형 503">
              <a:extLst>
                <a:ext uri="{FF2B5EF4-FFF2-40B4-BE49-F238E27FC236}">
                  <a16:creationId xmlns:a16="http://schemas.microsoft.com/office/drawing/2014/main" id="{9F4AC873-2B6F-4A2D-87EA-B3923E278D40}"/>
                </a:ext>
              </a:extLst>
            </p:cNvPr>
            <p:cNvSpPr/>
            <p:nvPr/>
          </p:nvSpPr>
          <p:spPr>
            <a:xfrm flipV="1">
              <a:off x="4219872" y="1630067"/>
              <a:ext cx="37732" cy="22590"/>
            </a:xfrm>
            <a:custGeom>
              <a:avLst/>
              <a:gdLst>
                <a:gd name="connsiteX0" fmla="*/ 16242 w 37732"/>
                <a:gd name="connsiteY0" fmla="*/ 18535 h 22590"/>
                <a:gd name="connsiteX1" fmla="*/ 544 w 37732"/>
                <a:gd name="connsiteY1" fmla="*/ 9645 h 22590"/>
                <a:gd name="connsiteX2" fmla="*/ -403 w 37732"/>
                <a:gd name="connsiteY2" fmla="*/ 8032 h 22590"/>
                <a:gd name="connsiteX3" fmla="*/ 505 w 37732"/>
                <a:gd name="connsiteY3" fmla="*/ 6445 h 22590"/>
                <a:gd name="connsiteX4" fmla="*/ 16132 w 37732"/>
                <a:gd name="connsiteY4" fmla="*/ -2788 h 22590"/>
                <a:gd name="connsiteX5" fmla="*/ 20721 w 37732"/>
                <a:gd name="connsiteY5" fmla="*/ -2788 h 22590"/>
                <a:gd name="connsiteX6" fmla="*/ 36382 w 37732"/>
                <a:gd name="connsiteY6" fmla="*/ 6127 h 22590"/>
                <a:gd name="connsiteX7" fmla="*/ 37330 w 37732"/>
                <a:gd name="connsiteY7" fmla="*/ 7715 h 22590"/>
                <a:gd name="connsiteX8" fmla="*/ 36437 w 37732"/>
                <a:gd name="connsiteY8" fmla="*/ 9315 h 22590"/>
                <a:gd name="connsiteX9" fmla="*/ 20825 w 37732"/>
                <a:gd name="connsiteY9" fmla="*/ 18535 h 22590"/>
                <a:gd name="connsiteX10" fmla="*/ 16242 w 37732"/>
                <a:gd name="connsiteY10" fmla="*/ 18535 h 2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0">
                  <a:moveTo>
                    <a:pt x="16242" y="18535"/>
                  </a:moveTo>
                  <a:cubicBezTo>
                    <a:pt x="11037" y="15576"/>
                    <a:pt x="5814" y="12604"/>
                    <a:pt x="544" y="9645"/>
                  </a:cubicBezTo>
                  <a:lnTo>
                    <a:pt x="-403" y="8032"/>
                  </a:lnTo>
                  <a:lnTo>
                    <a:pt x="505" y="6445"/>
                  </a:lnTo>
                  <a:cubicBezTo>
                    <a:pt x="7828" y="2216"/>
                    <a:pt x="8577" y="1631"/>
                    <a:pt x="16132" y="-2788"/>
                  </a:cubicBezTo>
                  <a:cubicBezTo>
                    <a:pt x="17576" y="-3626"/>
                    <a:pt x="19243" y="-3626"/>
                    <a:pt x="20721" y="-2788"/>
                  </a:cubicBezTo>
                  <a:cubicBezTo>
                    <a:pt x="25944" y="171"/>
                    <a:pt x="31164" y="3155"/>
                    <a:pt x="36382" y="6127"/>
                  </a:cubicBezTo>
                  <a:lnTo>
                    <a:pt x="37330" y="7715"/>
                  </a:lnTo>
                  <a:lnTo>
                    <a:pt x="36437" y="9315"/>
                  </a:lnTo>
                  <a:cubicBezTo>
                    <a:pt x="29165" y="13569"/>
                    <a:pt x="28421" y="14154"/>
                    <a:pt x="20825" y="18535"/>
                  </a:cubicBezTo>
                  <a:cubicBezTo>
                    <a:pt x="19382" y="19386"/>
                    <a:pt x="17710" y="19386"/>
                    <a:pt x="16242" y="1853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5" name="자유형: 도형 504">
              <a:extLst>
                <a:ext uri="{FF2B5EF4-FFF2-40B4-BE49-F238E27FC236}">
                  <a16:creationId xmlns:a16="http://schemas.microsoft.com/office/drawing/2014/main" id="{6C4A3D29-16B9-4C26-A12C-D0EBC17FAD3C}"/>
                </a:ext>
              </a:extLst>
            </p:cNvPr>
            <p:cNvSpPr/>
            <p:nvPr/>
          </p:nvSpPr>
          <p:spPr>
            <a:xfrm flipV="1">
              <a:off x="4219867" y="1627828"/>
              <a:ext cx="37937" cy="22409"/>
            </a:xfrm>
            <a:custGeom>
              <a:avLst/>
              <a:gdLst>
                <a:gd name="connsiteX0" fmla="*/ 16247 w 37937"/>
                <a:gd name="connsiteY0" fmla="*/ 18362 h 22409"/>
                <a:gd name="connsiteX1" fmla="*/ 549 w 37937"/>
                <a:gd name="connsiteY1" fmla="*/ 9459 h 22409"/>
                <a:gd name="connsiteX2" fmla="*/ -403 w 37937"/>
                <a:gd name="connsiteY2" fmla="*/ 7859 h 22409"/>
                <a:gd name="connsiteX3" fmla="*/ 510 w 37937"/>
                <a:gd name="connsiteY3" fmla="*/ 6258 h 22409"/>
                <a:gd name="connsiteX4" fmla="*/ 16341 w 37937"/>
                <a:gd name="connsiteY4" fmla="*/ -2784 h 22409"/>
                <a:gd name="connsiteX5" fmla="*/ 20929 w 37937"/>
                <a:gd name="connsiteY5" fmla="*/ -2797 h 22409"/>
                <a:gd name="connsiteX6" fmla="*/ 36591 w 37937"/>
                <a:gd name="connsiteY6" fmla="*/ 6081 h 22409"/>
                <a:gd name="connsiteX7" fmla="*/ 37534 w 37937"/>
                <a:gd name="connsiteY7" fmla="*/ 7668 h 22409"/>
                <a:gd name="connsiteX8" fmla="*/ 36640 w 37937"/>
                <a:gd name="connsiteY8" fmla="*/ 9268 h 22409"/>
                <a:gd name="connsiteX9" fmla="*/ 20830 w 37937"/>
                <a:gd name="connsiteY9" fmla="*/ 18362 h 22409"/>
                <a:gd name="connsiteX10" fmla="*/ 16247 w 37937"/>
                <a:gd name="connsiteY10" fmla="*/ 18362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7" h="22409">
                  <a:moveTo>
                    <a:pt x="16247" y="18362"/>
                  </a:moveTo>
                  <a:cubicBezTo>
                    <a:pt x="11037" y="15390"/>
                    <a:pt x="5808" y="12431"/>
                    <a:pt x="549" y="9459"/>
                  </a:cubicBezTo>
                  <a:lnTo>
                    <a:pt x="-403" y="7859"/>
                  </a:lnTo>
                  <a:lnTo>
                    <a:pt x="510" y="6258"/>
                  </a:lnTo>
                  <a:cubicBezTo>
                    <a:pt x="7828" y="2042"/>
                    <a:pt x="8795" y="1623"/>
                    <a:pt x="16341" y="-2784"/>
                  </a:cubicBezTo>
                  <a:cubicBezTo>
                    <a:pt x="17790" y="-3622"/>
                    <a:pt x="19461" y="-3635"/>
                    <a:pt x="20929" y="-2797"/>
                  </a:cubicBezTo>
                  <a:cubicBezTo>
                    <a:pt x="26163" y="175"/>
                    <a:pt x="31357" y="3109"/>
                    <a:pt x="36591" y="6081"/>
                  </a:cubicBezTo>
                  <a:lnTo>
                    <a:pt x="37534" y="7668"/>
                  </a:lnTo>
                  <a:lnTo>
                    <a:pt x="36640" y="9268"/>
                  </a:lnTo>
                  <a:cubicBezTo>
                    <a:pt x="29368" y="13523"/>
                    <a:pt x="28426" y="13967"/>
                    <a:pt x="20830" y="18362"/>
                  </a:cubicBezTo>
                  <a:cubicBezTo>
                    <a:pt x="19387" y="19200"/>
                    <a:pt x="17715" y="19200"/>
                    <a:pt x="16247" y="1836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6" name="자유형: 도형 505">
              <a:extLst>
                <a:ext uri="{FF2B5EF4-FFF2-40B4-BE49-F238E27FC236}">
                  <a16:creationId xmlns:a16="http://schemas.microsoft.com/office/drawing/2014/main" id="{55D3C0D2-EFC4-40B6-82C5-D9ACA7B90754}"/>
                </a:ext>
              </a:extLst>
            </p:cNvPr>
            <p:cNvSpPr/>
            <p:nvPr/>
          </p:nvSpPr>
          <p:spPr>
            <a:xfrm flipV="1">
              <a:off x="4198019" y="1642472"/>
              <a:ext cx="37743" cy="22591"/>
            </a:xfrm>
            <a:custGeom>
              <a:avLst/>
              <a:gdLst>
                <a:gd name="connsiteX0" fmla="*/ 16262 w 37743"/>
                <a:gd name="connsiteY0" fmla="*/ 18557 h 22591"/>
                <a:gd name="connsiteX1" fmla="*/ 559 w 37743"/>
                <a:gd name="connsiteY1" fmla="*/ 9654 h 22591"/>
                <a:gd name="connsiteX2" fmla="*/ -388 w 37743"/>
                <a:gd name="connsiteY2" fmla="*/ 8054 h 22591"/>
                <a:gd name="connsiteX3" fmla="*/ 520 w 37743"/>
                <a:gd name="connsiteY3" fmla="*/ 6454 h 22591"/>
                <a:gd name="connsiteX4" fmla="*/ 16147 w 37743"/>
                <a:gd name="connsiteY4" fmla="*/ -2766 h 22591"/>
                <a:gd name="connsiteX5" fmla="*/ 20736 w 37743"/>
                <a:gd name="connsiteY5" fmla="*/ -2779 h 22591"/>
                <a:gd name="connsiteX6" fmla="*/ 36402 w 37743"/>
                <a:gd name="connsiteY6" fmla="*/ 6136 h 22591"/>
                <a:gd name="connsiteX7" fmla="*/ 37355 w 37743"/>
                <a:gd name="connsiteY7" fmla="*/ 7724 h 22591"/>
                <a:gd name="connsiteX8" fmla="*/ 36452 w 37743"/>
                <a:gd name="connsiteY8" fmla="*/ 9311 h 22591"/>
                <a:gd name="connsiteX9" fmla="*/ 20845 w 37743"/>
                <a:gd name="connsiteY9" fmla="*/ 18557 h 22591"/>
                <a:gd name="connsiteX10" fmla="*/ 16262 w 37743"/>
                <a:gd name="connsiteY10" fmla="*/ 18557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91">
                  <a:moveTo>
                    <a:pt x="16262" y="18557"/>
                  </a:moveTo>
                  <a:cubicBezTo>
                    <a:pt x="11052" y="15586"/>
                    <a:pt x="5828" y="12614"/>
                    <a:pt x="559" y="9654"/>
                  </a:cubicBezTo>
                  <a:lnTo>
                    <a:pt x="-388" y="8054"/>
                  </a:lnTo>
                  <a:lnTo>
                    <a:pt x="520" y="6454"/>
                  </a:lnTo>
                  <a:cubicBezTo>
                    <a:pt x="7843" y="2225"/>
                    <a:pt x="8597" y="1641"/>
                    <a:pt x="16147" y="-2766"/>
                  </a:cubicBezTo>
                  <a:cubicBezTo>
                    <a:pt x="17591" y="-3617"/>
                    <a:pt x="19263" y="-3617"/>
                    <a:pt x="20736" y="-2779"/>
                  </a:cubicBezTo>
                  <a:cubicBezTo>
                    <a:pt x="25959" y="193"/>
                    <a:pt x="31179" y="3165"/>
                    <a:pt x="36402" y="6136"/>
                  </a:cubicBezTo>
                  <a:lnTo>
                    <a:pt x="37355" y="7724"/>
                  </a:lnTo>
                  <a:lnTo>
                    <a:pt x="36452" y="9311"/>
                  </a:lnTo>
                  <a:cubicBezTo>
                    <a:pt x="29180" y="13579"/>
                    <a:pt x="28436" y="14163"/>
                    <a:pt x="20845" y="18557"/>
                  </a:cubicBezTo>
                  <a:cubicBezTo>
                    <a:pt x="19396" y="19396"/>
                    <a:pt x="17725" y="19396"/>
                    <a:pt x="16262" y="1855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7" name="자유형: 도형 506">
              <a:extLst>
                <a:ext uri="{FF2B5EF4-FFF2-40B4-BE49-F238E27FC236}">
                  <a16:creationId xmlns:a16="http://schemas.microsoft.com/office/drawing/2014/main" id="{E917D01F-9D7A-4E33-922F-477729FEEC22}"/>
                </a:ext>
              </a:extLst>
            </p:cNvPr>
            <p:cNvSpPr/>
            <p:nvPr/>
          </p:nvSpPr>
          <p:spPr>
            <a:xfrm flipV="1">
              <a:off x="4198019" y="1640236"/>
              <a:ext cx="37941" cy="22402"/>
            </a:xfrm>
            <a:custGeom>
              <a:avLst/>
              <a:gdLst>
                <a:gd name="connsiteX0" fmla="*/ 16256 w 37941"/>
                <a:gd name="connsiteY0" fmla="*/ 18366 h 22402"/>
                <a:gd name="connsiteX1" fmla="*/ 559 w 37941"/>
                <a:gd name="connsiteY1" fmla="*/ 9463 h 22402"/>
                <a:gd name="connsiteX2" fmla="*/ -388 w 37941"/>
                <a:gd name="connsiteY2" fmla="*/ 7863 h 22402"/>
                <a:gd name="connsiteX3" fmla="*/ 520 w 37941"/>
                <a:gd name="connsiteY3" fmla="*/ 6263 h 22402"/>
                <a:gd name="connsiteX4" fmla="*/ 16350 w 37941"/>
                <a:gd name="connsiteY4" fmla="*/ -2767 h 22402"/>
                <a:gd name="connsiteX5" fmla="*/ 20944 w 37941"/>
                <a:gd name="connsiteY5" fmla="*/ -2792 h 22402"/>
                <a:gd name="connsiteX6" fmla="*/ 36601 w 37941"/>
                <a:gd name="connsiteY6" fmla="*/ 6085 h 22402"/>
                <a:gd name="connsiteX7" fmla="*/ 37553 w 37941"/>
                <a:gd name="connsiteY7" fmla="*/ 7673 h 22402"/>
                <a:gd name="connsiteX8" fmla="*/ 36650 w 37941"/>
                <a:gd name="connsiteY8" fmla="*/ 9273 h 22402"/>
                <a:gd name="connsiteX9" fmla="*/ 20840 w 37941"/>
                <a:gd name="connsiteY9" fmla="*/ 18366 h 22402"/>
                <a:gd name="connsiteX10" fmla="*/ 16256 w 37941"/>
                <a:gd name="connsiteY10" fmla="*/ 18366 h 2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2">
                  <a:moveTo>
                    <a:pt x="16256" y="18366"/>
                  </a:moveTo>
                  <a:cubicBezTo>
                    <a:pt x="11052" y="15394"/>
                    <a:pt x="5818" y="12435"/>
                    <a:pt x="559" y="9463"/>
                  </a:cubicBezTo>
                  <a:lnTo>
                    <a:pt x="-388" y="7863"/>
                  </a:lnTo>
                  <a:lnTo>
                    <a:pt x="520" y="6263"/>
                  </a:lnTo>
                  <a:cubicBezTo>
                    <a:pt x="7843" y="2047"/>
                    <a:pt x="8805" y="1627"/>
                    <a:pt x="16350" y="-2767"/>
                  </a:cubicBezTo>
                  <a:cubicBezTo>
                    <a:pt x="17799" y="-3617"/>
                    <a:pt x="19471" y="-3617"/>
                    <a:pt x="20944" y="-2792"/>
                  </a:cubicBezTo>
                  <a:cubicBezTo>
                    <a:pt x="26173" y="180"/>
                    <a:pt x="31377" y="3113"/>
                    <a:pt x="36601" y="6085"/>
                  </a:cubicBezTo>
                  <a:lnTo>
                    <a:pt x="37553" y="7673"/>
                  </a:lnTo>
                  <a:lnTo>
                    <a:pt x="36650" y="9273"/>
                  </a:lnTo>
                  <a:cubicBezTo>
                    <a:pt x="29378" y="13528"/>
                    <a:pt x="28436" y="13985"/>
                    <a:pt x="20840" y="18366"/>
                  </a:cubicBezTo>
                  <a:cubicBezTo>
                    <a:pt x="19396" y="19204"/>
                    <a:pt x="17724" y="19204"/>
                    <a:pt x="16256" y="1836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8" name="자유형: 도형 507">
              <a:extLst>
                <a:ext uri="{FF2B5EF4-FFF2-40B4-BE49-F238E27FC236}">
                  <a16:creationId xmlns:a16="http://schemas.microsoft.com/office/drawing/2014/main" id="{4D2AE344-8C06-4D38-8014-7967A7AE14AA}"/>
                </a:ext>
              </a:extLst>
            </p:cNvPr>
            <p:cNvSpPr/>
            <p:nvPr/>
          </p:nvSpPr>
          <p:spPr>
            <a:xfrm flipV="1">
              <a:off x="4176166" y="1654879"/>
              <a:ext cx="37743" cy="22585"/>
            </a:xfrm>
            <a:custGeom>
              <a:avLst/>
              <a:gdLst>
                <a:gd name="connsiteX0" fmla="*/ 16276 w 37743"/>
                <a:gd name="connsiteY0" fmla="*/ 18562 h 22585"/>
                <a:gd name="connsiteX1" fmla="*/ 584 w 37743"/>
                <a:gd name="connsiteY1" fmla="*/ 9659 h 22585"/>
                <a:gd name="connsiteX2" fmla="*/ -373 w 37743"/>
                <a:gd name="connsiteY2" fmla="*/ 8059 h 22585"/>
                <a:gd name="connsiteX3" fmla="*/ 540 w 37743"/>
                <a:gd name="connsiteY3" fmla="*/ 6459 h 22585"/>
                <a:gd name="connsiteX4" fmla="*/ 16162 w 37743"/>
                <a:gd name="connsiteY4" fmla="*/ -2761 h 22585"/>
                <a:gd name="connsiteX5" fmla="*/ 20751 w 37743"/>
                <a:gd name="connsiteY5" fmla="*/ -2761 h 22585"/>
                <a:gd name="connsiteX6" fmla="*/ 36428 w 37743"/>
                <a:gd name="connsiteY6" fmla="*/ 6141 h 22585"/>
                <a:gd name="connsiteX7" fmla="*/ 37370 w 37743"/>
                <a:gd name="connsiteY7" fmla="*/ 7741 h 22585"/>
                <a:gd name="connsiteX8" fmla="*/ 36467 w 37743"/>
                <a:gd name="connsiteY8" fmla="*/ 9329 h 22585"/>
                <a:gd name="connsiteX9" fmla="*/ 20860 w 37743"/>
                <a:gd name="connsiteY9" fmla="*/ 18562 h 22585"/>
                <a:gd name="connsiteX10" fmla="*/ 16276 w 37743"/>
                <a:gd name="connsiteY10" fmla="*/ 18562 h 2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85">
                  <a:moveTo>
                    <a:pt x="16276" y="18562"/>
                  </a:moveTo>
                  <a:cubicBezTo>
                    <a:pt x="11077" y="15590"/>
                    <a:pt x="5843" y="12618"/>
                    <a:pt x="584" y="9659"/>
                  </a:cubicBezTo>
                  <a:lnTo>
                    <a:pt x="-373" y="8059"/>
                  </a:lnTo>
                  <a:lnTo>
                    <a:pt x="540" y="6459"/>
                  </a:lnTo>
                  <a:cubicBezTo>
                    <a:pt x="7863" y="2230"/>
                    <a:pt x="8612" y="1646"/>
                    <a:pt x="16162" y="-2761"/>
                  </a:cubicBezTo>
                  <a:cubicBezTo>
                    <a:pt x="17610" y="-3600"/>
                    <a:pt x="19277" y="-3612"/>
                    <a:pt x="20751" y="-2761"/>
                  </a:cubicBezTo>
                  <a:cubicBezTo>
                    <a:pt x="25984" y="198"/>
                    <a:pt x="31194" y="3170"/>
                    <a:pt x="36428" y="6141"/>
                  </a:cubicBezTo>
                  <a:lnTo>
                    <a:pt x="37370" y="7741"/>
                  </a:lnTo>
                  <a:lnTo>
                    <a:pt x="36467" y="9329"/>
                  </a:lnTo>
                  <a:cubicBezTo>
                    <a:pt x="29195" y="13583"/>
                    <a:pt x="28451" y="14168"/>
                    <a:pt x="20860" y="18562"/>
                  </a:cubicBezTo>
                  <a:cubicBezTo>
                    <a:pt x="19411" y="19400"/>
                    <a:pt x="17750" y="19400"/>
                    <a:pt x="16276" y="1856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9" name="자유형: 도형 508">
              <a:extLst>
                <a:ext uri="{FF2B5EF4-FFF2-40B4-BE49-F238E27FC236}">
                  <a16:creationId xmlns:a16="http://schemas.microsoft.com/office/drawing/2014/main" id="{0A29C958-18D9-4F05-B11E-025190E1F545}"/>
                </a:ext>
              </a:extLst>
            </p:cNvPr>
            <p:cNvSpPr/>
            <p:nvPr/>
          </p:nvSpPr>
          <p:spPr>
            <a:xfrm flipV="1">
              <a:off x="4176166" y="1652633"/>
              <a:ext cx="37941" cy="22413"/>
            </a:xfrm>
            <a:custGeom>
              <a:avLst/>
              <a:gdLst>
                <a:gd name="connsiteX0" fmla="*/ 16276 w 37941"/>
                <a:gd name="connsiteY0" fmla="*/ 18377 h 22413"/>
                <a:gd name="connsiteX1" fmla="*/ 584 w 37941"/>
                <a:gd name="connsiteY1" fmla="*/ 9487 h 22413"/>
                <a:gd name="connsiteX2" fmla="*/ -373 w 37941"/>
                <a:gd name="connsiteY2" fmla="*/ 7887 h 22413"/>
                <a:gd name="connsiteX3" fmla="*/ 535 w 37941"/>
                <a:gd name="connsiteY3" fmla="*/ 6287 h 22413"/>
                <a:gd name="connsiteX4" fmla="*/ 16370 w 37941"/>
                <a:gd name="connsiteY4" fmla="*/ -2756 h 22413"/>
                <a:gd name="connsiteX5" fmla="*/ 20959 w 37941"/>
                <a:gd name="connsiteY5" fmla="*/ -2781 h 22413"/>
                <a:gd name="connsiteX6" fmla="*/ 36615 w 37941"/>
                <a:gd name="connsiteY6" fmla="*/ 6096 h 22413"/>
                <a:gd name="connsiteX7" fmla="*/ 37568 w 37941"/>
                <a:gd name="connsiteY7" fmla="*/ 7696 h 22413"/>
                <a:gd name="connsiteX8" fmla="*/ 36665 w 37941"/>
                <a:gd name="connsiteY8" fmla="*/ 9284 h 22413"/>
                <a:gd name="connsiteX9" fmla="*/ 20860 w 37941"/>
                <a:gd name="connsiteY9" fmla="*/ 18390 h 22413"/>
                <a:gd name="connsiteX10" fmla="*/ 16276 w 37941"/>
                <a:gd name="connsiteY10" fmla="*/ 18377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276" y="18377"/>
                  </a:moveTo>
                  <a:cubicBezTo>
                    <a:pt x="11077" y="15418"/>
                    <a:pt x="5843" y="12446"/>
                    <a:pt x="584" y="9487"/>
                  </a:cubicBezTo>
                  <a:lnTo>
                    <a:pt x="-373" y="7887"/>
                  </a:lnTo>
                  <a:lnTo>
                    <a:pt x="535" y="6287"/>
                  </a:lnTo>
                  <a:cubicBezTo>
                    <a:pt x="7863" y="2058"/>
                    <a:pt x="8825" y="1639"/>
                    <a:pt x="16370" y="-2756"/>
                  </a:cubicBezTo>
                  <a:cubicBezTo>
                    <a:pt x="17814" y="-3606"/>
                    <a:pt x="19486" y="-3606"/>
                    <a:pt x="20959" y="-2781"/>
                  </a:cubicBezTo>
                  <a:cubicBezTo>
                    <a:pt x="26187" y="191"/>
                    <a:pt x="31392" y="3124"/>
                    <a:pt x="36615" y="6096"/>
                  </a:cubicBezTo>
                  <a:lnTo>
                    <a:pt x="37568" y="7696"/>
                  </a:lnTo>
                  <a:lnTo>
                    <a:pt x="36665" y="9284"/>
                  </a:lnTo>
                  <a:cubicBezTo>
                    <a:pt x="29398" y="13539"/>
                    <a:pt x="28451" y="13996"/>
                    <a:pt x="20860" y="18390"/>
                  </a:cubicBezTo>
                  <a:cubicBezTo>
                    <a:pt x="19411" y="19228"/>
                    <a:pt x="17750" y="19228"/>
                    <a:pt x="16276" y="1837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0" name="자유형: 도형 509">
              <a:extLst>
                <a:ext uri="{FF2B5EF4-FFF2-40B4-BE49-F238E27FC236}">
                  <a16:creationId xmlns:a16="http://schemas.microsoft.com/office/drawing/2014/main" id="{A62277A2-4C8A-430B-B827-392F4F1ABC30}"/>
                </a:ext>
              </a:extLst>
            </p:cNvPr>
            <p:cNvSpPr/>
            <p:nvPr/>
          </p:nvSpPr>
          <p:spPr>
            <a:xfrm flipV="1">
              <a:off x="4154318" y="1667284"/>
              <a:ext cx="37738" cy="22582"/>
            </a:xfrm>
            <a:custGeom>
              <a:avLst/>
              <a:gdLst>
                <a:gd name="connsiteX0" fmla="*/ 16286 w 37738"/>
                <a:gd name="connsiteY0" fmla="*/ 18579 h 22582"/>
                <a:gd name="connsiteX1" fmla="*/ 594 w 37738"/>
                <a:gd name="connsiteY1" fmla="*/ 9677 h 22582"/>
                <a:gd name="connsiteX2" fmla="*/ -358 w 37738"/>
                <a:gd name="connsiteY2" fmla="*/ 8064 h 22582"/>
                <a:gd name="connsiteX3" fmla="*/ 550 w 37738"/>
                <a:gd name="connsiteY3" fmla="*/ 6476 h 22582"/>
                <a:gd name="connsiteX4" fmla="*/ 16177 w 37738"/>
                <a:gd name="connsiteY4" fmla="*/ -2744 h 22582"/>
                <a:gd name="connsiteX5" fmla="*/ 20766 w 37738"/>
                <a:gd name="connsiteY5" fmla="*/ -2757 h 22582"/>
                <a:gd name="connsiteX6" fmla="*/ 36437 w 37738"/>
                <a:gd name="connsiteY6" fmla="*/ 6159 h 22582"/>
                <a:gd name="connsiteX7" fmla="*/ 37380 w 37738"/>
                <a:gd name="connsiteY7" fmla="*/ 7746 h 22582"/>
                <a:gd name="connsiteX8" fmla="*/ 36487 w 37738"/>
                <a:gd name="connsiteY8" fmla="*/ 9347 h 22582"/>
                <a:gd name="connsiteX9" fmla="*/ 20870 w 37738"/>
                <a:gd name="connsiteY9" fmla="*/ 18579 h 22582"/>
                <a:gd name="connsiteX10" fmla="*/ 16286 w 37738"/>
                <a:gd name="connsiteY10" fmla="*/ 18579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2">
                  <a:moveTo>
                    <a:pt x="16286" y="18579"/>
                  </a:moveTo>
                  <a:cubicBezTo>
                    <a:pt x="11087" y="15608"/>
                    <a:pt x="5858" y="12636"/>
                    <a:pt x="594" y="9677"/>
                  </a:cubicBezTo>
                  <a:lnTo>
                    <a:pt x="-358" y="8064"/>
                  </a:lnTo>
                  <a:lnTo>
                    <a:pt x="550" y="6476"/>
                  </a:lnTo>
                  <a:cubicBezTo>
                    <a:pt x="7873" y="2247"/>
                    <a:pt x="8622" y="1663"/>
                    <a:pt x="16177" y="-2744"/>
                  </a:cubicBezTo>
                  <a:cubicBezTo>
                    <a:pt x="17620" y="-3595"/>
                    <a:pt x="19287" y="-3595"/>
                    <a:pt x="20766" y="-2757"/>
                  </a:cubicBezTo>
                  <a:cubicBezTo>
                    <a:pt x="25994" y="202"/>
                    <a:pt x="31209" y="3187"/>
                    <a:pt x="36437" y="6159"/>
                  </a:cubicBezTo>
                  <a:lnTo>
                    <a:pt x="37380" y="7746"/>
                  </a:lnTo>
                  <a:lnTo>
                    <a:pt x="36487" y="9347"/>
                  </a:lnTo>
                  <a:cubicBezTo>
                    <a:pt x="29209" y="13601"/>
                    <a:pt x="28466" y="14172"/>
                    <a:pt x="20870" y="18579"/>
                  </a:cubicBezTo>
                  <a:cubicBezTo>
                    <a:pt x="19426" y="19405"/>
                    <a:pt x="17759" y="19405"/>
                    <a:pt x="16286" y="1857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1" name="자유형: 도형 510">
              <a:extLst>
                <a:ext uri="{FF2B5EF4-FFF2-40B4-BE49-F238E27FC236}">
                  <a16:creationId xmlns:a16="http://schemas.microsoft.com/office/drawing/2014/main" id="{348B8696-5079-44FA-9CA8-03A130977718}"/>
                </a:ext>
              </a:extLst>
            </p:cNvPr>
            <p:cNvSpPr/>
            <p:nvPr/>
          </p:nvSpPr>
          <p:spPr>
            <a:xfrm flipV="1">
              <a:off x="4154318" y="1665039"/>
              <a:ext cx="37936" cy="22413"/>
            </a:xfrm>
            <a:custGeom>
              <a:avLst/>
              <a:gdLst>
                <a:gd name="connsiteX0" fmla="*/ 16286 w 37936"/>
                <a:gd name="connsiteY0" fmla="*/ 18399 h 22413"/>
                <a:gd name="connsiteX1" fmla="*/ 594 w 37936"/>
                <a:gd name="connsiteY1" fmla="*/ 9497 h 22413"/>
                <a:gd name="connsiteX2" fmla="*/ -358 w 37936"/>
                <a:gd name="connsiteY2" fmla="*/ 7896 h 22413"/>
                <a:gd name="connsiteX3" fmla="*/ 550 w 37936"/>
                <a:gd name="connsiteY3" fmla="*/ 6296 h 22413"/>
                <a:gd name="connsiteX4" fmla="*/ 16380 w 37936"/>
                <a:gd name="connsiteY4" fmla="*/ -2746 h 22413"/>
                <a:gd name="connsiteX5" fmla="*/ 20969 w 37936"/>
                <a:gd name="connsiteY5" fmla="*/ -2759 h 22413"/>
                <a:gd name="connsiteX6" fmla="*/ 36635 w 37936"/>
                <a:gd name="connsiteY6" fmla="*/ 6118 h 22413"/>
                <a:gd name="connsiteX7" fmla="*/ 37578 w 37936"/>
                <a:gd name="connsiteY7" fmla="*/ 7706 h 22413"/>
                <a:gd name="connsiteX8" fmla="*/ 36685 w 37936"/>
                <a:gd name="connsiteY8" fmla="*/ 9306 h 22413"/>
                <a:gd name="connsiteX9" fmla="*/ 20870 w 37936"/>
                <a:gd name="connsiteY9" fmla="*/ 18399 h 22413"/>
                <a:gd name="connsiteX10" fmla="*/ 16286 w 37936"/>
                <a:gd name="connsiteY10" fmla="*/ 18399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286" y="18399"/>
                  </a:moveTo>
                  <a:cubicBezTo>
                    <a:pt x="11087" y="15428"/>
                    <a:pt x="5853" y="12468"/>
                    <a:pt x="594" y="9497"/>
                  </a:cubicBezTo>
                  <a:lnTo>
                    <a:pt x="-358" y="7896"/>
                  </a:lnTo>
                  <a:lnTo>
                    <a:pt x="550" y="6296"/>
                  </a:lnTo>
                  <a:cubicBezTo>
                    <a:pt x="7872" y="2080"/>
                    <a:pt x="8834" y="1661"/>
                    <a:pt x="16380" y="-2746"/>
                  </a:cubicBezTo>
                  <a:cubicBezTo>
                    <a:pt x="17833" y="-3597"/>
                    <a:pt x="19501" y="-3597"/>
                    <a:pt x="20969" y="-2759"/>
                  </a:cubicBezTo>
                  <a:cubicBezTo>
                    <a:pt x="26202" y="213"/>
                    <a:pt x="31397" y="3147"/>
                    <a:pt x="36635" y="6118"/>
                  </a:cubicBezTo>
                  <a:lnTo>
                    <a:pt x="37578" y="7706"/>
                  </a:lnTo>
                  <a:lnTo>
                    <a:pt x="36685" y="9306"/>
                  </a:lnTo>
                  <a:cubicBezTo>
                    <a:pt x="29408" y="13561"/>
                    <a:pt x="28460" y="14005"/>
                    <a:pt x="20870" y="18399"/>
                  </a:cubicBezTo>
                  <a:cubicBezTo>
                    <a:pt x="19426" y="19238"/>
                    <a:pt x="17759" y="19238"/>
                    <a:pt x="16286" y="1839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2" name="자유형: 도형 511">
              <a:extLst>
                <a:ext uri="{FF2B5EF4-FFF2-40B4-BE49-F238E27FC236}">
                  <a16:creationId xmlns:a16="http://schemas.microsoft.com/office/drawing/2014/main" id="{867A6A9A-0C91-464F-87FF-A6FABA2B842E}"/>
                </a:ext>
              </a:extLst>
            </p:cNvPr>
            <p:cNvSpPr/>
            <p:nvPr/>
          </p:nvSpPr>
          <p:spPr>
            <a:xfrm flipV="1">
              <a:off x="4132465" y="1679683"/>
              <a:ext cx="37743" cy="22591"/>
            </a:xfrm>
            <a:custGeom>
              <a:avLst/>
              <a:gdLst>
                <a:gd name="connsiteX0" fmla="*/ 16310 w 37743"/>
                <a:gd name="connsiteY0" fmla="*/ 18591 h 22591"/>
                <a:gd name="connsiteX1" fmla="*/ 609 w 37743"/>
                <a:gd name="connsiteY1" fmla="*/ 9688 h 22591"/>
                <a:gd name="connsiteX2" fmla="*/ -343 w 37743"/>
                <a:gd name="connsiteY2" fmla="*/ 8088 h 22591"/>
                <a:gd name="connsiteX3" fmla="*/ 565 w 37743"/>
                <a:gd name="connsiteY3" fmla="*/ 6487 h 22591"/>
                <a:gd name="connsiteX4" fmla="*/ 16192 w 37743"/>
                <a:gd name="connsiteY4" fmla="*/ -2733 h 22591"/>
                <a:gd name="connsiteX5" fmla="*/ 20780 w 37743"/>
                <a:gd name="connsiteY5" fmla="*/ -2745 h 22591"/>
                <a:gd name="connsiteX6" fmla="*/ 36452 w 37743"/>
                <a:gd name="connsiteY6" fmla="*/ 6170 h 22591"/>
                <a:gd name="connsiteX7" fmla="*/ 37400 w 37743"/>
                <a:gd name="connsiteY7" fmla="*/ 7757 h 22591"/>
                <a:gd name="connsiteX8" fmla="*/ 36502 w 37743"/>
                <a:gd name="connsiteY8" fmla="*/ 9358 h 22591"/>
                <a:gd name="connsiteX9" fmla="*/ 20890 w 37743"/>
                <a:gd name="connsiteY9" fmla="*/ 18591 h 22591"/>
                <a:gd name="connsiteX10" fmla="*/ 16310 w 37743"/>
                <a:gd name="connsiteY10" fmla="*/ 18591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91">
                  <a:moveTo>
                    <a:pt x="16310" y="18591"/>
                  </a:moveTo>
                  <a:cubicBezTo>
                    <a:pt x="11102" y="15619"/>
                    <a:pt x="5873" y="12647"/>
                    <a:pt x="609" y="9688"/>
                  </a:cubicBezTo>
                  <a:lnTo>
                    <a:pt x="-343" y="8088"/>
                  </a:lnTo>
                  <a:lnTo>
                    <a:pt x="565" y="6487"/>
                  </a:lnTo>
                  <a:cubicBezTo>
                    <a:pt x="7887" y="2258"/>
                    <a:pt x="8646" y="1674"/>
                    <a:pt x="16192" y="-2733"/>
                  </a:cubicBezTo>
                  <a:cubicBezTo>
                    <a:pt x="17635" y="-3584"/>
                    <a:pt x="19312" y="-3584"/>
                    <a:pt x="20780" y="-2745"/>
                  </a:cubicBezTo>
                  <a:cubicBezTo>
                    <a:pt x="26009" y="226"/>
                    <a:pt x="31224" y="3198"/>
                    <a:pt x="36452" y="6170"/>
                  </a:cubicBezTo>
                  <a:lnTo>
                    <a:pt x="37400" y="7757"/>
                  </a:lnTo>
                  <a:lnTo>
                    <a:pt x="36502" y="9358"/>
                  </a:lnTo>
                  <a:cubicBezTo>
                    <a:pt x="29223" y="13612"/>
                    <a:pt x="28479" y="14196"/>
                    <a:pt x="20890" y="18591"/>
                  </a:cubicBezTo>
                  <a:cubicBezTo>
                    <a:pt x="19441" y="19429"/>
                    <a:pt x="17774" y="19429"/>
                    <a:pt x="16310" y="1859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3" name="자유형: 도형 512">
              <a:extLst>
                <a:ext uri="{FF2B5EF4-FFF2-40B4-BE49-F238E27FC236}">
                  <a16:creationId xmlns:a16="http://schemas.microsoft.com/office/drawing/2014/main" id="{C4D0B6EA-53FA-4744-BEAC-A2023C9499A9}"/>
                </a:ext>
              </a:extLst>
            </p:cNvPr>
            <p:cNvSpPr/>
            <p:nvPr/>
          </p:nvSpPr>
          <p:spPr>
            <a:xfrm flipV="1">
              <a:off x="4132465" y="1677446"/>
              <a:ext cx="37941" cy="22415"/>
            </a:xfrm>
            <a:custGeom>
              <a:avLst/>
              <a:gdLst>
                <a:gd name="connsiteX0" fmla="*/ 16301 w 37941"/>
                <a:gd name="connsiteY0" fmla="*/ 18410 h 22415"/>
                <a:gd name="connsiteX1" fmla="*/ 609 w 37941"/>
                <a:gd name="connsiteY1" fmla="*/ 9520 h 22415"/>
                <a:gd name="connsiteX2" fmla="*/ -344 w 37941"/>
                <a:gd name="connsiteY2" fmla="*/ 7920 h 22415"/>
                <a:gd name="connsiteX3" fmla="*/ 565 w 37941"/>
                <a:gd name="connsiteY3" fmla="*/ 6320 h 22415"/>
                <a:gd name="connsiteX4" fmla="*/ 16395 w 37941"/>
                <a:gd name="connsiteY4" fmla="*/ -2735 h 22415"/>
                <a:gd name="connsiteX5" fmla="*/ 20989 w 37941"/>
                <a:gd name="connsiteY5" fmla="*/ -2748 h 22415"/>
                <a:gd name="connsiteX6" fmla="*/ 36650 w 37941"/>
                <a:gd name="connsiteY6" fmla="*/ 6130 h 22415"/>
                <a:gd name="connsiteX7" fmla="*/ 37598 w 37941"/>
                <a:gd name="connsiteY7" fmla="*/ 7717 h 22415"/>
                <a:gd name="connsiteX8" fmla="*/ 36700 w 37941"/>
                <a:gd name="connsiteY8" fmla="*/ 9317 h 22415"/>
                <a:gd name="connsiteX9" fmla="*/ 20885 w 37941"/>
                <a:gd name="connsiteY9" fmla="*/ 18423 h 22415"/>
                <a:gd name="connsiteX10" fmla="*/ 16301 w 37941"/>
                <a:gd name="connsiteY10" fmla="*/ 18410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5">
                  <a:moveTo>
                    <a:pt x="16301" y="18410"/>
                  </a:moveTo>
                  <a:cubicBezTo>
                    <a:pt x="11102" y="15439"/>
                    <a:pt x="5868" y="12480"/>
                    <a:pt x="609" y="9520"/>
                  </a:cubicBezTo>
                  <a:lnTo>
                    <a:pt x="-344" y="7920"/>
                  </a:lnTo>
                  <a:lnTo>
                    <a:pt x="565" y="6320"/>
                  </a:lnTo>
                  <a:cubicBezTo>
                    <a:pt x="7887" y="2091"/>
                    <a:pt x="8849" y="1672"/>
                    <a:pt x="16395" y="-2735"/>
                  </a:cubicBezTo>
                  <a:cubicBezTo>
                    <a:pt x="17848" y="-3586"/>
                    <a:pt x="19515" y="-3586"/>
                    <a:pt x="20989" y="-2748"/>
                  </a:cubicBezTo>
                  <a:cubicBezTo>
                    <a:pt x="26217" y="224"/>
                    <a:pt x="31422" y="3158"/>
                    <a:pt x="36650" y="6130"/>
                  </a:cubicBezTo>
                  <a:lnTo>
                    <a:pt x="37598" y="7717"/>
                  </a:lnTo>
                  <a:lnTo>
                    <a:pt x="36700" y="9317"/>
                  </a:lnTo>
                  <a:cubicBezTo>
                    <a:pt x="29423" y="13572"/>
                    <a:pt x="28479" y="14029"/>
                    <a:pt x="20885" y="18423"/>
                  </a:cubicBezTo>
                  <a:cubicBezTo>
                    <a:pt x="19441" y="19249"/>
                    <a:pt x="17774" y="19249"/>
                    <a:pt x="16301" y="1841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4" name="자유형: 도형 513">
              <a:extLst>
                <a:ext uri="{FF2B5EF4-FFF2-40B4-BE49-F238E27FC236}">
                  <a16:creationId xmlns:a16="http://schemas.microsoft.com/office/drawing/2014/main" id="{DFB9B47C-C4FE-49D3-BD19-7FF318C5343A}"/>
                </a:ext>
              </a:extLst>
            </p:cNvPr>
            <p:cNvSpPr/>
            <p:nvPr/>
          </p:nvSpPr>
          <p:spPr>
            <a:xfrm flipV="1">
              <a:off x="4110622" y="1692090"/>
              <a:ext cx="37732" cy="22591"/>
            </a:xfrm>
            <a:custGeom>
              <a:avLst/>
              <a:gdLst>
                <a:gd name="connsiteX0" fmla="*/ 16315 w 37732"/>
                <a:gd name="connsiteY0" fmla="*/ 18602 h 22591"/>
                <a:gd name="connsiteX1" fmla="*/ 619 w 37732"/>
                <a:gd name="connsiteY1" fmla="*/ 9699 h 22591"/>
                <a:gd name="connsiteX2" fmla="*/ -329 w 37732"/>
                <a:gd name="connsiteY2" fmla="*/ 8099 h 22591"/>
                <a:gd name="connsiteX3" fmla="*/ 574 w 37732"/>
                <a:gd name="connsiteY3" fmla="*/ 6499 h 22591"/>
                <a:gd name="connsiteX4" fmla="*/ 16197 w 37732"/>
                <a:gd name="connsiteY4" fmla="*/ -2722 h 22591"/>
                <a:gd name="connsiteX5" fmla="*/ 20790 w 37732"/>
                <a:gd name="connsiteY5" fmla="*/ -2734 h 22591"/>
                <a:gd name="connsiteX6" fmla="*/ 36457 w 37732"/>
                <a:gd name="connsiteY6" fmla="*/ 6181 h 22591"/>
                <a:gd name="connsiteX7" fmla="*/ 37404 w 37732"/>
                <a:gd name="connsiteY7" fmla="*/ 7781 h 22591"/>
                <a:gd name="connsiteX8" fmla="*/ 36512 w 37732"/>
                <a:gd name="connsiteY8" fmla="*/ 9369 h 22591"/>
                <a:gd name="connsiteX9" fmla="*/ 20894 w 37732"/>
                <a:gd name="connsiteY9" fmla="*/ 18602 h 22591"/>
                <a:gd name="connsiteX10" fmla="*/ 16315 w 37732"/>
                <a:gd name="connsiteY10" fmla="*/ 18602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1">
                  <a:moveTo>
                    <a:pt x="16315" y="18602"/>
                  </a:moveTo>
                  <a:cubicBezTo>
                    <a:pt x="11112" y="15630"/>
                    <a:pt x="5878" y="12671"/>
                    <a:pt x="619" y="9699"/>
                  </a:cubicBezTo>
                  <a:lnTo>
                    <a:pt x="-329" y="8099"/>
                  </a:lnTo>
                  <a:lnTo>
                    <a:pt x="574" y="6499"/>
                  </a:lnTo>
                  <a:cubicBezTo>
                    <a:pt x="7897" y="2269"/>
                    <a:pt x="8650" y="1698"/>
                    <a:pt x="16197" y="-2722"/>
                  </a:cubicBezTo>
                  <a:cubicBezTo>
                    <a:pt x="17639" y="-3573"/>
                    <a:pt x="19317" y="-3573"/>
                    <a:pt x="20790" y="-2734"/>
                  </a:cubicBezTo>
                  <a:cubicBezTo>
                    <a:pt x="26019" y="237"/>
                    <a:pt x="31228" y="3209"/>
                    <a:pt x="36457" y="6181"/>
                  </a:cubicBezTo>
                  <a:lnTo>
                    <a:pt x="37404" y="7781"/>
                  </a:lnTo>
                  <a:lnTo>
                    <a:pt x="36512" y="9369"/>
                  </a:lnTo>
                  <a:cubicBezTo>
                    <a:pt x="29238" y="13623"/>
                    <a:pt x="28494" y="14207"/>
                    <a:pt x="20894" y="18602"/>
                  </a:cubicBezTo>
                  <a:cubicBezTo>
                    <a:pt x="19445" y="19440"/>
                    <a:pt x="17784" y="19440"/>
                    <a:pt x="16315" y="1860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5" name="자유형: 도형 514">
              <a:extLst>
                <a:ext uri="{FF2B5EF4-FFF2-40B4-BE49-F238E27FC236}">
                  <a16:creationId xmlns:a16="http://schemas.microsoft.com/office/drawing/2014/main" id="{4DFF30C5-40DF-4BAD-AC0F-C5312046A933}"/>
                </a:ext>
              </a:extLst>
            </p:cNvPr>
            <p:cNvSpPr/>
            <p:nvPr/>
          </p:nvSpPr>
          <p:spPr>
            <a:xfrm flipV="1">
              <a:off x="4110612" y="1689843"/>
              <a:ext cx="37946" cy="22417"/>
            </a:xfrm>
            <a:custGeom>
              <a:avLst/>
              <a:gdLst>
                <a:gd name="connsiteX0" fmla="*/ 16325 w 37946"/>
                <a:gd name="connsiteY0" fmla="*/ 18425 h 22417"/>
                <a:gd name="connsiteX1" fmla="*/ 629 w 37946"/>
                <a:gd name="connsiteY1" fmla="*/ 9522 h 22417"/>
                <a:gd name="connsiteX2" fmla="*/ -329 w 37946"/>
                <a:gd name="connsiteY2" fmla="*/ 7922 h 22417"/>
                <a:gd name="connsiteX3" fmla="*/ 579 w 37946"/>
                <a:gd name="connsiteY3" fmla="*/ 6322 h 22417"/>
                <a:gd name="connsiteX4" fmla="*/ 16415 w 37946"/>
                <a:gd name="connsiteY4" fmla="*/ -2734 h 22417"/>
                <a:gd name="connsiteX5" fmla="*/ 21004 w 37946"/>
                <a:gd name="connsiteY5" fmla="*/ -2746 h 22417"/>
                <a:gd name="connsiteX6" fmla="*/ 36670 w 37946"/>
                <a:gd name="connsiteY6" fmla="*/ 6144 h 22417"/>
                <a:gd name="connsiteX7" fmla="*/ 37618 w 37946"/>
                <a:gd name="connsiteY7" fmla="*/ 7731 h 22417"/>
                <a:gd name="connsiteX8" fmla="*/ 36720 w 37946"/>
                <a:gd name="connsiteY8" fmla="*/ 9319 h 22417"/>
                <a:gd name="connsiteX9" fmla="*/ 20905 w 37946"/>
                <a:gd name="connsiteY9" fmla="*/ 18425 h 22417"/>
                <a:gd name="connsiteX10" fmla="*/ 16325 w 37946"/>
                <a:gd name="connsiteY10" fmla="*/ 18425 h 2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6" h="22417">
                  <a:moveTo>
                    <a:pt x="16325" y="18425"/>
                  </a:moveTo>
                  <a:cubicBezTo>
                    <a:pt x="11122" y="15453"/>
                    <a:pt x="5888" y="12494"/>
                    <a:pt x="629" y="9522"/>
                  </a:cubicBezTo>
                  <a:lnTo>
                    <a:pt x="-329" y="7922"/>
                  </a:lnTo>
                  <a:lnTo>
                    <a:pt x="579" y="6322"/>
                  </a:lnTo>
                  <a:cubicBezTo>
                    <a:pt x="7902" y="2093"/>
                    <a:pt x="8869" y="1673"/>
                    <a:pt x="16415" y="-2734"/>
                  </a:cubicBezTo>
                  <a:cubicBezTo>
                    <a:pt x="17863" y="-3572"/>
                    <a:pt x="19535" y="-3572"/>
                    <a:pt x="21004" y="-2746"/>
                  </a:cubicBezTo>
                  <a:cubicBezTo>
                    <a:pt x="26232" y="226"/>
                    <a:pt x="31437" y="3172"/>
                    <a:pt x="36670" y="6144"/>
                  </a:cubicBezTo>
                  <a:lnTo>
                    <a:pt x="37618" y="7731"/>
                  </a:lnTo>
                  <a:lnTo>
                    <a:pt x="36720" y="9319"/>
                  </a:lnTo>
                  <a:cubicBezTo>
                    <a:pt x="29447" y="13573"/>
                    <a:pt x="28494" y="14030"/>
                    <a:pt x="20905" y="18425"/>
                  </a:cubicBezTo>
                  <a:cubicBezTo>
                    <a:pt x="19455" y="19263"/>
                    <a:pt x="17794" y="19263"/>
                    <a:pt x="16325" y="1842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6" name="자유형: 도형 515">
              <a:extLst>
                <a:ext uri="{FF2B5EF4-FFF2-40B4-BE49-F238E27FC236}">
                  <a16:creationId xmlns:a16="http://schemas.microsoft.com/office/drawing/2014/main" id="{96794F41-32E8-481D-B864-41BFF0265E50}"/>
                </a:ext>
              </a:extLst>
            </p:cNvPr>
            <p:cNvSpPr/>
            <p:nvPr/>
          </p:nvSpPr>
          <p:spPr>
            <a:xfrm flipV="1">
              <a:off x="4088770" y="1704498"/>
              <a:ext cx="37738" cy="22579"/>
            </a:xfrm>
            <a:custGeom>
              <a:avLst/>
              <a:gdLst>
                <a:gd name="connsiteX0" fmla="*/ 16330 w 37738"/>
                <a:gd name="connsiteY0" fmla="*/ 18600 h 22579"/>
                <a:gd name="connsiteX1" fmla="*/ 639 w 37738"/>
                <a:gd name="connsiteY1" fmla="*/ 9697 h 22579"/>
                <a:gd name="connsiteX2" fmla="*/ -314 w 37738"/>
                <a:gd name="connsiteY2" fmla="*/ 8097 h 22579"/>
                <a:gd name="connsiteX3" fmla="*/ 589 w 37738"/>
                <a:gd name="connsiteY3" fmla="*/ 6497 h 22579"/>
                <a:gd name="connsiteX4" fmla="*/ 16217 w 37738"/>
                <a:gd name="connsiteY4" fmla="*/ -2711 h 22579"/>
                <a:gd name="connsiteX5" fmla="*/ 20805 w 37738"/>
                <a:gd name="connsiteY5" fmla="*/ -2723 h 22579"/>
                <a:gd name="connsiteX6" fmla="*/ 36477 w 37738"/>
                <a:gd name="connsiteY6" fmla="*/ 6179 h 22579"/>
                <a:gd name="connsiteX7" fmla="*/ 37424 w 37738"/>
                <a:gd name="connsiteY7" fmla="*/ 7780 h 22579"/>
                <a:gd name="connsiteX8" fmla="*/ 36527 w 37738"/>
                <a:gd name="connsiteY8" fmla="*/ 9380 h 22579"/>
                <a:gd name="connsiteX9" fmla="*/ 20920 w 37738"/>
                <a:gd name="connsiteY9" fmla="*/ 18600 h 22579"/>
                <a:gd name="connsiteX10" fmla="*/ 16330 w 37738"/>
                <a:gd name="connsiteY10" fmla="*/ 18600 h 2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79">
                  <a:moveTo>
                    <a:pt x="16330" y="18600"/>
                  </a:moveTo>
                  <a:cubicBezTo>
                    <a:pt x="11127" y="15641"/>
                    <a:pt x="5898" y="12669"/>
                    <a:pt x="639" y="9697"/>
                  </a:cubicBezTo>
                  <a:lnTo>
                    <a:pt x="-314" y="8097"/>
                  </a:lnTo>
                  <a:lnTo>
                    <a:pt x="589" y="6497"/>
                  </a:lnTo>
                  <a:cubicBezTo>
                    <a:pt x="7911" y="2280"/>
                    <a:pt x="8665" y="1696"/>
                    <a:pt x="16217" y="-2711"/>
                  </a:cubicBezTo>
                  <a:cubicBezTo>
                    <a:pt x="17659" y="-3562"/>
                    <a:pt x="19332" y="-3562"/>
                    <a:pt x="20805" y="-2723"/>
                  </a:cubicBezTo>
                  <a:cubicBezTo>
                    <a:pt x="26034" y="248"/>
                    <a:pt x="31247" y="3207"/>
                    <a:pt x="36477" y="6179"/>
                  </a:cubicBezTo>
                  <a:lnTo>
                    <a:pt x="37424" y="7780"/>
                  </a:lnTo>
                  <a:lnTo>
                    <a:pt x="36527" y="9380"/>
                  </a:lnTo>
                  <a:cubicBezTo>
                    <a:pt x="29253" y="13634"/>
                    <a:pt x="28509" y="14206"/>
                    <a:pt x="20920" y="18600"/>
                  </a:cubicBezTo>
                  <a:cubicBezTo>
                    <a:pt x="19465" y="19438"/>
                    <a:pt x="17799" y="19438"/>
                    <a:pt x="16330" y="1860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7" name="자유형: 도형 516">
              <a:extLst>
                <a:ext uri="{FF2B5EF4-FFF2-40B4-BE49-F238E27FC236}">
                  <a16:creationId xmlns:a16="http://schemas.microsoft.com/office/drawing/2014/main" id="{FC7416FC-BE0D-41E8-AD4D-BEA54946FBCF}"/>
                </a:ext>
              </a:extLst>
            </p:cNvPr>
            <p:cNvSpPr/>
            <p:nvPr/>
          </p:nvSpPr>
          <p:spPr>
            <a:xfrm flipV="1">
              <a:off x="4088770" y="1702250"/>
              <a:ext cx="37936" cy="22413"/>
            </a:xfrm>
            <a:custGeom>
              <a:avLst/>
              <a:gdLst>
                <a:gd name="connsiteX0" fmla="*/ 16330 w 37936"/>
                <a:gd name="connsiteY0" fmla="*/ 18433 h 22413"/>
                <a:gd name="connsiteX1" fmla="*/ 634 w 37936"/>
                <a:gd name="connsiteY1" fmla="*/ 9530 h 22413"/>
                <a:gd name="connsiteX2" fmla="*/ -314 w 37936"/>
                <a:gd name="connsiteY2" fmla="*/ 7930 h 22413"/>
                <a:gd name="connsiteX3" fmla="*/ 589 w 37936"/>
                <a:gd name="connsiteY3" fmla="*/ 6330 h 22413"/>
                <a:gd name="connsiteX4" fmla="*/ 16420 w 37936"/>
                <a:gd name="connsiteY4" fmla="*/ -2713 h 22413"/>
                <a:gd name="connsiteX5" fmla="*/ 21019 w 37936"/>
                <a:gd name="connsiteY5" fmla="*/ -2726 h 22413"/>
                <a:gd name="connsiteX6" fmla="*/ 36675 w 37936"/>
                <a:gd name="connsiteY6" fmla="*/ 6139 h 22413"/>
                <a:gd name="connsiteX7" fmla="*/ 37622 w 37936"/>
                <a:gd name="connsiteY7" fmla="*/ 7739 h 22413"/>
                <a:gd name="connsiteX8" fmla="*/ 36725 w 37936"/>
                <a:gd name="connsiteY8" fmla="*/ 9339 h 22413"/>
                <a:gd name="connsiteX9" fmla="*/ 20909 w 37936"/>
                <a:gd name="connsiteY9" fmla="*/ 18433 h 22413"/>
                <a:gd name="connsiteX10" fmla="*/ 16330 w 37936"/>
                <a:gd name="connsiteY10" fmla="*/ 18433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330" y="18433"/>
                  </a:moveTo>
                  <a:cubicBezTo>
                    <a:pt x="11126" y="15461"/>
                    <a:pt x="5893" y="12489"/>
                    <a:pt x="634" y="9530"/>
                  </a:cubicBezTo>
                  <a:lnTo>
                    <a:pt x="-314" y="7930"/>
                  </a:lnTo>
                  <a:lnTo>
                    <a:pt x="589" y="6330"/>
                  </a:lnTo>
                  <a:cubicBezTo>
                    <a:pt x="7911" y="2113"/>
                    <a:pt x="8874" y="1694"/>
                    <a:pt x="16420" y="-2713"/>
                  </a:cubicBezTo>
                  <a:cubicBezTo>
                    <a:pt x="17873" y="-3564"/>
                    <a:pt x="19540" y="-3564"/>
                    <a:pt x="21019" y="-2726"/>
                  </a:cubicBezTo>
                  <a:cubicBezTo>
                    <a:pt x="26242" y="234"/>
                    <a:pt x="31446" y="3180"/>
                    <a:pt x="36675" y="6139"/>
                  </a:cubicBezTo>
                  <a:lnTo>
                    <a:pt x="37622" y="7739"/>
                  </a:lnTo>
                  <a:lnTo>
                    <a:pt x="36725" y="9339"/>
                  </a:lnTo>
                  <a:cubicBezTo>
                    <a:pt x="29451" y="13594"/>
                    <a:pt x="28509" y="14038"/>
                    <a:pt x="20909" y="18433"/>
                  </a:cubicBezTo>
                  <a:cubicBezTo>
                    <a:pt x="19465" y="19271"/>
                    <a:pt x="17799" y="19271"/>
                    <a:pt x="16330" y="1843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8" name="자유형: 도형 517">
              <a:extLst>
                <a:ext uri="{FF2B5EF4-FFF2-40B4-BE49-F238E27FC236}">
                  <a16:creationId xmlns:a16="http://schemas.microsoft.com/office/drawing/2014/main" id="{0874DBF7-9B22-4068-B28C-ABB4BD9C2F95}"/>
                </a:ext>
              </a:extLst>
            </p:cNvPr>
            <p:cNvSpPr/>
            <p:nvPr/>
          </p:nvSpPr>
          <p:spPr>
            <a:xfrm flipV="1">
              <a:off x="4066917" y="1716894"/>
              <a:ext cx="37738" cy="22591"/>
            </a:xfrm>
            <a:custGeom>
              <a:avLst/>
              <a:gdLst>
                <a:gd name="connsiteX0" fmla="*/ 16345 w 37738"/>
                <a:gd name="connsiteY0" fmla="*/ 18624 h 22591"/>
                <a:gd name="connsiteX1" fmla="*/ 654 w 37738"/>
                <a:gd name="connsiteY1" fmla="*/ 9708 h 22591"/>
                <a:gd name="connsiteX2" fmla="*/ -299 w 37738"/>
                <a:gd name="connsiteY2" fmla="*/ 8121 h 22591"/>
                <a:gd name="connsiteX3" fmla="*/ 609 w 37738"/>
                <a:gd name="connsiteY3" fmla="*/ 6520 h 22591"/>
                <a:gd name="connsiteX4" fmla="*/ 16232 w 37738"/>
                <a:gd name="connsiteY4" fmla="*/ -2700 h 22591"/>
                <a:gd name="connsiteX5" fmla="*/ 20820 w 37738"/>
                <a:gd name="connsiteY5" fmla="*/ -2712 h 22591"/>
                <a:gd name="connsiteX6" fmla="*/ 36492 w 37738"/>
                <a:gd name="connsiteY6" fmla="*/ 6203 h 22591"/>
                <a:gd name="connsiteX7" fmla="*/ 37439 w 37738"/>
                <a:gd name="connsiteY7" fmla="*/ 7790 h 22591"/>
                <a:gd name="connsiteX8" fmla="*/ 36541 w 37738"/>
                <a:gd name="connsiteY8" fmla="*/ 9391 h 22591"/>
                <a:gd name="connsiteX9" fmla="*/ 20934 w 37738"/>
                <a:gd name="connsiteY9" fmla="*/ 18624 h 22591"/>
                <a:gd name="connsiteX10" fmla="*/ 16345 w 37738"/>
                <a:gd name="connsiteY10" fmla="*/ 18624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91">
                  <a:moveTo>
                    <a:pt x="16345" y="18624"/>
                  </a:moveTo>
                  <a:cubicBezTo>
                    <a:pt x="11147" y="15652"/>
                    <a:pt x="5913" y="12680"/>
                    <a:pt x="654" y="9708"/>
                  </a:cubicBezTo>
                  <a:lnTo>
                    <a:pt x="-299" y="8121"/>
                  </a:lnTo>
                  <a:lnTo>
                    <a:pt x="609" y="6520"/>
                  </a:lnTo>
                  <a:cubicBezTo>
                    <a:pt x="7926" y="2291"/>
                    <a:pt x="8685" y="1707"/>
                    <a:pt x="16232" y="-2700"/>
                  </a:cubicBezTo>
                  <a:cubicBezTo>
                    <a:pt x="17685" y="-3551"/>
                    <a:pt x="19352" y="-3551"/>
                    <a:pt x="20820" y="-2712"/>
                  </a:cubicBezTo>
                  <a:cubicBezTo>
                    <a:pt x="26054" y="259"/>
                    <a:pt x="31262" y="3231"/>
                    <a:pt x="36492" y="6203"/>
                  </a:cubicBezTo>
                  <a:lnTo>
                    <a:pt x="37439" y="7790"/>
                  </a:lnTo>
                  <a:lnTo>
                    <a:pt x="36541" y="9391"/>
                  </a:lnTo>
                  <a:cubicBezTo>
                    <a:pt x="29268" y="13645"/>
                    <a:pt x="28524" y="14229"/>
                    <a:pt x="20934" y="18624"/>
                  </a:cubicBezTo>
                  <a:cubicBezTo>
                    <a:pt x="19480" y="19462"/>
                    <a:pt x="17814" y="19462"/>
                    <a:pt x="16345" y="1862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9" name="자유형: 도형 518">
              <a:extLst>
                <a:ext uri="{FF2B5EF4-FFF2-40B4-BE49-F238E27FC236}">
                  <a16:creationId xmlns:a16="http://schemas.microsoft.com/office/drawing/2014/main" id="{DDE17E5F-483A-4B6C-88B7-D4D57F59B7F6}"/>
                </a:ext>
              </a:extLst>
            </p:cNvPr>
            <p:cNvSpPr/>
            <p:nvPr/>
          </p:nvSpPr>
          <p:spPr>
            <a:xfrm flipV="1">
              <a:off x="4066917" y="1714646"/>
              <a:ext cx="37936" cy="22415"/>
            </a:xfrm>
            <a:custGeom>
              <a:avLst/>
              <a:gdLst>
                <a:gd name="connsiteX0" fmla="*/ 16345 w 37936"/>
                <a:gd name="connsiteY0" fmla="*/ 18445 h 22415"/>
                <a:gd name="connsiteX1" fmla="*/ 654 w 37936"/>
                <a:gd name="connsiteY1" fmla="*/ 9530 h 22415"/>
                <a:gd name="connsiteX2" fmla="*/ -299 w 37936"/>
                <a:gd name="connsiteY2" fmla="*/ 7930 h 22415"/>
                <a:gd name="connsiteX3" fmla="*/ 604 w 37936"/>
                <a:gd name="connsiteY3" fmla="*/ 6330 h 22415"/>
                <a:gd name="connsiteX4" fmla="*/ 16444 w 37936"/>
                <a:gd name="connsiteY4" fmla="*/ -2713 h 22415"/>
                <a:gd name="connsiteX5" fmla="*/ 21033 w 37936"/>
                <a:gd name="connsiteY5" fmla="*/ -2713 h 22415"/>
                <a:gd name="connsiteX6" fmla="*/ 36690 w 37936"/>
                <a:gd name="connsiteY6" fmla="*/ 6152 h 22415"/>
                <a:gd name="connsiteX7" fmla="*/ 37637 w 37936"/>
                <a:gd name="connsiteY7" fmla="*/ 7739 h 22415"/>
                <a:gd name="connsiteX8" fmla="*/ 36740 w 37936"/>
                <a:gd name="connsiteY8" fmla="*/ 9339 h 22415"/>
                <a:gd name="connsiteX9" fmla="*/ 20924 w 37936"/>
                <a:gd name="connsiteY9" fmla="*/ 18445 h 22415"/>
                <a:gd name="connsiteX10" fmla="*/ 16345 w 37936"/>
                <a:gd name="connsiteY10" fmla="*/ 18445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5">
                  <a:moveTo>
                    <a:pt x="16345" y="18445"/>
                  </a:moveTo>
                  <a:cubicBezTo>
                    <a:pt x="11141" y="15473"/>
                    <a:pt x="5908" y="12502"/>
                    <a:pt x="654" y="9530"/>
                  </a:cubicBezTo>
                  <a:lnTo>
                    <a:pt x="-299" y="7930"/>
                  </a:lnTo>
                  <a:lnTo>
                    <a:pt x="604" y="6330"/>
                  </a:lnTo>
                  <a:cubicBezTo>
                    <a:pt x="7926" y="2113"/>
                    <a:pt x="8894" y="1694"/>
                    <a:pt x="16444" y="-2713"/>
                  </a:cubicBezTo>
                  <a:cubicBezTo>
                    <a:pt x="17888" y="-3551"/>
                    <a:pt x="19555" y="-3551"/>
                    <a:pt x="21033" y="-2713"/>
                  </a:cubicBezTo>
                  <a:cubicBezTo>
                    <a:pt x="26257" y="246"/>
                    <a:pt x="31461" y="3180"/>
                    <a:pt x="36690" y="6152"/>
                  </a:cubicBezTo>
                  <a:lnTo>
                    <a:pt x="37637" y="7739"/>
                  </a:lnTo>
                  <a:lnTo>
                    <a:pt x="36740" y="9339"/>
                  </a:lnTo>
                  <a:cubicBezTo>
                    <a:pt x="29466" y="13594"/>
                    <a:pt x="28524" y="14051"/>
                    <a:pt x="20924" y="18445"/>
                  </a:cubicBezTo>
                  <a:cubicBezTo>
                    <a:pt x="19480" y="19283"/>
                    <a:pt x="17814" y="19283"/>
                    <a:pt x="16345" y="1844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0" name="자유형: 도형 519">
              <a:extLst>
                <a:ext uri="{FF2B5EF4-FFF2-40B4-BE49-F238E27FC236}">
                  <a16:creationId xmlns:a16="http://schemas.microsoft.com/office/drawing/2014/main" id="{F5109A24-AC3D-470C-8A44-C75A2927EA5E}"/>
                </a:ext>
              </a:extLst>
            </p:cNvPr>
            <p:cNvSpPr/>
            <p:nvPr/>
          </p:nvSpPr>
          <p:spPr>
            <a:xfrm flipV="1">
              <a:off x="4045069" y="1729302"/>
              <a:ext cx="37732" cy="22580"/>
            </a:xfrm>
            <a:custGeom>
              <a:avLst/>
              <a:gdLst>
                <a:gd name="connsiteX0" fmla="*/ 16360 w 37732"/>
                <a:gd name="connsiteY0" fmla="*/ 18624 h 22580"/>
                <a:gd name="connsiteX1" fmla="*/ 664 w 37732"/>
                <a:gd name="connsiteY1" fmla="*/ 9721 h 22580"/>
                <a:gd name="connsiteX2" fmla="*/ -284 w 37732"/>
                <a:gd name="connsiteY2" fmla="*/ 8133 h 22580"/>
                <a:gd name="connsiteX3" fmla="*/ 619 w 37732"/>
                <a:gd name="connsiteY3" fmla="*/ 6520 h 22580"/>
                <a:gd name="connsiteX4" fmla="*/ 16240 w 37732"/>
                <a:gd name="connsiteY4" fmla="*/ -2687 h 22580"/>
                <a:gd name="connsiteX5" fmla="*/ 20835 w 37732"/>
                <a:gd name="connsiteY5" fmla="*/ -2713 h 22580"/>
                <a:gd name="connsiteX6" fmla="*/ 36502 w 37732"/>
                <a:gd name="connsiteY6" fmla="*/ 6203 h 22580"/>
                <a:gd name="connsiteX7" fmla="*/ 37449 w 37732"/>
                <a:gd name="connsiteY7" fmla="*/ 7803 h 22580"/>
                <a:gd name="connsiteX8" fmla="*/ 36556 w 37732"/>
                <a:gd name="connsiteY8" fmla="*/ 9403 h 22580"/>
                <a:gd name="connsiteX9" fmla="*/ 20944 w 37732"/>
                <a:gd name="connsiteY9" fmla="*/ 18624 h 22580"/>
                <a:gd name="connsiteX10" fmla="*/ 16360 w 37732"/>
                <a:gd name="connsiteY10" fmla="*/ 18624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0">
                  <a:moveTo>
                    <a:pt x="16360" y="18624"/>
                  </a:moveTo>
                  <a:cubicBezTo>
                    <a:pt x="11156" y="15652"/>
                    <a:pt x="5921" y="12692"/>
                    <a:pt x="664" y="9721"/>
                  </a:cubicBezTo>
                  <a:lnTo>
                    <a:pt x="-284" y="8133"/>
                  </a:lnTo>
                  <a:lnTo>
                    <a:pt x="619" y="6520"/>
                  </a:lnTo>
                  <a:cubicBezTo>
                    <a:pt x="7946" y="2304"/>
                    <a:pt x="8695" y="1707"/>
                    <a:pt x="16240" y="-2687"/>
                  </a:cubicBezTo>
                  <a:cubicBezTo>
                    <a:pt x="17689" y="-3538"/>
                    <a:pt x="19362" y="-3538"/>
                    <a:pt x="20835" y="-2713"/>
                  </a:cubicBezTo>
                  <a:cubicBezTo>
                    <a:pt x="26064" y="259"/>
                    <a:pt x="31272" y="3231"/>
                    <a:pt x="36502" y="6203"/>
                  </a:cubicBezTo>
                  <a:lnTo>
                    <a:pt x="37449" y="7803"/>
                  </a:lnTo>
                  <a:lnTo>
                    <a:pt x="36556" y="9403"/>
                  </a:lnTo>
                  <a:cubicBezTo>
                    <a:pt x="29283" y="13645"/>
                    <a:pt x="28539" y="14229"/>
                    <a:pt x="20944" y="18624"/>
                  </a:cubicBezTo>
                  <a:cubicBezTo>
                    <a:pt x="19490" y="19462"/>
                    <a:pt x="17828" y="19462"/>
                    <a:pt x="16360" y="1862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1" name="자유형: 도형 520">
              <a:extLst>
                <a:ext uri="{FF2B5EF4-FFF2-40B4-BE49-F238E27FC236}">
                  <a16:creationId xmlns:a16="http://schemas.microsoft.com/office/drawing/2014/main" id="{B2FACC29-7686-4031-B22A-6E6EC4CA0813}"/>
                </a:ext>
              </a:extLst>
            </p:cNvPr>
            <p:cNvSpPr/>
            <p:nvPr/>
          </p:nvSpPr>
          <p:spPr>
            <a:xfrm flipV="1">
              <a:off x="4045064" y="1727054"/>
              <a:ext cx="37936" cy="22415"/>
            </a:xfrm>
            <a:custGeom>
              <a:avLst/>
              <a:gdLst>
                <a:gd name="connsiteX0" fmla="*/ 16365 w 37936"/>
                <a:gd name="connsiteY0" fmla="*/ 18456 h 22415"/>
                <a:gd name="connsiteX1" fmla="*/ 669 w 37936"/>
                <a:gd name="connsiteY1" fmla="*/ 9554 h 22415"/>
                <a:gd name="connsiteX2" fmla="*/ -284 w 37936"/>
                <a:gd name="connsiteY2" fmla="*/ 7954 h 22415"/>
                <a:gd name="connsiteX3" fmla="*/ 619 w 37936"/>
                <a:gd name="connsiteY3" fmla="*/ 6353 h 22415"/>
                <a:gd name="connsiteX4" fmla="*/ 16459 w 37936"/>
                <a:gd name="connsiteY4" fmla="*/ -2702 h 22415"/>
                <a:gd name="connsiteX5" fmla="*/ 21048 w 37936"/>
                <a:gd name="connsiteY5" fmla="*/ -2702 h 22415"/>
                <a:gd name="connsiteX6" fmla="*/ 36710 w 37936"/>
                <a:gd name="connsiteY6" fmla="*/ 6163 h 22415"/>
                <a:gd name="connsiteX7" fmla="*/ 37652 w 37936"/>
                <a:gd name="connsiteY7" fmla="*/ 7763 h 22415"/>
                <a:gd name="connsiteX8" fmla="*/ 36760 w 37936"/>
                <a:gd name="connsiteY8" fmla="*/ 9350 h 22415"/>
                <a:gd name="connsiteX9" fmla="*/ 20949 w 37936"/>
                <a:gd name="connsiteY9" fmla="*/ 18456 h 22415"/>
                <a:gd name="connsiteX10" fmla="*/ 16365 w 37936"/>
                <a:gd name="connsiteY10" fmla="*/ 18456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5">
                  <a:moveTo>
                    <a:pt x="16365" y="18456"/>
                  </a:moveTo>
                  <a:cubicBezTo>
                    <a:pt x="11156" y="15485"/>
                    <a:pt x="5926" y="12513"/>
                    <a:pt x="669" y="9554"/>
                  </a:cubicBezTo>
                  <a:lnTo>
                    <a:pt x="-284" y="7954"/>
                  </a:lnTo>
                  <a:lnTo>
                    <a:pt x="619" y="6353"/>
                  </a:lnTo>
                  <a:cubicBezTo>
                    <a:pt x="7941" y="2124"/>
                    <a:pt x="8908" y="1718"/>
                    <a:pt x="16459" y="-2702"/>
                  </a:cubicBezTo>
                  <a:cubicBezTo>
                    <a:pt x="17908" y="-3540"/>
                    <a:pt x="19575" y="-3540"/>
                    <a:pt x="21048" y="-2702"/>
                  </a:cubicBezTo>
                  <a:cubicBezTo>
                    <a:pt x="26282" y="257"/>
                    <a:pt x="31476" y="3191"/>
                    <a:pt x="36710" y="6163"/>
                  </a:cubicBezTo>
                  <a:lnTo>
                    <a:pt x="37652" y="7763"/>
                  </a:lnTo>
                  <a:lnTo>
                    <a:pt x="36760" y="9350"/>
                  </a:lnTo>
                  <a:cubicBezTo>
                    <a:pt x="29486" y="13605"/>
                    <a:pt x="28539" y="14062"/>
                    <a:pt x="20949" y="18456"/>
                  </a:cubicBezTo>
                  <a:cubicBezTo>
                    <a:pt x="19495" y="19295"/>
                    <a:pt x="17829" y="19295"/>
                    <a:pt x="16365" y="1845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2" name="자유형: 도형 521">
              <a:extLst>
                <a:ext uri="{FF2B5EF4-FFF2-40B4-BE49-F238E27FC236}">
                  <a16:creationId xmlns:a16="http://schemas.microsoft.com/office/drawing/2014/main" id="{DC462FE5-9D4D-4324-9AAA-E03D23B7DB55}"/>
                </a:ext>
              </a:extLst>
            </p:cNvPr>
            <p:cNvSpPr/>
            <p:nvPr/>
          </p:nvSpPr>
          <p:spPr>
            <a:xfrm flipV="1">
              <a:off x="4023216" y="1741698"/>
              <a:ext cx="37738" cy="22591"/>
            </a:xfrm>
            <a:custGeom>
              <a:avLst/>
              <a:gdLst>
                <a:gd name="connsiteX0" fmla="*/ 16380 w 37738"/>
                <a:gd name="connsiteY0" fmla="*/ 18635 h 22591"/>
                <a:gd name="connsiteX1" fmla="*/ 679 w 37738"/>
                <a:gd name="connsiteY1" fmla="*/ 9732 h 22591"/>
                <a:gd name="connsiteX2" fmla="*/ -269 w 37738"/>
                <a:gd name="connsiteY2" fmla="*/ 8144 h 22591"/>
                <a:gd name="connsiteX3" fmla="*/ 634 w 37738"/>
                <a:gd name="connsiteY3" fmla="*/ 6531 h 22591"/>
                <a:gd name="connsiteX4" fmla="*/ 16260 w 37738"/>
                <a:gd name="connsiteY4" fmla="*/ -2676 h 22591"/>
                <a:gd name="connsiteX5" fmla="*/ 20850 w 37738"/>
                <a:gd name="connsiteY5" fmla="*/ -2701 h 22591"/>
                <a:gd name="connsiteX6" fmla="*/ 36521 w 37738"/>
                <a:gd name="connsiteY6" fmla="*/ 6227 h 22591"/>
                <a:gd name="connsiteX7" fmla="*/ 37469 w 37738"/>
                <a:gd name="connsiteY7" fmla="*/ 7814 h 22591"/>
                <a:gd name="connsiteX8" fmla="*/ 36571 w 37738"/>
                <a:gd name="connsiteY8" fmla="*/ 9414 h 22591"/>
                <a:gd name="connsiteX9" fmla="*/ 20963 w 37738"/>
                <a:gd name="connsiteY9" fmla="*/ 18647 h 22591"/>
                <a:gd name="connsiteX10" fmla="*/ 16380 w 37738"/>
                <a:gd name="connsiteY10" fmla="*/ 18635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91">
                  <a:moveTo>
                    <a:pt x="16380" y="18635"/>
                  </a:moveTo>
                  <a:cubicBezTo>
                    <a:pt x="11171" y="15675"/>
                    <a:pt x="5941" y="12704"/>
                    <a:pt x="679" y="9732"/>
                  </a:cubicBezTo>
                  <a:lnTo>
                    <a:pt x="-269" y="8144"/>
                  </a:lnTo>
                  <a:lnTo>
                    <a:pt x="634" y="6531"/>
                  </a:lnTo>
                  <a:cubicBezTo>
                    <a:pt x="7961" y="2315"/>
                    <a:pt x="8715" y="1718"/>
                    <a:pt x="16260" y="-2676"/>
                  </a:cubicBezTo>
                  <a:cubicBezTo>
                    <a:pt x="17704" y="-3527"/>
                    <a:pt x="19376" y="-3527"/>
                    <a:pt x="20850" y="-2701"/>
                  </a:cubicBezTo>
                  <a:cubicBezTo>
                    <a:pt x="26079" y="270"/>
                    <a:pt x="31292" y="3255"/>
                    <a:pt x="36521" y="6227"/>
                  </a:cubicBezTo>
                  <a:lnTo>
                    <a:pt x="37469" y="7814"/>
                  </a:lnTo>
                  <a:lnTo>
                    <a:pt x="36571" y="9414"/>
                  </a:lnTo>
                  <a:cubicBezTo>
                    <a:pt x="29298" y="13669"/>
                    <a:pt x="28554" y="14240"/>
                    <a:pt x="20963" y="18647"/>
                  </a:cubicBezTo>
                  <a:cubicBezTo>
                    <a:pt x="19510" y="19485"/>
                    <a:pt x="17843" y="19485"/>
                    <a:pt x="16380" y="1863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3" name="자유형: 도형 522">
              <a:extLst>
                <a:ext uri="{FF2B5EF4-FFF2-40B4-BE49-F238E27FC236}">
                  <a16:creationId xmlns:a16="http://schemas.microsoft.com/office/drawing/2014/main" id="{D6E47630-9162-4799-99A3-58275D2412A1}"/>
                </a:ext>
              </a:extLst>
            </p:cNvPr>
            <p:cNvSpPr/>
            <p:nvPr/>
          </p:nvSpPr>
          <p:spPr>
            <a:xfrm flipV="1">
              <a:off x="4023216" y="1739462"/>
              <a:ext cx="37936" cy="22413"/>
            </a:xfrm>
            <a:custGeom>
              <a:avLst/>
              <a:gdLst>
                <a:gd name="connsiteX0" fmla="*/ 16374 w 37936"/>
                <a:gd name="connsiteY0" fmla="*/ 18466 h 22413"/>
                <a:gd name="connsiteX1" fmla="*/ 678 w 37936"/>
                <a:gd name="connsiteY1" fmla="*/ 9563 h 22413"/>
                <a:gd name="connsiteX2" fmla="*/ -269 w 37936"/>
                <a:gd name="connsiteY2" fmla="*/ 7976 h 22413"/>
                <a:gd name="connsiteX3" fmla="*/ 634 w 37936"/>
                <a:gd name="connsiteY3" fmla="*/ 6363 h 22413"/>
                <a:gd name="connsiteX4" fmla="*/ 16468 w 37936"/>
                <a:gd name="connsiteY4" fmla="*/ -2680 h 22413"/>
                <a:gd name="connsiteX5" fmla="*/ 21063 w 37936"/>
                <a:gd name="connsiteY5" fmla="*/ -2692 h 22413"/>
                <a:gd name="connsiteX6" fmla="*/ 36720 w 37936"/>
                <a:gd name="connsiteY6" fmla="*/ 6185 h 22413"/>
                <a:gd name="connsiteX7" fmla="*/ 37667 w 37936"/>
                <a:gd name="connsiteY7" fmla="*/ 7772 h 22413"/>
                <a:gd name="connsiteX8" fmla="*/ 36769 w 37936"/>
                <a:gd name="connsiteY8" fmla="*/ 9373 h 22413"/>
                <a:gd name="connsiteX9" fmla="*/ 20959 w 37936"/>
                <a:gd name="connsiteY9" fmla="*/ 18466 h 22413"/>
                <a:gd name="connsiteX10" fmla="*/ 16374 w 37936"/>
                <a:gd name="connsiteY10" fmla="*/ 18466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374" y="18466"/>
                  </a:moveTo>
                  <a:cubicBezTo>
                    <a:pt x="11171" y="15494"/>
                    <a:pt x="5936" y="12535"/>
                    <a:pt x="678" y="9563"/>
                  </a:cubicBezTo>
                  <a:lnTo>
                    <a:pt x="-269" y="7976"/>
                  </a:lnTo>
                  <a:lnTo>
                    <a:pt x="634" y="6363"/>
                  </a:lnTo>
                  <a:cubicBezTo>
                    <a:pt x="7961" y="2146"/>
                    <a:pt x="8918" y="1727"/>
                    <a:pt x="16468" y="-2680"/>
                  </a:cubicBezTo>
                  <a:cubicBezTo>
                    <a:pt x="17917" y="-3531"/>
                    <a:pt x="19585" y="-3531"/>
                    <a:pt x="21063" y="-2692"/>
                  </a:cubicBezTo>
                  <a:cubicBezTo>
                    <a:pt x="26292" y="279"/>
                    <a:pt x="31491" y="3213"/>
                    <a:pt x="36720" y="6185"/>
                  </a:cubicBezTo>
                  <a:lnTo>
                    <a:pt x="37667" y="7772"/>
                  </a:lnTo>
                  <a:lnTo>
                    <a:pt x="36769" y="9373"/>
                  </a:lnTo>
                  <a:cubicBezTo>
                    <a:pt x="29496" y="13614"/>
                    <a:pt x="28549" y="14072"/>
                    <a:pt x="20959" y="18466"/>
                  </a:cubicBezTo>
                  <a:cubicBezTo>
                    <a:pt x="19505" y="19304"/>
                    <a:pt x="17843" y="19304"/>
                    <a:pt x="16374" y="1846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4" name="자유형: 도형 523">
              <a:extLst>
                <a:ext uri="{FF2B5EF4-FFF2-40B4-BE49-F238E27FC236}">
                  <a16:creationId xmlns:a16="http://schemas.microsoft.com/office/drawing/2014/main" id="{B096ED2C-34BA-46BF-837F-841F6D0DFD90}"/>
                </a:ext>
              </a:extLst>
            </p:cNvPr>
            <p:cNvSpPr/>
            <p:nvPr/>
          </p:nvSpPr>
          <p:spPr>
            <a:xfrm flipV="1">
              <a:off x="4001368" y="1754105"/>
              <a:ext cx="37732" cy="22586"/>
            </a:xfrm>
            <a:custGeom>
              <a:avLst/>
              <a:gdLst>
                <a:gd name="connsiteX0" fmla="*/ 16389 w 37732"/>
                <a:gd name="connsiteY0" fmla="*/ 18652 h 22586"/>
                <a:gd name="connsiteX1" fmla="*/ 693 w 37732"/>
                <a:gd name="connsiteY1" fmla="*/ 9737 h 22586"/>
                <a:gd name="connsiteX2" fmla="*/ -254 w 37732"/>
                <a:gd name="connsiteY2" fmla="*/ 8149 h 22586"/>
                <a:gd name="connsiteX3" fmla="*/ 653 w 37732"/>
                <a:gd name="connsiteY3" fmla="*/ 6549 h 22586"/>
                <a:gd name="connsiteX4" fmla="*/ 16270 w 37732"/>
                <a:gd name="connsiteY4" fmla="*/ -2671 h 22586"/>
                <a:gd name="connsiteX5" fmla="*/ 20869 w 37732"/>
                <a:gd name="connsiteY5" fmla="*/ -2684 h 22586"/>
                <a:gd name="connsiteX6" fmla="*/ 36530 w 37732"/>
                <a:gd name="connsiteY6" fmla="*/ 6219 h 22586"/>
                <a:gd name="connsiteX7" fmla="*/ 37479 w 37732"/>
                <a:gd name="connsiteY7" fmla="*/ 7819 h 22586"/>
                <a:gd name="connsiteX8" fmla="*/ 36585 w 37732"/>
                <a:gd name="connsiteY8" fmla="*/ 9419 h 22586"/>
                <a:gd name="connsiteX9" fmla="*/ 20973 w 37732"/>
                <a:gd name="connsiteY9" fmla="*/ 18652 h 22586"/>
                <a:gd name="connsiteX10" fmla="*/ 16389 w 37732"/>
                <a:gd name="connsiteY10" fmla="*/ 18652 h 22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6">
                  <a:moveTo>
                    <a:pt x="16389" y="18652"/>
                  </a:moveTo>
                  <a:cubicBezTo>
                    <a:pt x="11185" y="15680"/>
                    <a:pt x="5951" y="12709"/>
                    <a:pt x="693" y="9737"/>
                  </a:cubicBezTo>
                  <a:lnTo>
                    <a:pt x="-254" y="8149"/>
                  </a:lnTo>
                  <a:lnTo>
                    <a:pt x="653" y="6549"/>
                  </a:lnTo>
                  <a:cubicBezTo>
                    <a:pt x="7976" y="2320"/>
                    <a:pt x="8725" y="1736"/>
                    <a:pt x="16270" y="-2671"/>
                  </a:cubicBezTo>
                  <a:cubicBezTo>
                    <a:pt x="17719" y="-3509"/>
                    <a:pt x="19390" y="-3522"/>
                    <a:pt x="20869" y="-2684"/>
                  </a:cubicBezTo>
                  <a:cubicBezTo>
                    <a:pt x="26093" y="288"/>
                    <a:pt x="31302" y="3259"/>
                    <a:pt x="36530" y="6219"/>
                  </a:cubicBezTo>
                  <a:lnTo>
                    <a:pt x="37479" y="7819"/>
                  </a:lnTo>
                  <a:lnTo>
                    <a:pt x="36585" y="9419"/>
                  </a:lnTo>
                  <a:cubicBezTo>
                    <a:pt x="29313" y="13674"/>
                    <a:pt x="28569" y="14258"/>
                    <a:pt x="20973" y="18652"/>
                  </a:cubicBezTo>
                  <a:cubicBezTo>
                    <a:pt x="19530" y="19490"/>
                    <a:pt x="17858" y="19490"/>
                    <a:pt x="16389" y="1865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5" name="자유형: 도형 524">
              <a:extLst>
                <a:ext uri="{FF2B5EF4-FFF2-40B4-BE49-F238E27FC236}">
                  <a16:creationId xmlns:a16="http://schemas.microsoft.com/office/drawing/2014/main" id="{660A8469-CA64-497B-AF69-FC624DBDFCFF}"/>
                </a:ext>
              </a:extLst>
            </p:cNvPr>
            <p:cNvSpPr/>
            <p:nvPr/>
          </p:nvSpPr>
          <p:spPr>
            <a:xfrm flipV="1">
              <a:off x="4001363" y="1751866"/>
              <a:ext cx="37936" cy="22415"/>
            </a:xfrm>
            <a:custGeom>
              <a:avLst/>
              <a:gdLst>
                <a:gd name="connsiteX0" fmla="*/ 16394 w 37936"/>
                <a:gd name="connsiteY0" fmla="*/ 18488 h 22415"/>
                <a:gd name="connsiteX1" fmla="*/ 698 w 37936"/>
                <a:gd name="connsiteY1" fmla="*/ 9573 h 22415"/>
                <a:gd name="connsiteX2" fmla="*/ -254 w 37936"/>
                <a:gd name="connsiteY2" fmla="*/ 7985 h 22415"/>
                <a:gd name="connsiteX3" fmla="*/ 658 w 37936"/>
                <a:gd name="connsiteY3" fmla="*/ 6372 h 22415"/>
                <a:gd name="connsiteX4" fmla="*/ 16488 w 37936"/>
                <a:gd name="connsiteY4" fmla="*/ -2670 h 22415"/>
                <a:gd name="connsiteX5" fmla="*/ 21078 w 37936"/>
                <a:gd name="connsiteY5" fmla="*/ -2670 h 22415"/>
                <a:gd name="connsiteX6" fmla="*/ 36740 w 37936"/>
                <a:gd name="connsiteY6" fmla="*/ 6195 h 22415"/>
                <a:gd name="connsiteX7" fmla="*/ 37682 w 37936"/>
                <a:gd name="connsiteY7" fmla="*/ 7782 h 22415"/>
                <a:gd name="connsiteX8" fmla="*/ 36789 w 37936"/>
                <a:gd name="connsiteY8" fmla="*/ 9382 h 22415"/>
                <a:gd name="connsiteX9" fmla="*/ 20978 w 37936"/>
                <a:gd name="connsiteY9" fmla="*/ 18488 h 22415"/>
                <a:gd name="connsiteX10" fmla="*/ 16394 w 37936"/>
                <a:gd name="connsiteY10" fmla="*/ 18488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5">
                  <a:moveTo>
                    <a:pt x="16394" y="18488"/>
                  </a:moveTo>
                  <a:cubicBezTo>
                    <a:pt x="11190" y="15516"/>
                    <a:pt x="5956" y="12545"/>
                    <a:pt x="698" y="9573"/>
                  </a:cubicBezTo>
                  <a:lnTo>
                    <a:pt x="-254" y="7985"/>
                  </a:lnTo>
                  <a:lnTo>
                    <a:pt x="658" y="6372"/>
                  </a:lnTo>
                  <a:cubicBezTo>
                    <a:pt x="7976" y="2156"/>
                    <a:pt x="8943" y="1750"/>
                    <a:pt x="16488" y="-2670"/>
                  </a:cubicBezTo>
                  <a:cubicBezTo>
                    <a:pt x="17932" y="-3521"/>
                    <a:pt x="19609" y="-3521"/>
                    <a:pt x="21078" y="-2670"/>
                  </a:cubicBezTo>
                  <a:cubicBezTo>
                    <a:pt x="26307" y="289"/>
                    <a:pt x="31506" y="3223"/>
                    <a:pt x="36740" y="6195"/>
                  </a:cubicBezTo>
                  <a:lnTo>
                    <a:pt x="37682" y="7782"/>
                  </a:lnTo>
                  <a:lnTo>
                    <a:pt x="36789" y="9382"/>
                  </a:lnTo>
                  <a:cubicBezTo>
                    <a:pt x="29516" y="13624"/>
                    <a:pt x="28569" y="14094"/>
                    <a:pt x="20978" y="18488"/>
                  </a:cubicBezTo>
                  <a:cubicBezTo>
                    <a:pt x="19525" y="19314"/>
                    <a:pt x="17857" y="19314"/>
                    <a:pt x="16394" y="1848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6" name="자유형: 도형 525">
              <a:extLst>
                <a:ext uri="{FF2B5EF4-FFF2-40B4-BE49-F238E27FC236}">
                  <a16:creationId xmlns:a16="http://schemas.microsoft.com/office/drawing/2014/main" id="{4585D234-D287-49FF-AA64-A01F29B83B93}"/>
                </a:ext>
              </a:extLst>
            </p:cNvPr>
            <p:cNvSpPr/>
            <p:nvPr/>
          </p:nvSpPr>
          <p:spPr>
            <a:xfrm flipV="1">
              <a:off x="3979515" y="1766513"/>
              <a:ext cx="37732" cy="22586"/>
            </a:xfrm>
            <a:custGeom>
              <a:avLst/>
              <a:gdLst>
                <a:gd name="connsiteX0" fmla="*/ 16404 w 37732"/>
                <a:gd name="connsiteY0" fmla="*/ 18663 h 22586"/>
                <a:gd name="connsiteX1" fmla="*/ 708 w 37732"/>
                <a:gd name="connsiteY1" fmla="*/ 9760 h 22586"/>
                <a:gd name="connsiteX2" fmla="*/ -239 w 37732"/>
                <a:gd name="connsiteY2" fmla="*/ 8160 h 22586"/>
                <a:gd name="connsiteX3" fmla="*/ 668 w 37732"/>
                <a:gd name="connsiteY3" fmla="*/ 6560 h 22586"/>
                <a:gd name="connsiteX4" fmla="*/ 16285 w 37732"/>
                <a:gd name="connsiteY4" fmla="*/ -2660 h 22586"/>
                <a:gd name="connsiteX5" fmla="*/ 20884 w 37732"/>
                <a:gd name="connsiteY5" fmla="*/ -2673 h 22586"/>
                <a:gd name="connsiteX6" fmla="*/ 36550 w 37732"/>
                <a:gd name="connsiteY6" fmla="*/ 6255 h 22586"/>
                <a:gd name="connsiteX7" fmla="*/ 37494 w 37732"/>
                <a:gd name="connsiteY7" fmla="*/ 7843 h 22586"/>
                <a:gd name="connsiteX8" fmla="*/ 36600 w 37732"/>
                <a:gd name="connsiteY8" fmla="*/ 9430 h 22586"/>
                <a:gd name="connsiteX9" fmla="*/ 20988 w 37732"/>
                <a:gd name="connsiteY9" fmla="*/ 18663 h 22586"/>
                <a:gd name="connsiteX10" fmla="*/ 16404 w 37732"/>
                <a:gd name="connsiteY10" fmla="*/ 18663 h 22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6">
                  <a:moveTo>
                    <a:pt x="16404" y="18663"/>
                  </a:moveTo>
                  <a:cubicBezTo>
                    <a:pt x="11200" y="15691"/>
                    <a:pt x="5966" y="12732"/>
                    <a:pt x="708" y="9760"/>
                  </a:cubicBezTo>
                  <a:lnTo>
                    <a:pt x="-239" y="8160"/>
                  </a:lnTo>
                  <a:lnTo>
                    <a:pt x="668" y="6560"/>
                  </a:lnTo>
                  <a:cubicBezTo>
                    <a:pt x="7991" y="2331"/>
                    <a:pt x="8740" y="1747"/>
                    <a:pt x="16285" y="-2660"/>
                  </a:cubicBezTo>
                  <a:cubicBezTo>
                    <a:pt x="17739" y="-3498"/>
                    <a:pt x="19405" y="-3511"/>
                    <a:pt x="20884" y="-2673"/>
                  </a:cubicBezTo>
                  <a:cubicBezTo>
                    <a:pt x="26117" y="299"/>
                    <a:pt x="31317" y="3283"/>
                    <a:pt x="36550" y="6255"/>
                  </a:cubicBezTo>
                  <a:lnTo>
                    <a:pt x="37494" y="7843"/>
                  </a:lnTo>
                  <a:lnTo>
                    <a:pt x="36600" y="9430"/>
                  </a:lnTo>
                  <a:cubicBezTo>
                    <a:pt x="29328" y="13698"/>
                    <a:pt x="28584" y="14269"/>
                    <a:pt x="20988" y="18663"/>
                  </a:cubicBezTo>
                  <a:cubicBezTo>
                    <a:pt x="19545" y="19501"/>
                    <a:pt x="17872" y="19501"/>
                    <a:pt x="16404" y="1866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7" name="자유형: 도형 526">
              <a:extLst>
                <a:ext uri="{FF2B5EF4-FFF2-40B4-BE49-F238E27FC236}">
                  <a16:creationId xmlns:a16="http://schemas.microsoft.com/office/drawing/2014/main" id="{2508A7C3-F2D0-4508-AB35-12CB71CB6D40}"/>
                </a:ext>
              </a:extLst>
            </p:cNvPr>
            <p:cNvSpPr/>
            <p:nvPr/>
          </p:nvSpPr>
          <p:spPr>
            <a:xfrm flipV="1">
              <a:off x="3979515" y="1764265"/>
              <a:ext cx="37931" cy="22415"/>
            </a:xfrm>
            <a:custGeom>
              <a:avLst/>
              <a:gdLst>
                <a:gd name="connsiteX0" fmla="*/ 16404 w 37931"/>
                <a:gd name="connsiteY0" fmla="*/ 18490 h 22415"/>
                <a:gd name="connsiteX1" fmla="*/ 708 w 37931"/>
                <a:gd name="connsiteY1" fmla="*/ 9587 h 22415"/>
                <a:gd name="connsiteX2" fmla="*/ -239 w 37931"/>
                <a:gd name="connsiteY2" fmla="*/ 7987 h 22415"/>
                <a:gd name="connsiteX3" fmla="*/ 668 w 37931"/>
                <a:gd name="connsiteY3" fmla="*/ 6386 h 22415"/>
                <a:gd name="connsiteX4" fmla="*/ 16498 w 37931"/>
                <a:gd name="connsiteY4" fmla="*/ -2656 h 22415"/>
                <a:gd name="connsiteX5" fmla="*/ 21088 w 37931"/>
                <a:gd name="connsiteY5" fmla="*/ -2681 h 22415"/>
                <a:gd name="connsiteX6" fmla="*/ 36750 w 37931"/>
                <a:gd name="connsiteY6" fmla="*/ 6196 h 22415"/>
                <a:gd name="connsiteX7" fmla="*/ 37692 w 37931"/>
                <a:gd name="connsiteY7" fmla="*/ 7784 h 22415"/>
                <a:gd name="connsiteX8" fmla="*/ 36799 w 37931"/>
                <a:gd name="connsiteY8" fmla="*/ 9397 h 22415"/>
                <a:gd name="connsiteX9" fmla="*/ 20988 w 37931"/>
                <a:gd name="connsiteY9" fmla="*/ 18490 h 22415"/>
                <a:gd name="connsiteX10" fmla="*/ 16404 w 37931"/>
                <a:gd name="connsiteY10" fmla="*/ 18490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1" h="22415">
                  <a:moveTo>
                    <a:pt x="16404" y="18490"/>
                  </a:moveTo>
                  <a:cubicBezTo>
                    <a:pt x="11200" y="15518"/>
                    <a:pt x="5966" y="12546"/>
                    <a:pt x="708" y="9587"/>
                  </a:cubicBezTo>
                  <a:lnTo>
                    <a:pt x="-239" y="7987"/>
                  </a:lnTo>
                  <a:lnTo>
                    <a:pt x="668" y="6386"/>
                  </a:lnTo>
                  <a:cubicBezTo>
                    <a:pt x="7990" y="2157"/>
                    <a:pt x="8953" y="1751"/>
                    <a:pt x="16498" y="-2656"/>
                  </a:cubicBezTo>
                  <a:cubicBezTo>
                    <a:pt x="17947" y="-3507"/>
                    <a:pt x="19619" y="-3507"/>
                    <a:pt x="21088" y="-2681"/>
                  </a:cubicBezTo>
                  <a:cubicBezTo>
                    <a:pt x="26322" y="290"/>
                    <a:pt x="31525" y="3237"/>
                    <a:pt x="36750" y="6196"/>
                  </a:cubicBezTo>
                  <a:lnTo>
                    <a:pt x="37692" y="7784"/>
                  </a:lnTo>
                  <a:lnTo>
                    <a:pt x="36799" y="9397"/>
                  </a:lnTo>
                  <a:cubicBezTo>
                    <a:pt x="29526" y="13638"/>
                    <a:pt x="28584" y="14095"/>
                    <a:pt x="20988" y="18490"/>
                  </a:cubicBezTo>
                  <a:cubicBezTo>
                    <a:pt x="19535" y="19328"/>
                    <a:pt x="17867" y="19328"/>
                    <a:pt x="16404" y="1849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8" name="자유형: 도형 527">
              <a:extLst>
                <a:ext uri="{FF2B5EF4-FFF2-40B4-BE49-F238E27FC236}">
                  <a16:creationId xmlns:a16="http://schemas.microsoft.com/office/drawing/2014/main" id="{DC0AC48F-8746-4960-959A-31BC7B7791C1}"/>
                </a:ext>
              </a:extLst>
            </p:cNvPr>
            <p:cNvSpPr/>
            <p:nvPr/>
          </p:nvSpPr>
          <p:spPr>
            <a:xfrm flipV="1">
              <a:off x="3957662" y="1778920"/>
              <a:ext cx="37741" cy="22580"/>
            </a:xfrm>
            <a:custGeom>
              <a:avLst/>
              <a:gdLst>
                <a:gd name="connsiteX0" fmla="*/ 16424 w 37741"/>
                <a:gd name="connsiteY0" fmla="*/ 18668 h 22580"/>
                <a:gd name="connsiteX1" fmla="*/ 732 w 37741"/>
                <a:gd name="connsiteY1" fmla="*/ 9765 h 22580"/>
                <a:gd name="connsiteX2" fmla="*/ -224 w 37741"/>
                <a:gd name="connsiteY2" fmla="*/ 8165 h 22580"/>
                <a:gd name="connsiteX3" fmla="*/ 688 w 37741"/>
                <a:gd name="connsiteY3" fmla="*/ 6565 h 22580"/>
                <a:gd name="connsiteX4" fmla="*/ 16310 w 37741"/>
                <a:gd name="connsiteY4" fmla="*/ -2643 h 22580"/>
                <a:gd name="connsiteX5" fmla="*/ 20904 w 37741"/>
                <a:gd name="connsiteY5" fmla="*/ -2668 h 22580"/>
                <a:gd name="connsiteX6" fmla="*/ 36565 w 37741"/>
                <a:gd name="connsiteY6" fmla="*/ 6247 h 22580"/>
                <a:gd name="connsiteX7" fmla="*/ 37518 w 37741"/>
                <a:gd name="connsiteY7" fmla="*/ 7847 h 22580"/>
                <a:gd name="connsiteX8" fmla="*/ 36615 w 37741"/>
                <a:gd name="connsiteY8" fmla="*/ 9448 h 22580"/>
                <a:gd name="connsiteX9" fmla="*/ 21008 w 37741"/>
                <a:gd name="connsiteY9" fmla="*/ 18668 h 22580"/>
                <a:gd name="connsiteX10" fmla="*/ 16424 w 37741"/>
                <a:gd name="connsiteY10" fmla="*/ 18668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1" h="22580">
                  <a:moveTo>
                    <a:pt x="16424" y="18668"/>
                  </a:moveTo>
                  <a:cubicBezTo>
                    <a:pt x="11225" y="15696"/>
                    <a:pt x="5991" y="12737"/>
                    <a:pt x="732" y="9765"/>
                  </a:cubicBezTo>
                  <a:lnTo>
                    <a:pt x="-224" y="8165"/>
                  </a:lnTo>
                  <a:lnTo>
                    <a:pt x="688" y="6565"/>
                  </a:lnTo>
                  <a:cubicBezTo>
                    <a:pt x="8011" y="2348"/>
                    <a:pt x="8760" y="1751"/>
                    <a:pt x="16310" y="-2643"/>
                  </a:cubicBezTo>
                  <a:cubicBezTo>
                    <a:pt x="17759" y="-3494"/>
                    <a:pt x="19425" y="-3494"/>
                    <a:pt x="20904" y="-2668"/>
                  </a:cubicBezTo>
                  <a:cubicBezTo>
                    <a:pt x="26132" y="304"/>
                    <a:pt x="31337" y="3288"/>
                    <a:pt x="36565" y="6247"/>
                  </a:cubicBezTo>
                  <a:lnTo>
                    <a:pt x="37518" y="7847"/>
                  </a:lnTo>
                  <a:lnTo>
                    <a:pt x="36615" y="9448"/>
                  </a:lnTo>
                  <a:cubicBezTo>
                    <a:pt x="29348" y="13690"/>
                    <a:pt x="28604" y="14274"/>
                    <a:pt x="21008" y="18668"/>
                  </a:cubicBezTo>
                  <a:cubicBezTo>
                    <a:pt x="19560" y="19506"/>
                    <a:pt x="17897" y="19506"/>
                    <a:pt x="16424" y="1866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9" name="자유형: 도형 528">
              <a:extLst>
                <a:ext uri="{FF2B5EF4-FFF2-40B4-BE49-F238E27FC236}">
                  <a16:creationId xmlns:a16="http://schemas.microsoft.com/office/drawing/2014/main" id="{E0B58EFA-C784-4864-AF78-CF71D3A5A609}"/>
                </a:ext>
              </a:extLst>
            </p:cNvPr>
            <p:cNvSpPr/>
            <p:nvPr/>
          </p:nvSpPr>
          <p:spPr>
            <a:xfrm flipV="1">
              <a:off x="3957662" y="1776673"/>
              <a:ext cx="37941" cy="22413"/>
            </a:xfrm>
            <a:custGeom>
              <a:avLst/>
              <a:gdLst>
                <a:gd name="connsiteX0" fmla="*/ 16424 w 37941"/>
                <a:gd name="connsiteY0" fmla="*/ 18499 h 22413"/>
                <a:gd name="connsiteX1" fmla="*/ 732 w 37941"/>
                <a:gd name="connsiteY1" fmla="*/ 9596 h 22413"/>
                <a:gd name="connsiteX2" fmla="*/ -224 w 37941"/>
                <a:gd name="connsiteY2" fmla="*/ 7996 h 22413"/>
                <a:gd name="connsiteX3" fmla="*/ 688 w 37941"/>
                <a:gd name="connsiteY3" fmla="*/ 6396 h 22413"/>
                <a:gd name="connsiteX4" fmla="*/ 16518 w 37941"/>
                <a:gd name="connsiteY4" fmla="*/ -2646 h 22413"/>
                <a:gd name="connsiteX5" fmla="*/ 21107 w 37941"/>
                <a:gd name="connsiteY5" fmla="*/ -2659 h 22413"/>
                <a:gd name="connsiteX6" fmla="*/ 36765 w 37941"/>
                <a:gd name="connsiteY6" fmla="*/ 6206 h 22413"/>
                <a:gd name="connsiteX7" fmla="*/ 37717 w 37941"/>
                <a:gd name="connsiteY7" fmla="*/ 7806 h 22413"/>
                <a:gd name="connsiteX8" fmla="*/ 36814 w 37941"/>
                <a:gd name="connsiteY8" fmla="*/ 9406 h 22413"/>
                <a:gd name="connsiteX9" fmla="*/ 21003 w 37941"/>
                <a:gd name="connsiteY9" fmla="*/ 18499 h 22413"/>
                <a:gd name="connsiteX10" fmla="*/ 16424 w 37941"/>
                <a:gd name="connsiteY10" fmla="*/ 18499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424" y="18499"/>
                  </a:moveTo>
                  <a:cubicBezTo>
                    <a:pt x="11215" y="15527"/>
                    <a:pt x="5981" y="12556"/>
                    <a:pt x="732" y="9596"/>
                  </a:cubicBezTo>
                  <a:lnTo>
                    <a:pt x="-224" y="7996"/>
                  </a:lnTo>
                  <a:lnTo>
                    <a:pt x="688" y="6396"/>
                  </a:lnTo>
                  <a:cubicBezTo>
                    <a:pt x="8010" y="2167"/>
                    <a:pt x="8973" y="1761"/>
                    <a:pt x="16518" y="-2646"/>
                  </a:cubicBezTo>
                  <a:cubicBezTo>
                    <a:pt x="17962" y="-3497"/>
                    <a:pt x="19634" y="-3497"/>
                    <a:pt x="21107" y="-2659"/>
                  </a:cubicBezTo>
                  <a:cubicBezTo>
                    <a:pt x="26337" y="313"/>
                    <a:pt x="31540" y="3246"/>
                    <a:pt x="36765" y="6206"/>
                  </a:cubicBezTo>
                  <a:lnTo>
                    <a:pt x="37717" y="7806"/>
                  </a:lnTo>
                  <a:lnTo>
                    <a:pt x="36814" y="9406"/>
                  </a:lnTo>
                  <a:cubicBezTo>
                    <a:pt x="29541" y="13648"/>
                    <a:pt x="28598" y="14118"/>
                    <a:pt x="21003" y="18499"/>
                  </a:cubicBezTo>
                  <a:cubicBezTo>
                    <a:pt x="19560" y="19337"/>
                    <a:pt x="17897" y="19337"/>
                    <a:pt x="16424" y="1849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0" name="자유형: 도형 529">
              <a:extLst>
                <a:ext uri="{FF2B5EF4-FFF2-40B4-BE49-F238E27FC236}">
                  <a16:creationId xmlns:a16="http://schemas.microsoft.com/office/drawing/2014/main" id="{CF11EDDD-25CA-4C0B-930D-E6DF1244CD5A}"/>
                </a:ext>
              </a:extLst>
            </p:cNvPr>
            <p:cNvSpPr/>
            <p:nvPr/>
          </p:nvSpPr>
          <p:spPr>
            <a:xfrm flipV="1">
              <a:off x="4307284" y="1605527"/>
              <a:ext cx="37741" cy="22580"/>
            </a:xfrm>
            <a:custGeom>
              <a:avLst/>
              <a:gdLst>
                <a:gd name="connsiteX0" fmla="*/ 16181 w 37741"/>
                <a:gd name="connsiteY0" fmla="*/ 18513 h 22580"/>
                <a:gd name="connsiteX1" fmla="*/ 494 w 37741"/>
                <a:gd name="connsiteY1" fmla="*/ 9610 h 22580"/>
                <a:gd name="connsiteX2" fmla="*/ -463 w 37741"/>
                <a:gd name="connsiteY2" fmla="*/ 8023 h 22580"/>
                <a:gd name="connsiteX3" fmla="*/ 444 w 37741"/>
                <a:gd name="connsiteY3" fmla="*/ 6410 h 22580"/>
                <a:gd name="connsiteX4" fmla="*/ 16071 w 37741"/>
                <a:gd name="connsiteY4" fmla="*/ -2798 h 22580"/>
                <a:gd name="connsiteX5" fmla="*/ 20660 w 37741"/>
                <a:gd name="connsiteY5" fmla="*/ -2823 h 22580"/>
                <a:gd name="connsiteX6" fmla="*/ 36327 w 37741"/>
                <a:gd name="connsiteY6" fmla="*/ 6092 h 22580"/>
                <a:gd name="connsiteX7" fmla="*/ 37279 w 37741"/>
                <a:gd name="connsiteY7" fmla="*/ 7693 h 22580"/>
                <a:gd name="connsiteX8" fmla="*/ 36376 w 37741"/>
                <a:gd name="connsiteY8" fmla="*/ 9280 h 22580"/>
                <a:gd name="connsiteX9" fmla="*/ 20764 w 37741"/>
                <a:gd name="connsiteY9" fmla="*/ 18513 h 22580"/>
                <a:gd name="connsiteX10" fmla="*/ 16181 w 37741"/>
                <a:gd name="connsiteY10" fmla="*/ 18513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1" h="22580">
                  <a:moveTo>
                    <a:pt x="16181" y="18513"/>
                  </a:moveTo>
                  <a:cubicBezTo>
                    <a:pt x="10976" y="15554"/>
                    <a:pt x="5753" y="12582"/>
                    <a:pt x="494" y="9610"/>
                  </a:cubicBezTo>
                  <a:lnTo>
                    <a:pt x="-463" y="8023"/>
                  </a:lnTo>
                  <a:lnTo>
                    <a:pt x="444" y="6410"/>
                  </a:lnTo>
                  <a:cubicBezTo>
                    <a:pt x="7767" y="2193"/>
                    <a:pt x="8521" y="1597"/>
                    <a:pt x="16071" y="-2798"/>
                  </a:cubicBezTo>
                  <a:cubicBezTo>
                    <a:pt x="17515" y="-3648"/>
                    <a:pt x="19182" y="-3648"/>
                    <a:pt x="20660" y="-2823"/>
                  </a:cubicBezTo>
                  <a:cubicBezTo>
                    <a:pt x="25885" y="149"/>
                    <a:pt x="31103" y="3121"/>
                    <a:pt x="36327" y="6092"/>
                  </a:cubicBezTo>
                  <a:lnTo>
                    <a:pt x="37279" y="7693"/>
                  </a:lnTo>
                  <a:lnTo>
                    <a:pt x="36376" y="9280"/>
                  </a:lnTo>
                  <a:cubicBezTo>
                    <a:pt x="29104" y="13535"/>
                    <a:pt x="28360" y="14119"/>
                    <a:pt x="20764" y="18513"/>
                  </a:cubicBezTo>
                  <a:cubicBezTo>
                    <a:pt x="19321" y="19351"/>
                    <a:pt x="17659" y="19351"/>
                    <a:pt x="16181" y="1851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1" name="자유형: 도형 530">
              <a:extLst>
                <a:ext uri="{FF2B5EF4-FFF2-40B4-BE49-F238E27FC236}">
                  <a16:creationId xmlns:a16="http://schemas.microsoft.com/office/drawing/2014/main" id="{79F1FCF6-336B-480A-B6CC-55F862A6606D}"/>
                </a:ext>
              </a:extLst>
            </p:cNvPr>
            <p:cNvSpPr/>
            <p:nvPr/>
          </p:nvSpPr>
          <p:spPr>
            <a:xfrm flipV="1">
              <a:off x="4307284" y="1603279"/>
              <a:ext cx="37941" cy="22413"/>
            </a:xfrm>
            <a:custGeom>
              <a:avLst/>
              <a:gdLst>
                <a:gd name="connsiteX0" fmla="*/ 16181 w 37941"/>
                <a:gd name="connsiteY0" fmla="*/ 18344 h 22413"/>
                <a:gd name="connsiteX1" fmla="*/ 485 w 37941"/>
                <a:gd name="connsiteY1" fmla="*/ 9442 h 22413"/>
                <a:gd name="connsiteX2" fmla="*/ -463 w 37941"/>
                <a:gd name="connsiteY2" fmla="*/ 7841 h 22413"/>
                <a:gd name="connsiteX3" fmla="*/ 444 w 37941"/>
                <a:gd name="connsiteY3" fmla="*/ 6241 h 22413"/>
                <a:gd name="connsiteX4" fmla="*/ 16275 w 37941"/>
                <a:gd name="connsiteY4" fmla="*/ -2801 h 22413"/>
                <a:gd name="connsiteX5" fmla="*/ 20863 w 37941"/>
                <a:gd name="connsiteY5" fmla="*/ -2814 h 22413"/>
                <a:gd name="connsiteX6" fmla="*/ 36526 w 37941"/>
                <a:gd name="connsiteY6" fmla="*/ 6051 h 22413"/>
                <a:gd name="connsiteX7" fmla="*/ 37478 w 37941"/>
                <a:gd name="connsiteY7" fmla="*/ 7651 h 22413"/>
                <a:gd name="connsiteX8" fmla="*/ 36575 w 37941"/>
                <a:gd name="connsiteY8" fmla="*/ 9251 h 22413"/>
                <a:gd name="connsiteX9" fmla="*/ 20764 w 37941"/>
                <a:gd name="connsiteY9" fmla="*/ 18344 h 22413"/>
                <a:gd name="connsiteX10" fmla="*/ 16181 w 37941"/>
                <a:gd name="connsiteY10" fmla="*/ 18344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181" y="18344"/>
                  </a:moveTo>
                  <a:cubicBezTo>
                    <a:pt x="10976" y="15372"/>
                    <a:pt x="5742" y="12401"/>
                    <a:pt x="485" y="9442"/>
                  </a:cubicBezTo>
                  <a:lnTo>
                    <a:pt x="-463" y="7841"/>
                  </a:lnTo>
                  <a:lnTo>
                    <a:pt x="444" y="6241"/>
                  </a:lnTo>
                  <a:cubicBezTo>
                    <a:pt x="7767" y="2025"/>
                    <a:pt x="8730" y="1606"/>
                    <a:pt x="16275" y="-2801"/>
                  </a:cubicBezTo>
                  <a:cubicBezTo>
                    <a:pt x="17719" y="-3652"/>
                    <a:pt x="19395" y="-3652"/>
                    <a:pt x="20863" y="-2814"/>
                  </a:cubicBezTo>
                  <a:cubicBezTo>
                    <a:pt x="26098" y="145"/>
                    <a:pt x="31301" y="3092"/>
                    <a:pt x="36526" y="6051"/>
                  </a:cubicBezTo>
                  <a:lnTo>
                    <a:pt x="37478" y="7651"/>
                  </a:lnTo>
                  <a:lnTo>
                    <a:pt x="36575" y="9251"/>
                  </a:lnTo>
                  <a:cubicBezTo>
                    <a:pt x="29302" y="13493"/>
                    <a:pt x="28355" y="13950"/>
                    <a:pt x="20764" y="18344"/>
                  </a:cubicBezTo>
                  <a:cubicBezTo>
                    <a:pt x="19321" y="19182"/>
                    <a:pt x="17649" y="19182"/>
                    <a:pt x="16181" y="1834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2" name="자유형: 도형 531">
              <a:extLst>
                <a:ext uri="{FF2B5EF4-FFF2-40B4-BE49-F238E27FC236}">
                  <a16:creationId xmlns:a16="http://schemas.microsoft.com/office/drawing/2014/main" id="{AECBAFE5-C67C-4050-B197-6069BA81987D}"/>
                </a:ext>
              </a:extLst>
            </p:cNvPr>
            <p:cNvSpPr/>
            <p:nvPr/>
          </p:nvSpPr>
          <p:spPr>
            <a:xfrm flipV="1">
              <a:off x="4285430" y="1617923"/>
              <a:ext cx="37732" cy="22591"/>
            </a:xfrm>
            <a:custGeom>
              <a:avLst/>
              <a:gdLst>
                <a:gd name="connsiteX0" fmla="*/ 16197 w 37732"/>
                <a:gd name="connsiteY0" fmla="*/ 18535 h 22591"/>
                <a:gd name="connsiteX1" fmla="*/ 501 w 37732"/>
                <a:gd name="connsiteY1" fmla="*/ 9620 h 22591"/>
                <a:gd name="connsiteX2" fmla="*/ -448 w 37732"/>
                <a:gd name="connsiteY2" fmla="*/ 8032 h 22591"/>
                <a:gd name="connsiteX3" fmla="*/ 460 w 37732"/>
                <a:gd name="connsiteY3" fmla="*/ 6419 h 22591"/>
                <a:gd name="connsiteX4" fmla="*/ 16082 w 37732"/>
                <a:gd name="connsiteY4" fmla="*/ -2788 h 22591"/>
                <a:gd name="connsiteX5" fmla="*/ 20676 w 37732"/>
                <a:gd name="connsiteY5" fmla="*/ -2801 h 22591"/>
                <a:gd name="connsiteX6" fmla="*/ 36343 w 37732"/>
                <a:gd name="connsiteY6" fmla="*/ 6115 h 22591"/>
                <a:gd name="connsiteX7" fmla="*/ 37285 w 37732"/>
                <a:gd name="connsiteY7" fmla="*/ 7702 h 22591"/>
                <a:gd name="connsiteX8" fmla="*/ 36392 w 37732"/>
                <a:gd name="connsiteY8" fmla="*/ 9302 h 22591"/>
                <a:gd name="connsiteX9" fmla="*/ 20780 w 37732"/>
                <a:gd name="connsiteY9" fmla="*/ 18535 h 22591"/>
                <a:gd name="connsiteX10" fmla="*/ 16197 w 37732"/>
                <a:gd name="connsiteY10" fmla="*/ 18535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1">
                  <a:moveTo>
                    <a:pt x="16197" y="18535"/>
                  </a:moveTo>
                  <a:cubicBezTo>
                    <a:pt x="10992" y="15563"/>
                    <a:pt x="5764" y="12592"/>
                    <a:pt x="501" y="9620"/>
                  </a:cubicBezTo>
                  <a:lnTo>
                    <a:pt x="-448" y="8032"/>
                  </a:lnTo>
                  <a:lnTo>
                    <a:pt x="460" y="6419"/>
                  </a:lnTo>
                  <a:cubicBezTo>
                    <a:pt x="7783" y="2203"/>
                    <a:pt x="8532" y="1619"/>
                    <a:pt x="16082" y="-2788"/>
                  </a:cubicBezTo>
                  <a:cubicBezTo>
                    <a:pt x="17532" y="-3639"/>
                    <a:pt x="19198" y="-3639"/>
                    <a:pt x="20676" y="-2801"/>
                  </a:cubicBezTo>
                  <a:cubicBezTo>
                    <a:pt x="25901" y="171"/>
                    <a:pt x="31109" y="3143"/>
                    <a:pt x="36343" y="6115"/>
                  </a:cubicBezTo>
                  <a:lnTo>
                    <a:pt x="37285" y="7702"/>
                  </a:lnTo>
                  <a:lnTo>
                    <a:pt x="36392" y="9302"/>
                  </a:lnTo>
                  <a:cubicBezTo>
                    <a:pt x="29120" y="13557"/>
                    <a:pt x="28376" y="14141"/>
                    <a:pt x="20780" y="18535"/>
                  </a:cubicBezTo>
                  <a:cubicBezTo>
                    <a:pt x="19338" y="19373"/>
                    <a:pt x="17665" y="19373"/>
                    <a:pt x="16197" y="1853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3" name="자유형: 도형 532">
              <a:extLst>
                <a:ext uri="{FF2B5EF4-FFF2-40B4-BE49-F238E27FC236}">
                  <a16:creationId xmlns:a16="http://schemas.microsoft.com/office/drawing/2014/main" id="{5148C207-12F9-493F-B35B-97D09956FD8F}"/>
                </a:ext>
              </a:extLst>
            </p:cNvPr>
            <p:cNvSpPr/>
            <p:nvPr/>
          </p:nvSpPr>
          <p:spPr>
            <a:xfrm flipV="1">
              <a:off x="4285430" y="1615675"/>
              <a:ext cx="37932" cy="22421"/>
            </a:xfrm>
            <a:custGeom>
              <a:avLst/>
              <a:gdLst>
                <a:gd name="connsiteX0" fmla="*/ 16197 w 37932"/>
                <a:gd name="connsiteY0" fmla="*/ 18363 h 22421"/>
                <a:gd name="connsiteX1" fmla="*/ 501 w 37932"/>
                <a:gd name="connsiteY1" fmla="*/ 9448 h 22421"/>
                <a:gd name="connsiteX2" fmla="*/ -448 w 37932"/>
                <a:gd name="connsiteY2" fmla="*/ 7860 h 22421"/>
                <a:gd name="connsiteX3" fmla="*/ 460 w 37932"/>
                <a:gd name="connsiteY3" fmla="*/ 6248 h 22421"/>
                <a:gd name="connsiteX4" fmla="*/ 16291 w 37932"/>
                <a:gd name="connsiteY4" fmla="*/ -2795 h 22421"/>
                <a:gd name="connsiteX5" fmla="*/ 20879 w 37932"/>
                <a:gd name="connsiteY5" fmla="*/ -2807 h 22421"/>
                <a:gd name="connsiteX6" fmla="*/ 36541 w 37932"/>
                <a:gd name="connsiteY6" fmla="*/ 6070 h 22421"/>
                <a:gd name="connsiteX7" fmla="*/ 37484 w 37932"/>
                <a:gd name="connsiteY7" fmla="*/ 7657 h 22421"/>
                <a:gd name="connsiteX8" fmla="*/ 36592 w 37932"/>
                <a:gd name="connsiteY8" fmla="*/ 9258 h 22421"/>
                <a:gd name="connsiteX9" fmla="*/ 20780 w 37932"/>
                <a:gd name="connsiteY9" fmla="*/ 18363 h 22421"/>
                <a:gd name="connsiteX10" fmla="*/ 16197 w 37932"/>
                <a:gd name="connsiteY10" fmla="*/ 18363 h 22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2" h="22421">
                  <a:moveTo>
                    <a:pt x="16197" y="18363"/>
                  </a:moveTo>
                  <a:cubicBezTo>
                    <a:pt x="10992" y="15391"/>
                    <a:pt x="5759" y="12420"/>
                    <a:pt x="501" y="9448"/>
                  </a:cubicBezTo>
                  <a:lnTo>
                    <a:pt x="-448" y="7860"/>
                  </a:lnTo>
                  <a:lnTo>
                    <a:pt x="460" y="6248"/>
                  </a:lnTo>
                  <a:cubicBezTo>
                    <a:pt x="7783" y="2031"/>
                    <a:pt x="8746" y="1612"/>
                    <a:pt x="16291" y="-2795"/>
                  </a:cubicBezTo>
                  <a:cubicBezTo>
                    <a:pt x="17740" y="-3633"/>
                    <a:pt x="19411" y="-3646"/>
                    <a:pt x="20879" y="-2807"/>
                  </a:cubicBezTo>
                  <a:cubicBezTo>
                    <a:pt x="26114" y="164"/>
                    <a:pt x="31317" y="3098"/>
                    <a:pt x="36541" y="6070"/>
                  </a:cubicBezTo>
                  <a:lnTo>
                    <a:pt x="37484" y="7657"/>
                  </a:lnTo>
                  <a:lnTo>
                    <a:pt x="36592" y="9258"/>
                  </a:lnTo>
                  <a:cubicBezTo>
                    <a:pt x="29318" y="13512"/>
                    <a:pt x="28376" y="13957"/>
                    <a:pt x="20780" y="18363"/>
                  </a:cubicBezTo>
                  <a:cubicBezTo>
                    <a:pt x="19327" y="19201"/>
                    <a:pt x="17665" y="19201"/>
                    <a:pt x="16197" y="1836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4" name="자유형: 도형 533">
              <a:extLst>
                <a:ext uri="{FF2B5EF4-FFF2-40B4-BE49-F238E27FC236}">
                  <a16:creationId xmlns:a16="http://schemas.microsoft.com/office/drawing/2014/main" id="{C716E07E-973C-444C-9599-30536DBFFD63}"/>
                </a:ext>
              </a:extLst>
            </p:cNvPr>
            <p:cNvSpPr/>
            <p:nvPr/>
          </p:nvSpPr>
          <p:spPr>
            <a:xfrm flipV="1">
              <a:off x="4263577" y="1630331"/>
              <a:ext cx="37743" cy="22580"/>
            </a:xfrm>
            <a:custGeom>
              <a:avLst/>
              <a:gdLst>
                <a:gd name="connsiteX0" fmla="*/ 16217 w 37743"/>
                <a:gd name="connsiteY0" fmla="*/ 18535 h 22580"/>
                <a:gd name="connsiteX1" fmla="*/ 525 w 37743"/>
                <a:gd name="connsiteY1" fmla="*/ 9633 h 22580"/>
                <a:gd name="connsiteX2" fmla="*/ -433 w 37743"/>
                <a:gd name="connsiteY2" fmla="*/ 8032 h 22580"/>
                <a:gd name="connsiteX3" fmla="*/ 480 w 37743"/>
                <a:gd name="connsiteY3" fmla="*/ 6432 h 22580"/>
                <a:gd name="connsiteX4" fmla="*/ 16102 w 37743"/>
                <a:gd name="connsiteY4" fmla="*/ -2775 h 22580"/>
                <a:gd name="connsiteX5" fmla="*/ 20691 w 37743"/>
                <a:gd name="connsiteY5" fmla="*/ -2801 h 22580"/>
                <a:gd name="connsiteX6" fmla="*/ 36358 w 37743"/>
                <a:gd name="connsiteY6" fmla="*/ 6115 h 22580"/>
                <a:gd name="connsiteX7" fmla="*/ 37310 w 37743"/>
                <a:gd name="connsiteY7" fmla="*/ 7715 h 22580"/>
                <a:gd name="connsiteX8" fmla="*/ 36407 w 37743"/>
                <a:gd name="connsiteY8" fmla="*/ 9302 h 22580"/>
                <a:gd name="connsiteX9" fmla="*/ 20800 w 37743"/>
                <a:gd name="connsiteY9" fmla="*/ 18535 h 22580"/>
                <a:gd name="connsiteX10" fmla="*/ 16217 w 37743"/>
                <a:gd name="connsiteY10" fmla="*/ 18535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80">
                  <a:moveTo>
                    <a:pt x="16217" y="18535"/>
                  </a:moveTo>
                  <a:cubicBezTo>
                    <a:pt x="11007" y="15563"/>
                    <a:pt x="5784" y="12592"/>
                    <a:pt x="525" y="9633"/>
                  </a:cubicBezTo>
                  <a:lnTo>
                    <a:pt x="-433" y="8032"/>
                  </a:lnTo>
                  <a:lnTo>
                    <a:pt x="480" y="6432"/>
                  </a:lnTo>
                  <a:cubicBezTo>
                    <a:pt x="7803" y="2216"/>
                    <a:pt x="8552" y="1619"/>
                    <a:pt x="16102" y="-2775"/>
                  </a:cubicBezTo>
                  <a:cubicBezTo>
                    <a:pt x="17546" y="-3626"/>
                    <a:pt x="19218" y="-3626"/>
                    <a:pt x="20691" y="-2801"/>
                  </a:cubicBezTo>
                  <a:cubicBezTo>
                    <a:pt x="25925" y="171"/>
                    <a:pt x="31134" y="3143"/>
                    <a:pt x="36358" y="6115"/>
                  </a:cubicBezTo>
                  <a:lnTo>
                    <a:pt x="37310" y="7715"/>
                  </a:lnTo>
                  <a:lnTo>
                    <a:pt x="36407" y="9302"/>
                  </a:lnTo>
                  <a:cubicBezTo>
                    <a:pt x="29140" y="13557"/>
                    <a:pt x="28396" y="14141"/>
                    <a:pt x="20800" y="18535"/>
                  </a:cubicBezTo>
                  <a:cubicBezTo>
                    <a:pt x="19352" y="19373"/>
                    <a:pt x="17690" y="19373"/>
                    <a:pt x="16217" y="1853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5" name="자유형: 도형 534">
              <a:extLst>
                <a:ext uri="{FF2B5EF4-FFF2-40B4-BE49-F238E27FC236}">
                  <a16:creationId xmlns:a16="http://schemas.microsoft.com/office/drawing/2014/main" id="{55E92EA3-E488-43F3-BFC0-79647809BB99}"/>
                </a:ext>
              </a:extLst>
            </p:cNvPr>
            <p:cNvSpPr/>
            <p:nvPr/>
          </p:nvSpPr>
          <p:spPr>
            <a:xfrm flipV="1">
              <a:off x="4263577" y="1628083"/>
              <a:ext cx="37941" cy="22415"/>
            </a:xfrm>
            <a:custGeom>
              <a:avLst/>
              <a:gdLst>
                <a:gd name="connsiteX0" fmla="*/ 16217 w 37941"/>
                <a:gd name="connsiteY0" fmla="*/ 18368 h 22415"/>
                <a:gd name="connsiteX1" fmla="*/ 516 w 37941"/>
                <a:gd name="connsiteY1" fmla="*/ 9453 h 22415"/>
                <a:gd name="connsiteX2" fmla="*/ -433 w 37941"/>
                <a:gd name="connsiteY2" fmla="*/ 7865 h 22415"/>
                <a:gd name="connsiteX3" fmla="*/ 475 w 37941"/>
                <a:gd name="connsiteY3" fmla="*/ 6265 h 22415"/>
                <a:gd name="connsiteX4" fmla="*/ 16311 w 37941"/>
                <a:gd name="connsiteY4" fmla="*/ -2790 h 22415"/>
                <a:gd name="connsiteX5" fmla="*/ 20899 w 37941"/>
                <a:gd name="connsiteY5" fmla="*/ -2790 h 22415"/>
                <a:gd name="connsiteX6" fmla="*/ 36566 w 37941"/>
                <a:gd name="connsiteY6" fmla="*/ 6075 h 22415"/>
                <a:gd name="connsiteX7" fmla="*/ 37508 w 37941"/>
                <a:gd name="connsiteY7" fmla="*/ 7675 h 22415"/>
                <a:gd name="connsiteX8" fmla="*/ 36607 w 37941"/>
                <a:gd name="connsiteY8" fmla="*/ 9275 h 22415"/>
                <a:gd name="connsiteX9" fmla="*/ 20800 w 37941"/>
                <a:gd name="connsiteY9" fmla="*/ 18368 h 22415"/>
                <a:gd name="connsiteX10" fmla="*/ 16217 w 37941"/>
                <a:gd name="connsiteY10" fmla="*/ 18368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5">
                  <a:moveTo>
                    <a:pt x="16217" y="18368"/>
                  </a:moveTo>
                  <a:cubicBezTo>
                    <a:pt x="11007" y="15396"/>
                    <a:pt x="5784" y="12425"/>
                    <a:pt x="516" y="9453"/>
                  </a:cubicBezTo>
                  <a:lnTo>
                    <a:pt x="-433" y="7865"/>
                  </a:lnTo>
                  <a:lnTo>
                    <a:pt x="475" y="6265"/>
                  </a:lnTo>
                  <a:cubicBezTo>
                    <a:pt x="7798" y="2036"/>
                    <a:pt x="8761" y="1630"/>
                    <a:pt x="16311" y="-2790"/>
                  </a:cubicBezTo>
                  <a:cubicBezTo>
                    <a:pt x="17755" y="-3628"/>
                    <a:pt x="19426" y="-3628"/>
                    <a:pt x="20899" y="-2790"/>
                  </a:cubicBezTo>
                  <a:cubicBezTo>
                    <a:pt x="26129" y="169"/>
                    <a:pt x="31332" y="3115"/>
                    <a:pt x="36566" y="6075"/>
                  </a:cubicBezTo>
                  <a:lnTo>
                    <a:pt x="37508" y="7675"/>
                  </a:lnTo>
                  <a:lnTo>
                    <a:pt x="36607" y="9275"/>
                  </a:lnTo>
                  <a:cubicBezTo>
                    <a:pt x="29338" y="13517"/>
                    <a:pt x="28391" y="13974"/>
                    <a:pt x="20800" y="18368"/>
                  </a:cubicBezTo>
                  <a:cubicBezTo>
                    <a:pt x="19352" y="19206"/>
                    <a:pt x="17680" y="19206"/>
                    <a:pt x="16217" y="1836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6" name="자유형: 도형 535">
              <a:extLst>
                <a:ext uri="{FF2B5EF4-FFF2-40B4-BE49-F238E27FC236}">
                  <a16:creationId xmlns:a16="http://schemas.microsoft.com/office/drawing/2014/main" id="{1EC5349B-A6AA-4FB3-9499-D8006B66FB5C}"/>
                </a:ext>
              </a:extLst>
            </p:cNvPr>
            <p:cNvSpPr/>
            <p:nvPr/>
          </p:nvSpPr>
          <p:spPr>
            <a:xfrm flipV="1">
              <a:off x="4241730" y="1642729"/>
              <a:ext cx="37743" cy="22590"/>
            </a:xfrm>
            <a:custGeom>
              <a:avLst/>
              <a:gdLst>
                <a:gd name="connsiteX0" fmla="*/ 16237 w 37743"/>
                <a:gd name="connsiteY0" fmla="*/ 18546 h 22590"/>
                <a:gd name="connsiteX1" fmla="*/ 540 w 37743"/>
                <a:gd name="connsiteY1" fmla="*/ 9644 h 22590"/>
                <a:gd name="connsiteX2" fmla="*/ -418 w 37743"/>
                <a:gd name="connsiteY2" fmla="*/ 8056 h 22590"/>
                <a:gd name="connsiteX3" fmla="*/ 490 w 37743"/>
                <a:gd name="connsiteY3" fmla="*/ 6443 h 22590"/>
                <a:gd name="connsiteX4" fmla="*/ 16117 w 37743"/>
                <a:gd name="connsiteY4" fmla="*/ -2764 h 22590"/>
                <a:gd name="connsiteX5" fmla="*/ 20706 w 37743"/>
                <a:gd name="connsiteY5" fmla="*/ -2790 h 22590"/>
                <a:gd name="connsiteX6" fmla="*/ 36378 w 37743"/>
                <a:gd name="connsiteY6" fmla="*/ 6138 h 22590"/>
                <a:gd name="connsiteX7" fmla="*/ 37325 w 37743"/>
                <a:gd name="connsiteY7" fmla="*/ 7726 h 22590"/>
                <a:gd name="connsiteX8" fmla="*/ 36427 w 37743"/>
                <a:gd name="connsiteY8" fmla="*/ 9326 h 22590"/>
                <a:gd name="connsiteX9" fmla="*/ 20810 w 37743"/>
                <a:gd name="connsiteY9" fmla="*/ 18546 h 22590"/>
                <a:gd name="connsiteX10" fmla="*/ 16237 w 37743"/>
                <a:gd name="connsiteY10" fmla="*/ 18546 h 2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90">
                  <a:moveTo>
                    <a:pt x="16237" y="18546"/>
                  </a:moveTo>
                  <a:cubicBezTo>
                    <a:pt x="11027" y="15587"/>
                    <a:pt x="5799" y="12615"/>
                    <a:pt x="540" y="9644"/>
                  </a:cubicBezTo>
                  <a:lnTo>
                    <a:pt x="-418" y="8056"/>
                  </a:lnTo>
                  <a:lnTo>
                    <a:pt x="490" y="6443"/>
                  </a:lnTo>
                  <a:cubicBezTo>
                    <a:pt x="7813" y="2227"/>
                    <a:pt x="8571" y="1630"/>
                    <a:pt x="16117" y="-2764"/>
                  </a:cubicBezTo>
                  <a:cubicBezTo>
                    <a:pt x="17561" y="-3615"/>
                    <a:pt x="19238" y="-3615"/>
                    <a:pt x="20706" y="-2790"/>
                  </a:cubicBezTo>
                  <a:cubicBezTo>
                    <a:pt x="25935" y="182"/>
                    <a:pt x="31149" y="3167"/>
                    <a:pt x="36378" y="6138"/>
                  </a:cubicBezTo>
                  <a:lnTo>
                    <a:pt x="37325" y="7726"/>
                  </a:lnTo>
                  <a:lnTo>
                    <a:pt x="36427" y="9326"/>
                  </a:lnTo>
                  <a:cubicBezTo>
                    <a:pt x="29150" y="13581"/>
                    <a:pt x="28406" y="14152"/>
                    <a:pt x="20810" y="18546"/>
                  </a:cubicBezTo>
                  <a:cubicBezTo>
                    <a:pt x="19366" y="19397"/>
                    <a:pt x="17700" y="19397"/>
                    <a:pt x="16237" y="1854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7" name="자유형: 도형 536">
              <a:extLst>
                <a:ext uri="{FF2B5EF4-FFF2-40B4-BE49-F238E27FC236}">
                  <a16:creationId xmlns:a16="http://schemas.microsoft.com/office/drawing/2014/main" id="{416BABA5-AF4F-4F3C-879A-F388B2D67B6F}"/>
                </a:ext>
              </a:extLst>
            </p:cNvPr>
            <p:cNvSpPr/>
            <p:nvPr/>
          </p:nvSpPr>
          <p:spPr>
            <a:xfrm flipV="1">
              <a:off x="4241730" y="1640491"/>
              <a:ext cx="37941" cy="22413"/>
            </a:xfrm>
            <a:custGeom>
              <a:avLst/>
              <a:gdLst>
                <a:gd name="connsiteX0" fmla="*/ 16227 w 37941"/>
                <a:gd name="connsiteY0" fmla="*/ 18378 h 22413"/>
                <a:gd name="connsiteX1" fmla="*/ 534 w 37941"/>
                <a:gd name="connsiteY1" fmla="*/ 9475 h 22413"/>
                <a:gd name="connsiteX2" fmla="*/ -418 w 37941"/>
                <a:gd name="connsiteY2" fmla="*/ 7875 h 22413"/>
                <a:gd name="connsiteX3" fmla="*/ 490 w 37941"/>
                <a:gd name="connsiteY3" fmla="*/ 6274 h 22413"/>
                <a:gd name="connsiteX4" fmla="*/ 16321 w 37941"/>
                <a:gd name="connsiteY4" fmla="*/ -2768 h 22413"/>
                <a:gd name="connsiteX5" fmla="*/ 20909 w 37941"/>
                <a:gd name="connsiteY5" fmla="*/ -2781 h 22413"/>
                <a:gd name="connsiteX6" fmla="*/ 36576 w 37941"/>
                <a:gd name="connsiteY6" fmla="*/ 6084 h 22413"/>
                <a:gd name="connsiteX7" fmla="*/ 37523 w 37941"/>
                <a:gd name="connsiteY7" fmla="*/ 7684 h 22413"/>
                <a:gd name="connsiteX8" fmla="*/ 36625 w 37941"/>
                <a:gd name="connsiteY8" fmla="*/ 9284 h 22413"/>
                <a:gd name="connsiteX9" fmla="*/ 20810 w 37941"/>
                <a:gd name="connsiteY9" fmla="*/ 18378 h 22413"/>
                <a:gd name="connsiteX10" fmla="*/ 16227 w 37941"/>
                <a:gd name="connsiteY10" fmla="*/ 18378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227" y="18378"/>
                  </a:moveTo>
                  <a:cubicBezTo>
                    <a:pt x="11027" y="15406"/>
                    <a:pt x="5793" y="12434"/>
                    <a:pt x="534" y="9475"/>
                  </a:cubicBezTo>
                  <a:lnTo>
                    <a:pt x="-418" y="7875"/>
                  </a:lnTo>
                  <a:lnTo>
                    <a:pt x="490" y="6274"/>
                  </a:lnTo>
                  <a:cubicBezTo>
                    <a:pt x="7813" y="2058"/>
                    <a:pt x="8775" y="1639"/>
                    <a:pt x="16321" y="-2768"/>
                  </a:cubicBezTo>
                  <a:cubicBezTo>
                    <a:pt x="17775" y="-3619"/>
                    <a:pt x="19441" y="-3619"/>
                    <a:pt x="20909" y="-2781"/>
                  </a:cubicBezTo>
                  <a:cubicBezTo>
                    <a:pt x="26143" y="191"/>
                    <a:pt x="31347" y="3125"/>
                    <a:pt x="36576" y="6084"/>
                  </a:cubicBezTo>
                  <a:lnTo>
                    <a:pt x="37523" y="7684"/>
                  </a:lnTo>
                  <a:lnTo>
                    <a:pt x="36625" y="9284"/>
                  </a:lnTo>
                  <a:cubicBezTo>
                    <a:pt x="29348" y="13526"/>
                    <a:pt x="28401" y="13983"/>
                    <a:pt x="20810" y="18378"/>
                  </a:cubicBezTo>
                  <a:cubicBezTo>
                    <a:pt x="19366" y="19216"/>
                    <a:pt x="17700" y="19216"/>
                    <a:pt x="16227" y="1837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8" name="자유형: 도형 537">
              <a:extLst>
                <a:ext uri="{FF2B5EF4-FFF2-40B4-BE49-F238E27FC236}">
                  <a16:creationId xmlns:a16="http://schemas.microsoft.com/office/drawing/2014/main" id="{5B9A1B04-DBE0-4D14-BF21-77800EE0B2CC}"/>
                </a:ext>
              </a:extLst>
            </p:cNvPr>
            <p:cNvSpPr/>
            <p:nvPr/>
          </p:nvSpPr>
          <p:spPr>
            <a:xfrm flipV="1">
              <a:off x="4219877" y="1655133"/>
              <a:ext cx="37743" cy="22587"/>
            </a:xfrm>
            <a:custGeom>
              <a:avLst/>
              <a:gdLst>
                <a:gd name="connsiteX0" fmla="*/ 16252 w 37743"/>
                <a:gd name="connsiteY0" fmla="*/ 18564 h 22587"/>
                <a:gd name="connsiteX1" fmla="*/ 554 w 37743"/>
                <a:gd name="connsiteY1" fmla="*/ 9648 h 22587"/>
                <a:gd name="connsiteX2" fmla="*/ -403 w 37743"/>
                <a:gd name="connsiteY2" fmla="*/ 8061 h 22587"/>
                <a:gd name="connsiteX3" fmla="*/ 510 w 37743"/>
                <a:gd name="connsiteY3" fmla="*/ 6461 h 22587"/>
                <a:gd name="connsiteX4" fmla="*/ 16132 w 37743"/>
                <a:gd name="connsiteY4" fmla="*/ -2760 h 22587"/>
                <a:gd name="connsiteX5" fmla="*/ 20726 w 37743"/>
                <a:gd name="connsiteY5" fmla="*/ -2772 h 22587"/>
                <a:gd name="connsiteX6" fmla="*/ 36393 w 37743"/>
                <a:gd name="connsiteY6" fmla="*/ 6143 h 22587"/>
                <a:gd name="connsiteX7" fmla="*/ 37340 w 37743"/>
                <a:gd name="connsiteY7" fmla="*/ 7731 h 22587"/>
                <a:gd name="connsiteX8" fmla="*/ 36437 w 37743"/>
                <a:gd name="connsiteY8" fmla="*/ 9331 h 22587"/>
                <a:gd name="connsiteX9" fmla="*/ 20825 w 37743"/>
                <a:gd name="connsiteY9" fmla="*/ 18564 h 22587"/>
                <a:gd name="connsiteX10" fmla="*/ 16252 w 37743"/>
                <a:gd name="connsiteY10" fmla="*/ 18564 h 2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87">
                  <a:moveTo>
                    <a:pt x="16252" y="18564"/>
                  </a:moveTo>
                  <a:cubicBezTo>
                    <a:pt x="11037" y="15592"/>
                    <a:pt x="5814" y="12620"/>
                    <a:pt x="554" y="9648"/>
                  </a:cubicBezTo>
                  <a:lnTo>
                    <a:pt x="-403" y="8061"/>
                  </a:lnTo>
                  <a:lnTo>
                    <a:pt x="510" y="6461"/>
                  </a:lnTo>
                  <a:cubicBezTo>
                    <a:pt x="7833" y="2232"/>
                    <a:pt x="8586" y="1647"/>
                    <a:pt x="16132" y="-2760"/>
                  </a:cubicBezTo>
                  <a:cubicBezTo>
                    <a:pt x="17576" y="-3598"/>
                    <a:pt x="19253" y="-3610"/>
                    <a:pt x="20726" y="-2772"/>
                  </a:cubicBezTo>
                  <a:cubicBezTo>
                    <a:pt x="25949" y="200"/>
                    <a:pt x="31164" y="3171"/>
                    <a:pt x="36393" y="6143"/>
                  </a:cubicBezTo>
                  <a:lnTo>
                    <a:pt x="37340" y="7731"/>
                  </a:lnTo>
                  <a:lnTo>
                    <a:pt x="36437" y="9331"/>
                  </a:lnTo>
                  <a:cubicBezTo>
                    <a:pt x="29165" y="13585"/>
                    <a:pt x="28421" y="14170"/>
                    <a:pt x="20825" y="18564"/>
                  </a:cubicBezTo>
                  <a:cubicBezTo>
                    <a:pt x="19381" y="19402"/>
                    <a:pt x="17715" y="19402"/>
                    <a:pt x="16252" y="1856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9" name="자유형: 도형 538">
              <a:extLst>
                <a:ext uri="{FF2B5EF4-FFF2-40B4-BE49-F238E27FC236}">
                  <a16:creationId xmlns:a16="http://schemas.microsoft.com/office/drawing/2014/main" id="{9D30D140-7525-4C4C-8A18-162E040EC969}"/>
                </a:ext>
              </a:extLst>
            </p:cNvPr>
            <p:cNvSpPr/>
            <p:nvPr/>
          </p:nvSpPr>
          <p:spPr>
            <a:xfrm flipV="1">
              <a:off x="4219877" y="1652898"/>
              <a:ext cx="37941" cy="22414"/>
            </a:xfrm>
            <a:custGeom>
              <a:avLst/>
              <a:gdLst>
                <a:gd name="connsiteX0" fmla="*/ 16241 w 37941"/>
                <a:gd name="connsiteY0" fmla="*/ 18389 h 22414"/>
                <a:gd name="connsiteX1" fmla="*/ 549 w 37941"/>
                <a:gd name="connsiteY1" fmla="*/ 9486 h 22414"/>
                <a:gd name="connsiteX2" fmla="*/ -403 w 37941"/>
                <a:gd name="connsiteY2" fmla="*/ 7898 h 22414"/>
                <a:gd name="connsiteX3" fmla="*/ 505 w 37941"/>
                <a:gd name="connsiteY3" fmla="*/ 6285 h 22414"/>
                <a:gd name="connsiteX4" fmla="*/ 16335 w 37941"/>
                <a:gd name="connsiteY4" fmla="*/ -2757 h 22414"/>
                <a:gd name="connsiteX5" fmla="*/ 20929 w 37941"/>
                <a:gd name="connsiteY5" fmla="*/ -2769 h 22414"/>
                <a:gd name="connsiteX6" fmla="*/ 36591 w 37941"/>
                <a:gd name="connsiteY6" fmla="*/ 6108 h 22414"/>
                <a:gd name="connsiteX7" fmla="*/ 37538 w 37941"/>
                <a:gd name="connsiteY7" fmla="*/ 7708 h 22414"/>
                <a:gd name="connsiteX8" fmla="*/ 36640 w 37941"/>
                <a:gd name="connsiteY8" fmla="*/ 9296 h 22414"/>
                <a:gd name="connsiteX9" fmla="*/ 20825 w 37941"/>
                <a:gd name="connsiteY9" fmla="*/ 18389 h 22414"/>
                <a:gd name="connsiteX10" fmla="*/ 16241 w 37941"/>
                <a:gd name="connsiteY10" fmla="*/ 18389 h 2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4">
                  <a:moveTo>
                    <a:pt x="16241" y="18389"/>
                  </a:moveTo>
                  <a:cubicBezTo>
                    <a:pt x="11037" y="15429"/>
                    <a:pt x="5808" y="12458"/>
                    <a:pt x="549" y="9486"/>
                  </a:cubicBezTo>
                  <a:lnTo>
                    <a:pt x="-403" y="7898"/>
                  </a:lnTo>
                  <a:lnTo>
                    <a:pt x="505" y="6285"/>
                  </a:lnTo>
                  <a:cubicBezTo>
                    <a:pt x="7828" y="2069"/>
                    <a:pt x="8794" y="1663"/>
                    <a:pt x="16335" y="-2757"/>
                  </a:cubicBezTo>
                  <a:cubicBezTo>
                    <a:pt x="17790" y="-3608"/>
                    <a:pt x="19456" y="-3608"/>
                    <a:pt x="20929" y="-2769"/>
                  </a:cubicBezTo>
                  <a:cubicBezTo>
                    <a:pt x="26158" y="202"/>
                    <a:pt x="31362" y="3136"/>
                    <a:pt x="36591" y="6108"/>
                  </a:cubicBezTo>
                  <a:lnTo>
                    <a:pt x="37538" y="7708"/>
                  </a:lnTo>
                  <a:lnTo>
                    <a:pt x="36640" y="9296"/>
                  </a:lnTo>
                  <a:cubicBezTo>
                    <a:pt x="29373" y="13537"/>
                    <a:pt x="28421" y="14007"/>
                    <a:pt x="20825" y="18389"/>
                  </a:cubicBezTo>
                  <a:cubicBezTo>
                    <a:pt x="19381" y="19227"/>
                    <a:pt x="17715" y="19227"/>
                    <a:pt x="16241" y="1838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0" name="자유형: 도형 539">
              <a:extLst>
                <a:ext uri="{FF2B5EF4-FFF2-40B4-BE49-F238E27FC236}">
                  <a16:creationId xmlns:a16="http://schemas.microsoft.com/office/drawing/2014/main" id="{419DFCEB-A402-42F7-993F-0324CDCBBFD3}"/>
                </a:ext>
              </a:extLst>
            </p:cNvPr>
            <p:cNvSpPr/>
            <p:nvPr/>
          </p:nvSpPr>
          <p:spPr>
            <a:xfrm flipV="1">
              <a:off x="4198024" y="1667541"/>
              <a:ext cx="37743" cy="22591"/>
            </a:xfrm>
            <a:custGeom>
              <a:avLst/>
              <a:gdLst>
                <a:gd name="connsiteX0" fmla="*/ 16267 w 37743"/>
                <a:gd name="connsiteY0" fmla="*/ 18580 h 22591"/>
                <a:gd name="connsiteX1" fmla="*/ 569 w 37743"/>
                <a:gd name="connsiteY1" fmla="*/ 9677 h 22591"/>
                <a:gd name="connsiteX2" fmla="*/ -388 w 37743"/>
                <a:gd name="connsiteY2" fmla="*/ 8077 h 22591"/>
                <a:gd name="connsiteX3" fmla="*/ 525 w 37743"/>
                <a:gd name="connsiteY3" fmla="*/ 6476 h 22591"/>
                <a:gd name="connsiteX4" fmla="*/ 16147 w 37743"/>
                <a:gd name="connsiteY4" fmla="*/ -2744 h 22591"/>
                <a:gd name="connsiteX5" fmla="*/ 20741 w 37743"/>
                <a:gd name="connsiteY5" fmla="*/ -2757 h 22591"/>
                <a:gd name="connsiteX6" fmla="*/ 36408 w 37743"/>
                <a:gd name="connsiteY6" fmla="*/ 6159 h 22591"/>
                <a:gd name="connsiteX7" fmla="*/ 37355 w 37743"/>
                <a:gd name="connsiteY7" fmla="*/ 7759 h 22591"/>
                <a:gd name="connsiteX8" fmla="*/ 36457 w 37743"/>
                <a:gd name="connsiteY8" fmla="*/ 9347 h 22591"/>
                <a:gd name="connsiteX9" fmla="*/ 20845 w 37743"/>
                <a:gd name="connsiteY9" fmla="*/ 18580 h 22591"/>
                <a:gd name="connsiteX10" fmla="*/ 16267 w 37743"/>
                <a:gd name="connsiteY10" fmla="*/ 18580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91">
                  <a:moveTo>
                    <a:pt x="16267" y="18580"/>
                  </a:moveTo>
                  <a:cubicBezTo>
                    <a:pt x="11057" y="15608"/>
                    <a:pt x="5828" y="12649"/>
                    <a:pt x="569" y="9677"/>
                  </a:cubicBezTo>
                  <a:lnTo>
                    <a:pt x="-388" y="8077"/>
                  </a:lnTo>
                  <a:lnTo>
                    <a:pt x="525" y="6476"/>
                  </a:lnTo>
                  <a:cubicBezTo>
                    <a:pt x="7848" y="2247"/>
                    <a:pt x="8601" y="1676"/>
                    <a:pt x="16147" y="-2744"/>
                  </a:cubicBezTo>
                  <a:cubicBezTo>
                    <a:pt x="17595" y="-3595"/>
                    <a:pt x="19268" y="-3595"/>
                    <a:pt x="20741" y="-2757"/>
                  </a:cubicBezTo>
                  <a:cubicBezTo>
                    <a:pt x="25969" y="215"/>
                    <a:pt x="31179" y="3187"/>
                    <a:pt x="36408" y="6159"/>
                  </a:cubicBezTo>
                  <a:lnTo>
                    <a:pt x="37355" y="7759"/>
                  </a:lnTo>
                  <a:lnTo>
                    <a:pt x="36457" y="9347"/>
                  </a:lnTo>
                  <a:cubicBezTo>
                    <a:pt x="29189" y="13601"/>
                    <a:pt x="28445" y="14185"/>
                    <a:pt x="20845" y="18580"/>
                  </a:cubicBezTo>
                  <a:cubicBezTo>
                    <a:pt x="19396" y="19418"/>
                    <a:pt x="17735" y="19418"/>
                    <a:pt x="16267" y="1858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1" name="자유형: 도형 540">
              <a:extLst>
                <a:ext uri="{FF2B5EF4-FFF2-40B4-BE49-F238E27FC236}">
                  <a16:creationId xmlns:a16="http://schemas.microsoft.com/office/drawing/2014/main" id="{EFF863CC-D74F-48B8-B04F-8DEB3232C523}"/>
                </a:ext>
              </a:extLst>
            </p:cNvPr>
            <p:cNvSpPr/>
            <p:nvPr/>
          </p:nvSpPr>
          <p:spPr>
            <a:xfrm flipV="1">
              <a:off x="4198024" y="1665293"/>
              <a:ext cx="37941" cy="22414"/>
            </a:xfrm>
            <a:custGeom>
              <a:avLst/>
              <a:gdLst>
                <a:gd name="connsiteX0" fmla="*/ 16267 w 37941"/>
                <a:gd name="connsiteY0" fmla="*/ 18400 h 22414"/>
                <a:gd name="connsiteX1" fmla="*/ 564 w 37941"/>
                <a:gd name="connsiteY1" fmla="*/ 9497 h 22414"/>
                <a:gd name="connsiteX2" fmla="*/ -388 w 37941"/>
                <a:gd name="connsiteY2" fmla="*/ 7897 h 22414"/>
                <a:gd name="connsiteX3" fmla="*/ 525 w 37941"/>
                <a:gd name="connsiteY3" fmla="*/ 6297 h 22414"/>
                <a:gd name="connsiteX4" fmla="*/ 16355 w 37941"/>
                <a:gd name="connsiteY4" fmla="*/ -2746 h 22414"/>
                <a:gd name="connsiteX5" fmla="*/ 20944 w 37941"/>
                <a:gd name="connsiteY5" fmla="*/ -2758 h 22414"/>
                <a:gd name="connsiteX6" fmla="*/ 36606 w 37941"/>
                <a:gd name="connsiteY6" fmla="*/ 6106 h 22414"/>
                <a:gd name="connsiteX7" fmla="*/ 37553 w 37941"/>
                <a:gd name="connsiteY7" fmla="*/ 7694 h 22414"/>
                <a:gd name="connsiteX8" fmla="*/ 36655 w 37941"/>
                <a:gd name="connsiteY8" fmla="*/ 9294 h 22414"/>
                <a:gd name="connsiteX9" fmla="*/ 20840 w 37941"/>
                <a:gd name="connsiteY9" fmla="*/ 18400 h 22414"/>
                <a:gd name="connsiteX10" fmla="*/ 16267 w 37941"/>
                <a:gd name="connsiteY10" fmla="*/ 18400 h 2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4">
                  <a:moveTo>
                    <a:pt x="16267" y="18400"/>
                  </a:moveTo>
                  <a:cubicBezTo>
                    <a:pt x="11057" y="15428"/>
                    <a:pt x="5828" y="12456"/>
                    <a:pt x="564" y="9497"/>
                  </a:cubicBezTo>
                  <a:lnTo>
                    <a:pt x="-388" y="7897"/>
                  </a:lnTo>
                  <a:lnTo>
                    <a:pt x="525" y="6297"/>
                  </a:lnTo>
                  <a:cubicBezTo>
                    <a:pt x="7843" y="2068"/>
                    <a:pt x="8809" y="1661"/>
                    <a:pt x="16355" y="-2746"/>
                  </a:cubicBezTo>
                  <a:cubicBezTo>
                    <a:pt x="17803" y="-3597"/>
                    <a:pt x="19476" y="-3597"/>
                    <a:pt x="20944" y="-2758"/>
                  </a:cubicBezTo>
                  <a:cubicBezTo>
                    <a:pt x="26178" y="201"/>
                    <a:pt x="31382" y="3134"/>
                    <a:pt x="36606" y="6106"/>
                  </a:cubicBezTo>
                  <a:lnTo>
                    <a:pt x="37553" y="7694"/>
                  </a:lnTo>
                  <a:lnTo>
                    <a:pt x="36655" y="9294"/>
                  </a:lnTo>
                  <a:cubicBezTo>
                    <a:pt x="29388" y="13548"/>
                    <a:pt x="28436" y="13993"/>
                    <a:pt x="20840" y="18400"/>
                  </a:cubicBezTo>
                  <a:cubicBezTo>
                    <a:pt x="19396" y="19238"/>
                    <a:pt x="17730" y="19238"/>
                    <a:pt x="16267" y="1840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2" name="자유형: 도형 541">
              <a:extLst>
                <a:ext uri="{FF2B5EF4-FFF2-40B4-BE49-F238E27FC236}">
                  <a16:creationId xmlns:a16="http://schemas.microsoft.com/office/drawing/2014/main" id="{798A9A98-C9F5-4D19-B6B7-1B285CD80DAD}"/>
                </a:ext>
              </a:extLst>
            </p:cNvPr>
            <p:cNvSpPr/>
            <p:nvPr/>
          </p:nvSpPr>
          <p:spPr>
            <a:xfrm flipV="1">
              <a:off x="4176181" y="1679949"/>
              <a:ext cx="37738" cy="22579"/>
            </a:xfrm>
            <a:custGeom>
              <a:avLst/>
              <a:gdLst>
                <a:gd name="connsiteX0" fmla="*/ 16271 w 37738"/>
                <a:gd name="connsiteY0" fmla="*/ 18578 h 22579"/>
                <a:gd name="connsiteX1" fmla="*/ 574 w 37738"/>
                <a:gd name="connsiteY1" fmla="*/ 9675 h 22579"/>
                <a:gd name="connsiteX2" fmla="*/ -373 w 37738"/>
                <a:gd name="connsiteY2" fmla="*/ 8088 h 22579"/>
                <a:gd name="connsiteX3" fmla="*/ 530 w 37738"/>
                <a:gd name="connsiteY3" fmla="*/ 6487 h 22579"/>
                <a:gd name="connsiteX4" fmla="*/ 16157 w 37738"/>
                <a:gd name="connsiteY4" fmla="*/ -2733 h 22579"/>
                <a:gd name="connsiteX5" fmla="*/ 20746 w 37738"/>
                <a:gd name="connsiteY5" fmla="*/ -2745 h 22579"/>
                <a:gd name="connsiteX6" fmla="*/ 36417 w 37738"/>
                <a:gd name="connsiteY6" fmla="*/ 6157 h 22579"/>
                <a:gd name="connsiteX7" fmla="*/ 37365 w 37738"/>
                <a:gd name="connsiteY7" fmla="*/ 7757 h 22579"/>
                <a:gd name="connsiteX8" fmla="*/ 36467 w 37738"/>
                <a:gd name="connsiteY8" fmla="*/ 9358 h 22579"/>
                <a:gd name="connsiteX9" fmla="*/ 20850 w 37738"/>
                <a:gd name="connsiteY9" fmla="*/ 18578 h 22579"/>
                <a:gd name="connsiteX10" fmla="*/ 16271 w 37738"/>
                <a:gd name="connsiteY10" fmla="*/ 18578 h 2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79">
                  <a:moveTo>
                    <a:pt x="16271" y="18578"/>
                  </a:moveTo>
                  <a:cubicBezTo>
                    <a:pt x="11067" y="15606"/>
                    <a:pt x="5838" y="12647"/>
                    <a:pt x="574" y="9675"/>
                  </a:cubicBezTo>
                  <a:lnTo>
                    <a:pt x="-373" y="8088"/>
                  </a:lnTo>
                  <a:lnTo>
                    <a:pt x="530" y="6487"/>
                  </a:lnTo>
                  <a:cubicBezTo>
                    <a:pt x="7853" y="2259"/>
                    <a:pt x="8606" y="1674"/>
                    <a:pt x="16157" y="-2733"/>
                  </a:cubicBezTo>
                  <a:cubicBezTo>
                    <a:pt x="17600" y="-3584"/>
                    <a:pt x="19277" y="-3584"/>
                    <a:pt x="20746" y="-2745"/>
                  </a:cubicBezTo>
                  <a:cubicBezTo>
                    <a:pt x="25974" y="226"/>
                    <a:pt x="31184" y="3198"/>
                    <a:pt x="36417" y="6157"/>
                  </a:cubicBezTo>
                  <a:lnTo>
                    <a:pt x="37365" y="7757"/>
                  </a:lnTo>
                  <a:lnTo>
                    <a:pt x="36467" y="9358"/>
                  </a:lnTo>
                  <a:cubicBezTo>
                    <a:pt x="29194" y="13612"/>
                    <a:pt x="28449" y="14184"/>
                    <a:pt x="20850" y="18578"/>
                  </a:cubicBezTo>
                  <a:cubicBezTo>
                    <a:pt x="19406" y="19416"/>
                    <a:pt x="17739" y="19416"/>
                    <a:pt x="16271" y="1857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3" name="자유형: 도형 542">
              <a:extLst>
                <a:ext uri="{FF2B5EF4-FFF2-40B4-BE49-F238E27FC236}">
                  <a16:creationId xmlns:a16="http://schemas.microsoft.com/office/drawing/2014/main" id="{00D0CE2D-C4A5-4C13-8B19-81A57180ED2F}"/>
                </a:ext>
              </a:extLst>
            </p:cNvPr>
            <p:cNvSpPr/>
            <p:nvPr/>
          </p:nvSpPr>
          <p:spPr>
            <a:xfrm flipV="1">
              <a:off x="4176181" y="1677701"/>
              <a:ext cx="37931" cy="22413"/>
            </a:xfrm>
            <a:custGeom>
              <a:avLst/>
              <a:gdLst>
                <a:gd name="connsiteX0" fmla="*/ 16271 w 37931"/>
                <a:gd name="connsiteY0" fmla="*/ 18411 h 22413"/>
                <a:gd name="connsiteX1" fmla="*/ 574 w 37931"/>
                <a:gd name="connsiteY1" fmla="*/ 9508 h 22413"/>
                <a:gd name="connsiteX2" fmla="*/ -373 w 37931"/>
                <a:gd name="connsiteY2" fmla="*/ 7908 h 22413"/>
                <a:gd name="connsiteX3" fmla="*/ 530 w 37931"/>
                <a:gd name="connsiteY3" fmla="*/ 6307 h 22413"/>
                <a:gd name="connsiteX4" fmla="*/ 16360 w 37931"/>
                <a:gd name="connsiteY4" fmla="*/ -2735 h 22413"/>
                <a:gd name="connsiteX5" fmla="*/ 20949 w 37931"/>
                <a:gd name="connsiteY5" fmla="*/ -2748 h 22413"/>
                <a:gd name="connsiteX6" fmla="*/ 36615 w 37931"/>
                <a:gd name="connsiteY6" fmla="*/ 6130 h 22413"/>
                <a:gd name="connsiteX7" fmla="*/ 37558 w 37931"/>
                <a:gd name="connsiteY7" fmla="*/ 7717 h 22413"/>
                <a:gd name="connsiteX8" fmla="*/ 36665 w 37931"/>
                <a:gd name="connsiteY8" fmla="*/ 9317 h 22413"/>
                <a:gd name="connsiteX9" fmla="*/ 20850 w 37931"/>
                <a:gd name="connsiteY9" fmla="*/ 18411 h 22413"/>
                <a:gd name="connsiteX10" fmla="*/ 16271 w 37931"/>
                <a:gd name="connsiteY10" fmla="*/ 18411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1" h="22413">
                  <a:moveTo>
                    <a:pt x="16271" y="18411"/>
                  </a:moveTo>
                  <a:cubicBezTo>
                    <a:pt x="11067" y="15439"/>
                    <a:pt x="5833" y="12467"/>
                    <a:pt x="574" y="9508"/>
                  </a:cubicBezTo>
                  <a:lnTo>
                    <a:pt x="-373" y="7908"/>
                  </a:lnTo>
                  <a:lnTo>
                    <a:pt x="530" y="6307"/>
                  </a:lnTo>
                  <a:cubicBezTo>
                    <a:pt x="7852" y="2079"/>
                    <a:pt x="8814" y="1672"/>
                    <a:pt x="16360" y="-2735"/>
                  </a:cubicBezTo>
                  <a:cubicBezTo>
                    <a:pt x="17813" y="-3586"/>
                    <a:pt x="19481" y="-3586"/>
                    <a:pt x="20949" y="-2748"/>
                  </a:cubicBezTo>
                  <a:cubicBezTo>
                    <a:pt x="26182" y="224"/>
                    <a:pt x="31387" y="3158"/>
                    <a:pt x="36615" y="6130"/>
                  </a:cubicBezTo>
                  <a:lnTo>
                    <a:pt x="37558" y="7717"/>
                  </a:lnTo>
                  <a:lnTo>
                    <a:pt x="36665" y="9317"/>
                  </a:lnTo>
                  <a:cubicBezTo>
                    <a:pt x="29393" y="13559"/>
                    <a:pt x="28440" y="14029"/>
                    <a:pt x="20850" y="18411"/>
                  </a:cubicBezTo>
                  <a:cubicBezTo>
                    <a:pt x="19401" y="19249"/>
                    <a:pt x="17739" y="19249"/>
                    <a:pt x="16271" y="1841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4" name="자유형: 도형 543">
              <a:extLst>
                <a:ext uri="{FF2B5EF4-FFF2-40B4-BE49-F238E27FC236}">
                  <a16:creationId xmlns:a16="http://schemas.microsoft.com/office/drawing/2014/main" id="{B10AAEDE-A80E-41AF-8839-66ED8F77FFF9}"/>
                </a:ext>
              </a:extLst>
            </p:cNvPr>
            <p:cNvSpPr/>
            <p:nvPr/>
          </p:nvSpPr>
          <p:spPr>
            <a:xfrm flipV="1">
              <a:off x="4154323" y="1692344"/>
              <a:ext cx="37743" cy="22591"/>
            </a:xfrm>
            <a:custGeom>
              <a:avLst/>
              <a:gdLst>
                <a:gd name="connsiteX0" fmla="*/ 16295 w 37743"/>
                <a:gd name="connsiteY0" fmla="*/ 18602 h 22591"/>
                <a:gd name="connsiteX1" fmla="*/ 599 w 37743"/>
                <a:gd name="connsiteY1" fmla="*/ 9699 h 22591"/>
                <a:gd name="connsiteX2" fmla="*/ -358 w 37743"/>
                <a:gd name="connsiteY2" fmla="*/ 8099 h 22591"/>
                <a:gd name="connsiteX3" fmla="*/ 550 w 37743"/>
                <a:gd name="connsiteY3" fmla="*/ 6499 h 22591"/>
                <a:gd name="connsiteX4" fmla="*/ 16177 w 37743"/>
                <a:gd name="connsiteY4" fmla="*/ -2721 h 22591"/>
                <a:gd name="connsiteX5" fmla="*/ 20771 w 37743"/>
                <a:gd name="connsiteY5" fmla="*/ -2734 h 22591"/>
                <a:gd name="connsiteX6" fmla="*/ 36437 w 37743"/>
                <a:gd name="connsiteY6" fmla="*/ 6181 h 22591"/>
                <a:gd name="connsiteX7" fmla="*/ 37385 w 37743"/>
                <a:gd name="connsiteY7" fmla="*/ 7781 h 22591"/>
                <a:gd name="connsiteX8" fmla="*/ 36487 w 37743"/>
                <a:gd name="connsiteY8" fmla="*/ 9369 h 22591"/>
                <a:gd name="connsiteX9" fmla="*/ 20880 w 37743"/>
                <a:gd name="connsiteY9" fmla="*/ 18602 h 22591"/>
                <a:gd name="connsiteX10" fmla="*/ 16295 w 37743"/>
                <a:gd name="connsiteY10" fmla="*/ 18602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91">
                  <a:moveTo>
                    <a:pt x="16295" y="18602"/>
                  </a:moveTo>
                  <a:cubicBezTo>
                    <a:pt x="11092" y="15630"/>
                    <a:pt x="5858" y="12658"/>
                    <a:pt x="599" y="9699"/>
                  </a:cubicBezTo>
                  <a:lnTo>
                    <a:pt x="-358" y="8099"/>
                  </a:lnTo>
                  <a:lnTo>
                    <a:pt x="550" y="6499"/>
                  </a:lnTo>
                  <a:cubicBezTo>
                    <a:pt x="7881" y="2270"/>
                    <a:pt x="8631" y="1685"/>
                    <a:pt x="16177" y="-2721"/>
                  </a:cubicBezTo>
                  <a:cubicBezTo>
                    <a:pt x="17620" y="-3573"/>
                    <a:pt x="19297" y="-3573"/>
                    <a:pt x="20771" y="-2734"/>
                  </a:cubicBezTo>
                  <a:cubicBezTo>
                    <a:pt x="25999" y="237"/>
                    <a:pt x="31209" y="3209"/>
                    <a:pt x="36437" y="6181"/>
                  </a:cubicBezTo>
                  <a:lnTo>
                    <a:pt x="37385" y="7781"/>
                  </a:lnTo>
                  <a:lnTo>
                    <a:pt x="36487" y="9369"/>
                  </a:lnTo>
                  <a:cubicBezTo>
                    <a:pt x="29214" y="13623"/>
                    <a:pt x="28469" y="14207"/>
                    <a:pt x="20880" y="18602"/>
                  </a:cubicBezTo>
                  <a:cubicBezTo>
                    <a:pt x="19426" y="19440"/>
                    <a:pt x="17765" y="19440"/>
                    <a:pt x="16295" y="1860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5" name="자유형: 도형 544">
              <a:extLst>
                <a:ext uri="{FF2B5EF4-FFF2-40B4-BE49-F238E27FC236}">
                  <a16:creationId xmlns:a16="http://schemas.microsoft.com/office/drawing/2014/main" id="{34F6753C-E84F-449D-BA2D-45E3180D614C}"/>
                </a:ext>
              </a:extLst>
            </p:cNvPr>
            <p:cNvSpPr/>
            <p:nvPr/>
          </p:nvSpPr>
          <p:spPr>
            <a:xfrm flipV="1">
              <a:off x="4154323" y="1690108"/>
              <a:ext cx="37941" cy="22404"/>
            </a:xfrm>
            <a:custGeom>
              <a:avLst/>
              <a:gdLst>
                <a:gd name="connsiteX0" fmla="*/ 16290 w 37941"/>
                <a:gd name="connsiteY0" fmla="*/ 18411 h 22404"/>
                <a:gd name="connsiteX1" fmla="*/ 594 w 37941"/>
                <a:gd name="connsiteY1" fmla="*/ 9521 h 22404"/>
                <a:gd name="connsiteX2" fmla="*/ -358 w 37941"/>
                <a:gd name="connsiteY2" fmla="*/ 7908 h 22404"/>
                <a:gd name="connsiteX3" fmla="*/ 550 w 37941"/>
                <a:gd name="connsiteY3" fmla="*/ 6320 h 22404"/>
                <a:gd name="connsiteX4" fmla="*/ 16380 w 37941"/>
                <a:gd name="connsiteY4" fmla="*/ -2722 h 22404"/>
                <a:gd name="connsiteX5" fmla="*/ 20979 w 37941"/>
                <a:gd name="connsiteY5" fmla="*/ -2748 h 22404"/>
                <a:gd name="connsiteX6" fmla="*/ 36640 w 37941"/>
                <a:gd name="connsiteY6" fmla="*/ 6130 h 22404"/>
                <a:gd name="connsiteX7" fmla="*/ 37583 w 37941"/>
                <a:gd name="connsiteY7" fmla="*/ 7717 h 22404"/>
                <a:gd name="connsiteX8" fmla="*/ 36685 w 37941"/>
                <a:gd name="connsiteY8" fmla="*/ 9317 h 22404"/>
                <a:gd name="connsiteX9" fmla="*/ 20880 w 37941"/>
                <a:gd name="connsiteY9" fmla="*/ 18423 h 22404"/>
                <a:gd name="connsiteX10" fmla="*/ 16290 w 37941"/>
                <a:gd name="connsiteY10" fmla="*/ 18411 h 2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4">
                  <a:moveTo>
                    <a:pt x="16290" y="18411"/>
                  </a:moveTo>
                  <a:cubicBezTo>
                    <a:pt x="11087" y="15452"/>
                    <a:pt x="5853" y="12480"/>
                    <a:pt x="594" y="9521"/>
                  </a:cubicBezTo>
                  <a:lnTo>
                    <a:pt x="-358" y="7908"/>
                  </a:lnTo>
                  <a:lnTo>
                    <a:pt x="550" y="6320"/>
                  </a:lnTo>
                  <a:cubicBezTo>
                    <a:pt x="7872" y="2091"/>
                    <a:pt x="8834" y="1672"/>
                    <a:pt x="16380" y="-2722"/>
                  </a:cubicBezTo>
                  <a:cubicBezTo>
                    <a:pt x="17833" y="-3573"/>
                    <a:pt x="19501" y="-3573"/>
                    <a:pt x="20979" y="-2748"/>
                  </a:cubicBezTo>
                  <a:cubicBezTo>
                    <a:pt x="26202" y="224"/>
                    <a:pt x="31407" y="3158"/>
                    <a:pt x="36640" y="6130"/>
                  </a:cubicBezTo>
                  <a:lnTo>
                    <a:pt x="37583" y="7717"/>
                  </a:lnTo>
                  <a:lnTo>
                    <a:pt x="36685" y="9317"/>
                  </a:lnTo>
                  <a:cubicBezTo>
                    <a:pt x="29417" y="13572"/>
                    <a:pt x="28469" y="14016"/>
                    <a:pt x="20880" y="18423"/>
                  </a:cubicBezTo>
                  <a:cubicBezTo>
                    <a:pt x="19426" y="19249"/>
                    <a:pt x="17759" y="19249"/>
                    <a:pt x="16290" y="1841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6" name="자유형: 도형 545">
              <a:extLst>
                <a:ext uri="{FF2B5EF4-FFF2-40B4-BE49-F238E27FC236}">
                  <a16:creationId xmlns:a16="http://schemas.microsoft.com/office/drawing/2014/main" id="{BA3D57E9-5528-4F09-80A9-D72AE0E14103}"/>
                </a:ext>
              </a:extLst>
            </p:cNvPr>
            <p:cNvSpPr/>
            <p:nvPr/>
          </p:nvSpPr>
          <p:spPr>
            <a:xfrm flipV="1">
              <a:off x="4132480" y="1704752"/>
              <a:ext cx="37738" cy="22585"/>
            </a:xfrm>
            <a:custGeom>
              <a:avLst/>
              <a:gdLst>
                <a:gd name="connsiteX0" fmla="*/ 16300 w 37738"/>
                <a:gd name="connsiteY0" fmla="*/ 18606 h 22585"/>
                <a:gd name="connsiteX1" fmla="*/ 604 w 37738"/>
                <a:gd name="connsiteY1" fmla="*/ 9704 h 22585"/>
                <a:gd name="connsiteX2" fmla="*/ -343 w 37738"/>
                <a:gd name="connsiteY2" fmla="*/ 8104 h 22585"/>
                <a:gd name="connsiteX3" fmla="*/ 560 w 37738"/>
                <a:gd name="connsiteY3" fmla="*/ 6504 h 22585"/>
                <a:gd name="connsiteX4" fmla="*/ 16187 w 37738"/>
                <a:gd name="connsiteY4" fmla="*/ -2704 h 22585"/>
                <a:gd name="connsiteX5" fmla="*/ 20775 w 37738"/>
                <a:gd name="connsiteY5" fmla="*/ -2729 h 22585"/>
                <a:gd name="connsiteX6" fmla="*/ 36447 w 37738"/>
                <a:gd name="connsiteY6" fmla="*/ 6186 h 22585"/>
                <a:gd name="connsiteX7" fmla="*/ 37395 w 37738"/>
                <a:gd name="connsiteY7" fmla="*/ 7786 h 22585"/>
                <a:gd name="connsiteX8" fmla="*/ 36497 w 37738"/>
                <a:gd name="connsiteY8" fmla="*/ 9374 h 22585"/>
                <a:gd name="connsiteX9" fmla="*/ 20885 w 37738"/>
                <a:gd name="connsiteY9" fmla="*/ 18606 h 22585"/>
                <a:gd name="connsiteX10" fmla="*/ 16300 w 37738"/>
                <a:gd name="connsiteY10" fmla="*/ 18606 h 2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5">
                  <a:moveTo>
                    <a:pt x="16300" y="18606"/>
                  </a:moveTo>
                  <a:cubicBezTo>
                    <a:pt x="11097" y="15635"/>
                    <a:pt x="5863" y="12676"/>
                    <a:pt x="604" y="9704"/>
                  </a:cubicBezTo>
                  <a:lnTo>
                    <a:pt x="-343" y="8104"/>
                  </a:lnTo>
                  <a:lnTo>
                    <a:pt x="560" y="6504"/>
                  </a:lnTo>
                  <a:cubicBezTo>
                    <a:pt x="7886" y="2287"/>
                    <a:pt x="8641" y="1690"/>
                    <a:pt x="16187" y="-2704"/>
                  </a:cubicBezTo>
                  <a:cubicBezTo>
                    <a:pt x="17635" y="-3555"/>
                    <a:pt x="19302" y="-3568"/>
                    <a:pt x="20775" y="-2729"/>
                  </a:cubicBezTo>
                  <a:cubicBezTo>
                    <a:pt x="26004" y="242"/>
                    <a:pt x="31214" y="3227"/>
                    <a:pt x="36447" y="6186"/>
                  </a:cubicBezTo>
                  <a:lnTo>
                    <a:pt x="37395" y="7786"/>
                  </a:lnTo>
                  <a:lnTo>
                    <a:pt x="36497" y="9374"/>
                  </a:lnTo>
                  <a:cubicBezTo>
                    <a:pt x="29223" y="13628"/>
                    <a:pt x="28479" y="14212"/>
                    <a:pt x="20885" y="18606"/>
                  </a:cubicBezTo>
                  <a:cubicBezTo>
                    <a:pt x="19430" y="19445"/>
                    <a:pt x="17769" y="19445"/>
                    <a:pt x="16300" y="1860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7" name="자유형: 도형 546">
              <a:extLst>
                <a:ext uri="{FF2B5EF4-FFF2-40B4-BE49-F238E27FC236}">
                  <a16:creationId xmlns:a16="http://schemas.microsoft.com/office/drawing/2014/main" id="{11A4DE8E-D6E9-4766-828A-177480154277}"/>
                </a:ext>
              </a:extLst>
            </p:cNvPr>
            <p:cNvSpPr/>
            <p:nvPr/>
          </p:nvSpPr>
          <p:spPr>
            <a:xfrm flipV="1">
              <a:off x="4132475" y="1702508"/>
              <a:ext cx="37936" cy="22412"/>
            </a:xfrm>
            <a:custGeom>
              <a:avLst/>
              <a:gdLst>
                <a:gd name="connsiteX0" fmla="*/ 16305 w 37936"/>
                <a:gd name="connsiteY0" fmla="*/ 18422 h 22412"/>
                <a:gd name="connsiteX1" fmla="*/ 609 w 37936"/>
                <a:gd name="connsiteY1" fmla="*/ 9532 h 22412"/>
                <a:gd name="connsiteX2" fmla="*/ -344 w 37936"/>
                <a:gd name="connsiteY2" fmla="*/ 7931 h 22412"/>
                <a:gd name="connsiteX3" fmla="*/ 565 w 37936"/>
                <a:gd name="connsiteY3" fmla="*/ 6331 h 22412"/>
                <a:gd name="connsiteX4" fmla="*/ 16400 w 37936"/>
                <a:gd name="connsiteY4" fmla="*/ -2711 h 22412"/>
                <a:gd name="connsiteX5" fmla="*/ 20994 w 37936"/>
                <a:gd name="connsiteY5" fmla="*/ -2737 h 22412"/>
                <a:gd name="connsiteX6" fmla="*/ 36650 w 37936"/>
                <a:gd name="connsiteY6" fmla="*/ 6141 h 22412"/>
                <a:gd name="connsiteX7" fmla="*/ 37593 w 37936"/>
                <a:gd name="connsiteY7" fmla="*/ 7728 h 22412"/>
                <a:gd name="connsiteX8" fmla="*/ 36700 w 37936"/>
                <a:gd name="connsiteY8" fmla="*/ 9328 h 22412"/>
                <a:gd name="connsiteX9" fmla="*/ 20890 w 37936"/>
                <a:gd name="connsiteY9" fmla="*/ 18422 h 22412"/>
                <a:gd name="connsiteX10" fmla="*/ 16305 w 37936"/>
                <a:gd name="connsiteY10" fmla="*/ 18422 h 2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2">
                  <a:moveTo>
                    <a:pt x="16305" y="18422"/>
                  </a:moveTo>
                  <a:cubicBezTo>
                    <a:pt x="11102" y="15463"/>
                    <a:pt x="5868" y="12491"/>
                    <a:pt x="609" y="9532"/>
                  </a:cubicBezTo>
                  <a:lnTo>
                    <a:pt x="-344" y="7931"/>
                  </a:lnTo>
                  <a:lnTo>
                    <a:pt x="565" y="6331"/>
                  </a:lnTo>
                  <a:cubicBezTo>
                    <a:pt x="7891" y="2102"/>
                    <a:pt x="8849" y="1696"/>
                    <a:pt x="16400" y="-2711"/>
                  </a:cubicBezTo>
                  <a:cubicBezTo>
                    <a:pt x="17848" y="-3562"/>
                    <a:pt x="19515" y="-3562"/>
                    <a:pt x="20994" y="-2737"/>
                  </a:cubicBezTo>
                  <a:cubicBezTo>
                    <a:pt x="26222" y="235"/>
                    <a:pt x="31422" y="3169"/>
                    <a:pt x="36650" y="6141"/>
                  </a:cubicBezTo>
                  <a:lnTo>
                    <a:pt x="37593" y="7728"/>
                  </a:lnTo>
                  <a:lnTo>
                    <a:pt x="36700" y="9328"/>
                  </a:lnTo>
                  <a:cubicBezTo>
                    <a:pt x="29427" y="13583"/>
                    <a:pt x="28479" y="14040"/>
                    <a:pt x="20890" y="18422"/>
                  </a:cubicBezTo>
                  <a:cubicBezTo>
                    <a:pt x="19435" y="19273"/>
                    <a:pt x="17774" y="19273"/>
                    <a:pt x="16305" y="1842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8" name="자유형: 도형 547">
              <a:extLst>
                <a:ext uri="{FF2B5EF4-FFF2-40B4-BE49-F238E27FC236}">
                  <a16:creationId xmlns:a16="http://schemas.microsoft.com/office/drawing/2014/main" id="{A8C10D00-5315-4FCC-BD68-4ADEFF3E9886}"/>
                </a:ext>
              </a:extLst>
            </p:cNvPr>
            <p:cNvSpPr/>
            <p:nvPr/>
          </p:nvSpPr>
          <p:spPr>
            <a:xfrm flipV="1">
              <a:off x="4110628" y="1717159"/>
              <a:ext cx="37738" cy="22582"/>
            </a:xfrm>
            <a:custGeom>
              <a:avLst/>
              <a:gdLst>
                <a:gd name="connsiteX0" fmla="*/ 16320 w 37738"/>
                <a:gd name="connsiteY0" fmla="*/ 18613 h 22582"/>
                <a:gd name="connsiteX1" fmla="*/ 619 w 37738"/>
                <a:gd name="connsiteY1" fmla="*/ 9710 h 22582"/>
                <a:gd name="connsiteX2" fmla="*/ -329 w 37738"/>
                <a:gd name="connsiteY2" fmla="*/ 8123 h 22582"/>
                <a:gd name="connsiteX3" fmla="*/ 574 w 37738"/>
                <a:gd name="connsiteY3" fmla="*/ 6522 h 22582"/>
                <a:gd name="connsiteX4" fmla="*/ 16201 w 37738"/>
                <a:gd name="connsiteY4" fmla="*/ -2710 h 22582"/>
                <a:gd name="connsiteX5" fmla="*/ 20790 w 37738"/>
                <a:gd name="connsiteY5" fmla="*/ -2710 h 22582"/>
                <a:gd name="connsiteX6" fmla="*/ 36462 w 37738"/>
                <a:gd name="connsiteY6" fmla="*/ 6192 h 22582"/>
                <a:gd name="connsiteX7" fmla="*/ 37410 w 37738"/>
                <a:gd name="connsiteY7" fmla="*/ 7792 h 22582"/>
                <a:gd name="connsiteX8" fmla="*/ 36512 w 37738"/>
                <a:gd name="connsiteY8" fmla="*/ 9393 h 22582"/>
                <a:gd name="connsiteX9" fmla="*/ 20905 w 37738"/>
                <a:gd name="connsiteY9" fmla="*/ 18626 h 22582"/>
                <a:gd name="connsiteX10" fmla="*/ 16320 w 37738"/>
                <a:gd name="connsiteY10" fmla="*/ 18613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2">
                  <a:moveTo>
                    <a:pt x="16320" y="18613"/>
                  </a:moveTo>
                  <a:cubicBezTo>
                    <a:pt x="11112" y="15641"/>
                    <a:pt x="5882" y="12669"/>
                    <a:pt x="619" y="9710"/>
                  </a:cubicBezTo>
                  <a:lnTo>
                    <a:pt x="-329" y="8123"/>
                  </a:lnTo>
                  <a:lnTo>
                    <a:pt x="574" y="6522"/>
                  </a:lnTo>
                  <a:cubicBezTo>
                    <a:pt x="7901" y="2293"/>
                    <a:pt x="8655" y="1709"/>
                    <a:pt x="16201" y="-2710"/>
                  </a:cubicBezTo>
                  <a:cubicBezTo>
                    <a:pt x="17650" y="-3549"/>
                    <a:pt x="19322" y="-3549"/>
                    <a:pt x="20790" y="-2710"/>
                  </a:cubicBezTo>
                  <a:cubicBezTo>
                    <a:pt x="26019" y="261"/>
                    <a:pt x="31232" y="3233"/>
                    <a:pt x="36462" y="6192"/>
                  </a:cubicBezTo>
                  <a:lnTo>
                    <a:pt x="37410" y="7792"/>
                  </a:lnTo>
                  <a:lnTo>
                    <a:pt x="36512" y="9393"/>
                  </a:lnTo>
                  <a:cubicBezTo>
                    <a:pt x="29238" y="13647"/>
                    <a:pt x="28494" y="14231"/>
                    <a:pt x="20905" y="18626"/>
                  </a:cubicBezTo>
                  <a:cubicBezTo>
                    <a:pt x="19450" y="19451"/>
                    <a:pt x="17784" y="19451"/>
                    <a:pt x="16320" y="1861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9" name="자유형: 도형 548">
              <a:extLst>
                <a:ext uri="{FF2B5EF4-FFF2-40B4-BE49-F238E27FC236}">
                  <a16:creationId xmlns:a16="http://schemas.microsoft.com/office/drawing/2014/main" id="{9B60C30F-B1E1-4B1F-BBEF-9D9B7E533F10}"/>
                </a:ext>
              </a:extLst>
            </p:cNvPr>
            <p:cNvSpPr/>
            <p:nvPr/>
          </p:nvSpPr>
          <p:spPr>
            <a:xfrm flipV="1">
              <a:off x="4110628" y="1714912"/>
              <a:ext cx="37936" cy="22409"/>
            </a:xfrm>
            <a:custGeom>
              <a:avLst/>
              <a:gdLst>
                <a:gd name="connsiteX0" fmla="*/ 16315 w 37936"/>
                <a:gd name="connsiteY0" fmla="*/ 18439 h 22409"/>
                <a:gd name="connsiteX1" fmla="*/ 619 w 37936"/>
                <a:gd name="connsiteY1" fmla="*/ 9537 h 22409"/>
                <a:gd name="connsiteX2" fmla="*/ -329 w 37936"/>
                <a:gd name="connsiteY2" fmla="*/ 7936 h 22409"/>
                <a:gd name="connsiteX3" fmla="*/ 574 w 37936"/>
                <a:gd name="connsiteY3" fmla="*/ 6336 h 22409"/>
                <a:gd name="connsiteX4" fmla="*/ 16410 w 37936"/>
                <a:gd name="connsiteY4" fmla="*/ -2706 h 22409"/>
                <a:gd name="connsiteX5" fmla="*/ 21004 w 37936"/>
                <a:gd name="connsiteY5" fmla="*/ -2719 h 22409"/>
                <a:gd name="connsiteX6" fmla="*/ 36660 w 37936"/>
                <a:gd name="connsiteY6" fmla="*/ 6158 h 22409"/>
                <a:gd name="connsiteX7" fmla="*/ 37608 w 37936"/>
                <a:gd name="connsiteY7" fmla="*/ 7746 h 22409"/>
                <a:gd name="connsiteX8" fmla="*/ 36710 w 37936"/>
                <a:gd name="connsiteY8" fmla="*/ 9346 h 22409"/>
                <a:gd name="connsiteX9" fmla="*/ 20899 w 37936"/>
                <a:gd name="connsiteY9" fmla="*/ 18439 h 22409"/>
                <a:gd name="connsiteX10" fmla="*/ 16315 w 37936"/>
                <a:gd name="connsiteY10" fmla="*/ 18439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9">
                  <a:moveTo>
                    <a:pt x="16315" y="18439"/>
                  </a:moveTo>
                  <a:cubicBezTo>
                    <a:pt x="11112" y="15467"/>
                    <a:pt x="5878" y="12495"/>
                    <a:pt x="619" y="9537"/>
                  </a:cubicBezTo>
                  <a:lnTo>
                    <a:pt x="-329" y="7936"/>
                  </a:lnTo>
                  <a:lnTo>
                    <a:pt x="574" y="6336"/>
                  </a:lnTo>
                  <a:cubicBezTo>
                    <a:pt x="7901" y="2120"/>
                    <a:pt x="8869" y="1700"/>
                    <a:pt x="16410" y="-2706"/>
                  </a:cubicBezTo>
                  <a:cubicBezTo>
                    <a:pt x="17858" y="-3544"/>
                    <a:pt x="19525" y="-3557"/>
                    <a:pt x="21004" y="-2719"/>
                  </a:cubicBezTo>
                  <a:cubicBezTo>
                    <a:pt x="26232" y="240"/>
                    <a:pt x="31432" y="3187"/>
                    <a:pt x="36660" y="6158"/>
                  </a:cubicBezTo>
                  <a:lnTo>
                    <a:pt x="37608" y="7746"/>
                  </a:lnTo>
                  <a:lnTo>
                    <a:pt x="36710" y="9346"/>
                  </a:lnTo>
                  <a:cubicBezTo>
                    <a:pt x="29436" y="13588"/>
                    <a:pt x="28494" y="14045"/>
                    <a:pt x="20899" y="18439"/>
                  </a:cubicBezTo>
                  <a:cubicBezTo>
                    <a:pt x="19450" y="19277"/>
                    <a:pt x="17784" y="19277"/>
                    <a:pt x="16315" y="1843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0" name="자유형: 도형 549">
              <a:extLst>
                <a:ext uri="{FF2B5EF4-FFF2-40B4-BE49-F238E27FC236}">
                  <a16:creationId xmlns:a16="http://schemas.microsoft.com/office/drawing/2014/main" id="{CC6950EB-F944-47DC-9580-9ADA34759D8B}"/>
                </a:ext>
              </a:extLst>
            </p:cNvPr>
            <p:cNvSpPr/>
            <p:nvPr/>
          </p:nvSpPr>
          <p:spPr>
            <a:xfrm flipV="1">
              <a:off x="4088775" y="1729555"/>
              <a:ext cx="37738" cy="22590"/>
            </a:xfrm>
            <a:custGeom>
              <a:avLst/>
              <a:gdLst>
                <a:gd name="connsiteX0" fmla="*/ 16335 w 37738"/>
                <a:gd name="connsiteY0" fmla="*/ 18634 h 22590"/>
                <a:gd name="connsiteX1" fmla="*/ 639 w 37738"/>
                <a:gd name="connsiteY1" fmla="*/ 9731 h 22590"/>
                <a:gd name="connsiteX2" fmla="*/ -314 w 37738"/>
                <a:gd name="connsiteY2" fmla="*/ 8131 h 22590"/>
                <a:gd name="connsiteX3" fmla="*/ 589 w 37738"/>
                <a:gd name="connsiteY3" fmla="*/ 6530 h 22590"/>
                <a:gd name="connsiteX4" fmla="*/ 16215 w 37738"/>
                <a:gd name="connsiteY4" fmla="*/ -2677 h 22590"/>
                <a:gd name="connsiteX5" fmla="*/ 20815 w 37738"/>
                <a:gd name="connsiteY5" fmla="*/ -2703 h 22590"/>
                <a:gd name="connsiteX6" fmla="*/ 36477 w 37738"/>
                <a:gd name="connsiteY6" fmla="*/ 6213 h 22590"/>
                <a:gd name="connsiteX7" fmla="*/ 37424 w 37738"/>
                <a:gd name="connsiteY7" fmla="*/ 7813 h 22590"/>
                <a:gd name="connsiteX8" fmla="*/ 36527 w 37738"/>
                <a:gd name="connsiteY8" fmla="*/ 9401 h 22590"/>
                <a:gd name="connsiteX9" fmla="*/ 20920 w 37738"/>
                <a:gd name="connsiteY9" fmla="*/ 18634 h 22590"/>
                <a:gd name="connsiteX10" fmla="*/ 16335 w 37738"/>
                <a:gd name="connsiteY10" fmla="*/ 18634 h 2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90">
                  <a:moveTo>
                    <a:pt x="16335" y="18634"/>
                  </a:moveTo>
                  <a:cubicBezTo>
                    <a:pt x="11132" y="15662"/>
                    <a:pt x="5897" y="12702"/>
                    <a:pt x="639" y="9731"/>
                  </a:cubicBezTo>
                  <a:lnTo>
                    <a:pt x="-314" y="8131"/>
                  </a:lnTo>
                  <a:lnTo>
                    <a:pt x="589" y="6530"/>
                  </a:lnTo>
                  <a:cubicBezTo>
                    <a:pt x="7916" y="2301"/>
                    <a:pt x="8670" y="1717"/>
                    <a:pt x="16215" y="-2677"/>
                  </a:cubicBezTo>
                  <a:cubicBezTo>
                    <a:pt x="17665" y="-3541"/>
                    <a:pt x="19336" y="-3541"/>
                    <a:pt x="20815" y="-2703"/>
                  </a:cubicBezTo>
                  <a:cubicBezTo>
                    <a:pt x="26039" y="269"/>
                    <a:pt x="31247" y="3241"/>
                    <a:pt x="36477" y="6213"/>
                  </a:cubicBezTo>
                  <a:lnTo>
                    <a:pt x="37424" y="7813"/>
                  </a:lnTo>
                  <a:lnTo>
                    <a:pt x="36527" y="9401"/>
                  </a:lnTo>
                  <a:cubicBezTo>
                    <a:pt x="29253" y="13655"/>
                    <a:pt x="28514" y="14239"/>
                    <a:pt x="20920" y="18634"/>
                  </a:cubicBezTo>
                  <a:cubicBezTo>
                    <a:pt x="19465" y="19472"/>
                    <a:pt x="17803" y="19472"/>
                    <a:pt x="16335" y="1863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1" name="자유형: 도형 550">
              <a:extLst>
                <a:ext uri="{FF2B5EF4-FFF2-40B4-BE49-F238E27FC236}">
                  <a16:creationId xmlns:a16="http://schemas.microsoft.com/office/drawing/2014/main" id="{60223D9A-373C-4D4C-A279-A0EEE62877BE}"/>
                </a:ext>
              </a:extLst>
            </p:cNvPr>
            <p:cNvSpPr/>
            <p:nvPr/>
          </p:nvSpPr>
          <p:spPr>
            <a:xfrm flipV="1">
              <a:off x="4088775" y="1727317"/>
              <a:ext cx="37936" cy="22407"/>
            </a:xfrm>
            <a:custGeom>
              <a:avLst/>
              <a:gdLst>
                <a:gd name="connsiteX0" fmla="*/ 16335 w 37936"/>
                <a:gd name="connsiteY0" fmla="*/ 18458 h 22407"/>
                <a:gd name="connsiteX1" fmla="*/ 639 w 37936"/>
                <a:gd name="connsiteY1" fmla="*/ 9543 h 22407"/>
                <a:gd name="connsiteX2" fmla="*/ -314 w 37936"/>
                <a:gd name="connsiteY2" fmla="*/ 7955 h 22407"/>
                <a:gd name="connsiteX3" fmla="*/ 589 w 37936"/>
                <a:gd name="connsiteY3" fmla="*/ 6342 h 22407"/>
                <a:gd name="connsiteX4" fmla="*/ 16425 w 37936"/>
                <a:gd name="connsiteY4" fmla="*/ -2700 h 22407"/>
                <a:gd name="connsiteX5" fmla="*/ 21019 w 37936"/>
                <a:gd name="connsiteY5" fmla="*/ -2713 h 22407"/>
                <a:gd name="connsiteX6" fmla="*/ 36680 w 37936"/>
                <a:gd name="connsiteY6" fmla="*/ 6164 h 22407"/>
                <a:gd name="connsiteX7" fmla="*/ 37622 w 37936"/>
                <a:gd name="connsiteY7" fmla="*/ 7752 h 22407"/>
                <a:gd name="connsiteX8" fmla="*/ 36725 w 37936"/>
                <a:gd name="connsiteY8" fmla="*/ 9352 h 22407"/>
                <a:gd name="connsiteX9" fmla="*/ 20919 w 37936"/>
                <a:gd name="connsiteY9" fmla="*/ 18458 h 22407"/>
                <a:gd name="connsiteX10" fmla="*/ 16335 w 37936"/>
                <a:gd name="connsiteY10" fmla="*/ 18458 h 22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7">
                  <a:moveTo>
                    <a:pt x="16335" y="18458"/>
                  </a:moveTo>
                  <a:cubicBezTo>
                    <a:pt x="11126" y="15486"/>
                    <a:pt x="5893" y="12514"/>
                    <a:pt x="639" y="9543"/>
                  </a:cubicBezTo>
                  <a:lnTo>
                    <a:pt x="-314" y="7955"/>
                  </a:lnTo>
                  <a:lnTo>
                    <a:pt x="589" y="6342"/>
                  </a:lnTo>
                  <a:cubicBezTo>
                    <a:pt x="7916" y="2126"/>
                    <a:pt x="8879" y="1719"/>
                    <a:pt x="16425" y="-2700"/>
                  </a:cubicBezTo>
                  <a:cubicBezTo>
                    <a:pt x="17873" y="-3538"/>
                    <a:pt x="19540" y="-3538"/>
                    <a:pt x="21019" y="-2713"/>
                  </a:cubicBezTo>
                  <a:cubicBezTo>
                    <a:pt x="26247" y="259"/>
                    <a:pt x="31446" y="3193"/>
                    <a:pt x="36680" y="6164"/>
                  </a:cubicBezTo>
                  <a:lnTo>
                    <a:pt x="37622" y="7752"/>
                  </a:lnTo>
                  <a:lnTo>
                    <a:pt x="36725" y="9352"/>
                  </a:lnTo>
                  <a:cubicBezTo>
                    <a:pt x="29451" y="13607"/>
                    <a:pt x="28509" y="14064"/>
                    <a:pt x="20919" y="18458"/>
                  </a:cubicBezTo>
                  <a:cubicBezTo>
                    <a:pt x="19465" y="19284"/>
                    <a:pt x="17803" y="19284"/>
                    <a:pt x="16335" y="1845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2" name="자유형: 도형 551">
              <a:extLst>
                <a:ext uri="{FF2B5EF4-FFF2-40B4-BE49-F238E27FC236}">
                  <a16:creationId xmlns:a16="http://schemas.microsoft.com/office/drawing/2014/main" id="{E5A3BF5C-C46C-4308-A5B6-B6406A6E2665}"/>
                </a:ext>
              </a:extLst>
            </p:cNvPr>
            <p:cNvSpPr/>
            <p:nvPr/>
          </p:nvSpPr>
          <p:spPr>
            <a:xfrm flipV="1">
              <a:off x="4066927" y="1741963"/>
              <a:ext cx="37741" cy="22580"/>
            </a:xfrm>
            <a:custGeom>
              <a:avLst/>
              <a:gdLst>
                <a:gd name="connsiteX0" fmla="*/ 16345 w 37741"/>
                <a:gd name="connsiteY0" fmla="*/ 18635 h 22580"/>
                <a:gd name="connsiteX1" fmla="*/ 659 w 37741"/>
                <a:gd name="connsiteY1" fmla="*/ 9732 h 22580"/>
                <a:gd name="connsiteX2" fmla="*/ -299 w 37741"/>
                <a:gd name="connsiteY2" fmla="*/ 8132 h 22580"/>
                <a:gd name="connsiteX3" fmla="*/ 609 w 37741"/>
                <a:gd name="connsiteY3" fmla="*/ 6532 h 22580"/>
                <a:gd name="connsiteX4" fmla="*/ 16235 w 37741"/>
                <a:gd name="connsiteY4" fmla="*/ -2688 h 22580"/>
                <a:gd name="connsiteX5" fmla="*/ 20825 w 37741"/>
                <a:gd name="connsiteY5" fmla="*/ -2688 h 22580"/>
                <a:gd name="connsiteX6" fmla="*/ 36491 w 37741"/>
                <a:gd name="connsiteY6" fmla="*/ 6214 h 22580"/>
                <a:gd name="connsiteX7" fmla="*/ 37443 w 37741"/>
                <a:gd name="connsiteY7" fmla="*/ 7802 h 22580"/>
                <a:gd name="connsiteX8" fmla="*/ 36541 w 37741"/>
                <a:gd name="connsiteY8" fmla="*/ 9415 h 22580"/>
                <a:gd name="connsiteX9" fmla="*/ 20929 w 37741"/>
                <a:gd name="connsiteY9" fmla="*/ 18635 h 22580"/>
                <a:gd name="connsiteX10" fmla="*/ 16345 w 37741"/>
                <a:gd name="connsiteY10" fmla="*/ 18635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1" h="22580">
                  <a:moveTo>
                    <a:pt x="16345" y="18635"/>
                  </a:moveTo>
                  <a:cubicBezTo>
                    <a:pt x="11141" y="15663"/>
                    <a:pt x="5907" y="12704"/>
                    <a:pt x="659" y="9732"/>
                  </a:cubicBezTo>
                  <a:lnTo>
                    <a:pt x="-299" y="8132"/>
                  </a:lnTo>
                  <a:lnTo>
                    <a:pt x="609" y="6532"/>
                  </a:lnTo>
                  <a:cubicBezTo>
                    <a:pt x="7931" y="2315"/>
                    <a:pt x="8685" y="1731"/>
                    <a:pt x="16235" y="-2688"/>
                  </a:cubicBezTo>
                  <a:cubicBezTo>
                    <a:pt x="17679" y="-3527"/>
                    <a:pt x="19346" y="-3527"/>
                    <a:pt x="20825" y="-2688"/>
                  </a:cubicBezTo>
                  <a:cubicBezTo>
                    <a:pt x="26049" y="283"/>
                    <a:pt x="31257" y="3242"/>
                    <a:pt x="36491" y="6214"/>
                  </a:cubicBezTo>
                  <a:lnTo>
                    <a:pt x="37443" y="7802"/>
                  </a:lnTo>
                  <a:lnTo>
                    <a:pt x="36541" y="9415"/>
                  </a:lnTo>
                  <a:cubicBezTo>
                    <a:pt x="29268" y="13656"/>
                    <a:pt x="28524" y="14241"/>
                    <a:pt x="20929" y="18635"/>
                  </a:cubicBezTo>
                  <a:cubicBezTo>
                    <a:pt x="19485" y="19473"/>
                    <a:pt x="17813" y="19473"/>
                    <a:pt x="16345" y="1863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3" name="자유형: 도형 552">
              <a:extLst>
                <a:ext uri="{FF2B5EF4-FFF2-40B4-BE49-F238E27FC236}">
                  <a16:creationId xmlns:a16="http://schemas.microsoft.com/office/drawing/2014/main" id="{C3A4374B-1511-48FE-B077-FD0EE2A754C7}"/>
                </a:ext>
              </a:extLst>
            </p:cNvPr>
            <p:cNvSpPr/>
            <p:nvPr/>
          </p:nvSpPr>
          <p:spPr>
            <a:xfrm flipV="1">
              <a:off x="4066927" y="1739715"/>
              <a:ext cx="37941" cy="22415"/>
            </a:xfrm>
            <a:custGeom>
              <a:avLst/>
              <a:gdLst>
                <a:gd name="connsiteX0" fmla="*/ 16345 w 37941"/>
                <a:gd name="connsiteY0" fmla="*/ 18468 h 22415"/>
                <a:gd name="connsiteX1" fmla="*/ 649 w 37941"/>
                <a:gd name="connsiteY1" fmla="*/ 9565 h 22415"/>
                <a:gd name="connsiteX2" fmla="*/ -299 w 37941"/>
                <a:gd name="connsiteY2" fmla="*/ 7965 h 22415"/>
                <a:gd name="connsiteX3" fmla="*/ 609 w 37941"/>
                <a:gd name="connsiteY3" fmla="*/ 6365 h 22415"/>
                <a:gd name="connsiteX4" fmla="*/ 16439 w 37941"/>
                <a:gd name="connsiteY4" fmla="*/ -2678 h 22415"/>
                <a:gd name="connsiteX5" fmla="*/ 21028 w 37941"/>
                <a:gd name="connsiteY5" fmla="*/ -2703 h 22415"/>
                <a:gd name="connsiteX6" fmla="*/ 36690 w 37941"/>
                <a:gd name="connsiteY6" fmla="*/ 6174 h 22415"/>
                <a:gd name="connsiteX7" fmla="*/ 37642 w 37941"/>
                <a:gd name="connsiteY7" fmla="*/ 7774 h 22415"/>
                <a:gd name="connsiteX8" fmla="*/ 36740 w 37941"/>
                <a:gd name="connsiteY8" fmla="*/ 9374 h 22415"/>
                <a:gd name="connsiteX9" fmla="*/ 20929 w 37941"/>
                <a:gd name="connsiteY9" fmla="*/ 18468 h 22415"/>
                <a:gd name="connsiteX10" fmla="*/ 16345 w 37941"/>
                <a:gd name="connsiteY10" fmla="*/ 18468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5">
                  <a:moveTo>
                    <a:pt x="16345" y="18468"/>
                  </a:moveTo>
                  <a:cubicBezTo>
                    <a:pt x="11141" y="15496"/>
                    <a:pt x="5906" y="12524"/>
                    <a:pt x="649" y="9565"/>
                  </a:cubicBezTo>
                  <a:lnTo>
                    <a:pt x="-299" y="7965"/>
                  </a:lnTo>
                  <a:lnTo>
                    <a:pt x="609" y="6365"/>
                  </a:lnTo>
                  <a:cubicBezTo>
                    <a:pt x="7931" y="2135"/>
                    <a:pt x="8893" y="1716"/>
                    <a:pt x="16439" y="-2678"/>
                  </a:cubicBezTo>
                  <a:cubicBezTo>
                    <a:pt x="17888" y="-3529"/>
                    <a:pt x="19559" y="-3529"/>
                    <a:pt x="21028" y="-2703"/>
                  </a:cubicBezTo>
                  <a:cubicBezTo>
                    <a:pt x="26262" y="269"/>
                    <a:pt x="31465" y="3215"/>
                    <a:pt x="36690" y="6174"/>
                  </a:cubicBezTo>
                  <a:lnTo>
                    <a:pt x="37642" y="7774"/>
                  </a:lnTo>
                  <a:lnTo>
                    <a:pt x="36740" y="9374"/>
                  </a:lnTo>
                  <a:cubicBezTo>
                    <a:pt x="29466" y="13616"/>
                    <a:pt x="28519" y="14073"/>
                    <a:pt x="20929" y="18468"/>
                  </a:cubicBezTo>
                  <a:cubicBezTo>
                    <a:pt x="19485" y="19306"/>
                    <a:pt x="17813" y="19306"/>
                    <a:pt x="16345" y="1846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4" name="자유형: 도형 553">
              <a:extLst>
                <a:ext uri="{FF2B5EF4-FFF2-40B4-BE49-F238E27FC236}">
                  <a16:creationId xmlns:a16="http://schemas.microsoft.com/office/drawing/2014/main" id="{BA069725-63AD-4544-BE0A-32508B37280B}"/>
                </a:ext>
              </a:extLst>
            </p:cNvPr>
            <p:cNvSpPr/>
            <p:nvPr/>
          </p:nvSpPr>
          <p:spPr>
            <a:xfrm flipV="1">
              <a:off x="4045074" y="1754359"/>
              <a:ext cx="37741" cy="22591"/>
            </a:xfrm>
            <a:custGeom>
              <a:avLst/>
              <a:gdLst>
                <a:gd name="connsiteX0" fmla="*/ 16365 w 37741"/>
                <a:gd name="connsiteY0" fmla="*/ 18657 h 22591"/>
                <a:gd name="connsiteX1" fmla="*/ 674 w 37741"/>
                <a:gd name="connsiteY1" fmla="*/ 9742 h 22591"/>
                <a:gd name="connsiteX2" fmla="*/ -284 w 37741"/>
                <a:gd name="connsiteY2" fmla="*/ 8141 h 22591"/>
                <a:gd name="connsiteX3" fmla="*/ 624 w 37741"/>
                <a:gd name="connsiteY3" fmla="*/ 6554 h 22591"/>
                <a:gd name="connsiteX4" fmla="*/ 16250 w 37741"/>
                <a:gd name="connsiteY4" fmla="*/ -2666 h 22591"/>
                <a:gd name="connsiteX5" fmla="*/ 20839 w 37741"/>
                <a:gd name="connsiteY5" fmla="*/ -2679 h 22591"/>
                <a:gd name="connsiteX6" fmla="*/ 36506 w 37741"/>
                <a:gd name="connsiteY6" fmla="*/ 6236 h 22591"/>
                <a:gd name="connsiteX7" fmla="*/ 37458 w 37741"/>
                <a:gd name="connsiteY7" fmla="*/ 7824 h 22591"/>
                <a:gd name="connsiteX8" fmla="*/ 36555 w 37741"/>
                <a:gd name="connsiteY8" fmla="*/ 9424 h 22591"/>
                <a:gd name="connsiteX9" fmla="*/ 20944 w 37741"/>
                <a:gd name="connsiteY9" fmla="*/ 18657 h 22591"/>
                <a:gd name="connsiteX10" fmla="*/ 16365 w 37741"/>
                <a:gd name="connsiteY10" fmla="*/ 18657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1" h="22591">
                  <a:moveTo>
                    <a:pt x="16365" y="18657"/>
                  </a:moveTo>
                  <a:cubicBezTo>
                    <a:pt x="11155" y="15685"/>
                    <a:pt x="5932" y="12713"/>
                    <a:pt x="674" y="9742"/>
                  </a:cubicBezTo>
                  <a:lnTo>
                    <a:pt x="-284" y="8141"/>
                  </a:lnTo>
                  <a:lnTo>
                    <a:pt x="624" y="6554"/>
                  </a:lnTo>
                  <a:cubicBezTo>
                    <a:pt x="7946" y="2325"/>
                    <a:pt x="8700" y="1741"/>
                    <a:pt x="16250" y="-2666"/>
                  </a:cubicBezTo>
                  <a:cubicBezTo>
                    <a:pt x="17694" y="-3517"/>
                    <a:pt x="19366" y="-3517"/>
                    <a:pt x="20839" y="-2679"/>
                  </a:cubicBezTo>
                  <a:cubicBezTo>
                    <a:pt x="26064" y="280"/>
                    <a:pt x="31282" y="3264"/>
                    <a:pt x="36506" y="6236"/>
                  </a:cubicBezTo>
                  <a:lnTo>
                    <a:pt x="37458" y="7824"/>
                  </a:lnTo>
                  <a:lnTo>
                    <a:pt x="36555" y="9424"/>
                  </a:lnTo>
                  <a:cubicBezTo>
                    <a:pt x="29283" y="13666"/>
                    <a:pt x="28539" y="14263"/>
                    <a:pt x="20944" y="18657"/>
                  </a:cubicBezTo>
                  <a:cubicBezTo>
                    <a:pt x="19500" y="19495"/>
                    <a:pt x="17828" y="19495"/>
                    <a:pt x="16365" y="1865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5" name="자유형: 도형 554">
              <a:extLst>
                <a:ext uri="{FF2B5EF4-FFF2-40B4-BE49-F238E27FC236}">
                  <a16:creationId xmlns:a16="http://schemas.microsoft.com/office/drawing/2014/main" id="{972DEB1A-4F51-4744-840B-FCEFF54B6880}"/>
                </a:ext>
              </a:extLst>
            </p:cNvPr>
            <p:cNvSpPr/>
            <p:nvPr/>
          </p:nvSpPr>
          <p:spPr>
            <a:xfrm flipV="1">
              <a:off x="4045074" y="1752123"/>
              <a:ext cx="37941" cy="22409"/>
            </a:xfrm>
            <a:custGeom>
              <a:avLst/>
              <a:gdLst>
                <a:gd name="connsiteX0" fmla="*/ 16359 w 37941"/>
                <a:gd name="connsiteY0" fmla="*/ 18473 h 22409"/>
                <a:gd name="connsiteX1" fmla="*/ 664 w 37941"/>
                <a:gd name="connsiteY1" fmla="*/ 9570 h 22409"/>
                <a:gd name="connsiteX2" fmla="*/ -284 w 37941"/>
                <a:gd name="connsiteY2" fmla="*/ 7970 h 22409"/>
                <a:gd name="connsiteX3" fmla="*/ 624 w 37941"/>
                <a:gd name="connsiteY3" fmla="*/ 6369 h 22409"/>
                <a:gd name="connsiteX4" fmla="*/ 16453 w 37941"/>
                <a:gd name="connsiteY4" fmla="*/ -2673 h 22409"/>
                <a:gd name="connsiteX5" fmla="*/ 21048 w 37941"/>
                <a:gd name="connsiteY5" fmla="*/ -2686 h 22409"/>
                <a:gd name="connsiteX6" fmla="*/ 36705 w 37941"/>
                <a:gd name="connsiteY6" fmla="*/ 6191 h 22409"/>
                <a:gd name="connsiteX7" fmla="*/ 37657 w 37941"/>
                <a:gd name="connsiteY7" fmla="*/ 7779 h 22409"/>
                <a:gd name="connsiteX8" fmla="*/ 36754 w 37941"/>
                <a:gd name="connsiteY8" fmla="*/ 9379 h 22409"/>
                <a:gd name="connsiteX9" fmla="*/ 20944 w 37941"/>
                <a:gd name="connsiteY9" fmla="*/ 18473 h 22409"/>
                <a:gd name="connsiteX10" fmla="*/ 16359 w 37941"/>
                <a:gd name="connsiteY10" fmla="*/ 18473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9">
                  <a:moveTo>
                    <a:pt x="16359" y="18473"/>
                  </a:moveTo>
                  <a:cubicBezTo>
                    <a:pt x="11155" y="15513"/>
                    <a:pt x="5921" y="12541"/>
                    <a:pt x="664" y="9570"/>
                  </a:cubicBezTo>
                  <a:lnTo>
                    <a:pt x="-284" y="7970"/>
                  </a:lnTo>
                  <a:lnTo>
                    <a:pt x="624" y="6369"/>
                  </a:lnTo>
                  <a:cubicBezTo>
                    <a:pt x="7946" y="2153"/>
                    <a:pt x="8908" y="1734"/>
                    <a:pt x="16453" y="-2673"/>
                  </a:cubicBezTo>
                  <a:cubicBezTo>
                    <a:pt x="17903" y="-3511"/>
                    <a:pt x="19574" y="-3524"/>
                    <a:pt x="21048" y="-2686"/>
                  </a:cubicBezTo>
                  <a:cubicBezTo>
                    <a:pt x="26277" y="286"/>
                    <a:pt x="31480" y="3220"/>
                    <a:pt x="36705" y="6191"/>
                  </a:cubicBezTo>
                  <a:lnTo>
                    <a:pt x="37657" y="7779"/>
                  </a:lnTo>
                  <a:lnTo>
                    <a:pt x="36754" y="9379"/>
                  </a:lnTo>
                  <a:cubicBezTo>
                    <a:pt x="29481" y="13634"/>
                    <a:pt x="28539" y="14078"/>
                    <a:pt x="20944" y="18473"/>
                  </a:cubicBezTo>
                  <a:cubicBezTo>
                    <a:pt x="19500" y="19311"/>
                    <a:pt x="17828" y="19311"/>
                    <a:pt x="16359" y="1847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6" name="자유형: 도형 555">
              <a:extLst>
                <a:ext uri="{FF2B5EF4-FFF2-40B4-BE49-F238E27FC236}">
                  <a16:creationId xmlns:a16="http://schemas.microsoft.com/office/drawing/2014/main" id="{C47855C0-8FB9-405E-BFD3-6732A1248683}"/>
                </a:ext>
              </a:extLst>
            </p:cNvPr>
            <p:cNvSpPr/>
            <p:nvPr/>
          </p:nvSpPr>
          <p:spPr>
            <a:xfrm flipV="1">
              <a:off x="4023226" y="1766767"/>
              <a:ext cx="37736" cy="22591"/>
            </a:xfrm>
            <a:custGeom>
              <a:avLst/>
              <a:gdLst>
                <a:gd name="connsiteX0" fmla="*/ 16374 w 37736"/>
                <a:gd name="connsiteY0" fmla="*/ 18668 h 22591"/>
                <a:gd name="connsiteX1" fmla="*/ 684 w 37736"/>
                <a:gd name="connsiteY1" fmla="*/ 9765 h 22591"/>
                <a:gd name="connsiteX2" fmla="*/ -269 w 37736"/>
                <a:gd name="connsiteY2" fmla="*/ 8165 h 22591"/>
                <a:gd name="connsiteX3" fmla="*/ 638 w 37736"/>
                <a:gd name="connsiteY3" fmla="*/ 6565 h 22591"/>
                <a:gd name="connsiteX4" fmla="*/ 16260 w 37736"/>
                <a:gd name="connsiteY4" fmla="*/ -2655 h 22591"/>
                <a:gd name="connsiteX5" fmla="*/ 20854 w 37736"/>
                <a:gd name="connsiteY5" fmla="*/ -2668 h 22591"/>
                <a:gd name="connsiteX6" fmla="*/ 36515 w 37736"/>
                <a:gd name="connsiteY6" fmla="*/ 6247 h 22591"/>
                <a:gd name="connsiteX7" fmla="*/ 37468 w 37736"/>
                <a:gd name="connsiteY7" fmla="*/ 7835 h 22591"/>
                <a:gd name="connsiteX8" fmla="*/ 36575 w 37736"/>
                <a:gd name="connsiteY8" fmla="*/ 9435 h 22591"/>
                <a:gd name="connsiteX9" fmla="*/ 20958 w 37736"/>
                <a:gd name="connsiteY9" fmla="*/ 18668 h 22591"/>
                <a:gd name="connsiteX10" fmla="*/ 16374 w 37736"/>
                <a:gd name="connsiteY10" fmla="*/ 18668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6" h="22591">
                  <a:moveTo>
                    <a:pt x="16374" y="18668"/>
                  </a:moveTo>
                  <a:cubicBezTo>
                    <a:pt x="11175" y="15696"/>
                    <a:pt x="5941" y="12725"/>
                    <a:pt x="684" y="9765"/>
                  </a:cubicBezTo>
                  <a:lnTo>
                    <a:pt x="-269" y="8165"/>
                  </a:lnTo>
                  <a:lnTo>
                    <a:pt x="638" y="6565"/>
                  </a:lnTo>
                  <a:cubicBezTo>
                    <a:pt x="7961" y="2336"/>
                    <a:pt x="8710" y="1752"/>
                    <a:pt x="16260" y="-2655"/>
                  </a:cubicBezTo>
                  <a:cubicBezTo>
                    <a:pt x="17709" y="-3506"/>
                    <a:pt x="19375" y="-3506"/>
                    <a:pt x="20854" y="-2668"/>
                  </a:cubicBezTo>
                  <a:cubicBezTo>
                    <a:pt x="26084" y="304"/>
                    <a:pt x="31292" y="3276"/>
                    <a:pt x="36515" y="6247"/>
                  </a:cubicBezTo>
                  <a:lnTo>
                    <a:pt x="37468" y="7835"/>
                  </a:lnTo>
                  <a:lnTo>
                    <a:pt x="36575" y="9435"/>
                  </a:lnTo>
                  <a:cubicBezTo>
                    <a:pt x="29298" y="13689"/>
                    <a:pt x="28554" y="14274"/>
                    <a:pt x="20958" y="18668"/>
                  </a:cubicBezTo>
                  <a:cubicBezTo>
                    <a:pt x="19510" y="19506"/>
                    <a:pt x="17848" y="19506"/>
                    <a:pt x="16374" y="1866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7" name="자유형: 도형 556">
              <a:extLst>
                <a:ext uri="{FF2B5EF4-FFF2-40B4-BE49-F238E27FC236}">
                  <a16:creationId xmlns:a16="http://schemas.microsoft.com/office/drawing/2014/main" id="{4DE9D104-C53A-4078-AB57-99BC1BFA8C9D}"/>
                </a:ext>
              </a:extLst>
            </p:cNvPr>
            <p:cNvSpPr/>
            <p:nvPr/>
          </p:nvSpPr>
          <p:spPr>
            <a:xfrm flipV="1">
              <a:off x="4023221" y="1764531"/>
              <a:ext cx="37941" cy="22409"/>
            </a:xfrm>
            <a:custGeom>
              <a:avLst/>
              <a:gdLst>
                <a:gd name="connsiteX0" fmla="*/ 16379 w 37941"/>
                <a:gd name="connsiteY0" fmla="*/ 18484 h 22409"/>
                <a:gd name="connsiteX1" fmla="*/ 689 w 37941"/>
                <a:gd name="connsiteY1" fmla="*/ 9581 h 22409"/>
                <a:gd name="connsiteX2" fmla="*/ -269 w 37941"/>
                <a:gd name="connsiteY2" fmla="*/ 7993 h 22409"/>
                <a:gd name="connsiteX3" fmla="*/ 638 w 37941"/>
                <a:gd name="connsiteY3" fmla="*/ 6380 h 22409"/>
                <a:gd name="connsiteX4" fmla="*/ 16473 w 37941"/>
                <a:gd name="connsiteY4" fmla="*/ -2662 h 22409"/>
                <a:gd name="connsiteX5" fmla="*/ 21063 w 37941"/>
                <a:gd name="connsiteY5" fmla="*/ -2675 h 22409"/>
                <a:gd name="connsiteX6" fmla="*/ 36729 w 37941"/>
                <a:gd name="connsiteY6" fmla="*/ 6202 h 22409"/>
                <a:gd name="connsiteX7" fmla="*/ 37672 w 37941"/>
                <a:gd name="connsiteY7" fmla="*/ 7790 h 22409"/>
                <a:gd name="connsiteX8" fmla="*/ 36779 w 37941"/>
                <a:gd name="connsiteY8" fmla="*/ 9390 h 22409"/>
                <a:gd name="connsiteX9" fmla="*/ 20963 w 37941"/>
                <a:gd name="connsiteY9" fmla="*/ 18484 h 22409"/>
                <a:gd name="connsiteX10" fmla="*/ 16379 w 37941"/>
                <a:gd name="connsiteY10" fmla="*/ 18484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9">
                  <a:moveTo>
                    <a:pt x="16379" y="18484"/>
                  </a:moveTo>
                  <a:cubicBezTo>
                    <a:pt x="11170" y="15512"/>
                    <a:pt x="5946" y="12552"/>
                    <a:pt x="689" y="9581"/>
                  </a:cubicBezTo>
                  <a:lnTo>
                    <a:pt x="-269" y="7993"/>
                  </a:lnTo>
                  <a:lnTo>
                    <a:pt x="638" y="6380"/>
                  </a:lnTo>
                  <a:cubicBezTo>
                    <a:pt x="7966" y="2164"/>
                    <a:pt x="8928" y="1745"/>
                    <a:pt x="16473" y="-2662"/>
                  </a:cubicBezTo>
                  <a:cubicBezTo>
                    <a:pt x="17928" y="-3500"/>
                    <a:pt x="19594" y="-3513"/>
                    <a:pt x="21063" y="-2675"/>
                  </a:cubicBezTo>
                  <a:cubicBezTo>
                    <a:pt x="26292" y="297"/>
                    <a:pt x="31495" y="3231"/>
                    <a:pt x="36729" y="6202"/>
                  </a:cubicBezTo>
                  <a:lnTo>
                    <a:pt x="37672" y="7790"/>
                  </a:lnTo>
                  <a:lnTo>
                    <a:pt x="36779" y="9390"/>
                  </a:lnTo>
                  <a:cubicBezTo>
                    <a:pt x="29501" y="13645"/>
                    <a:pt x="28554" y="14102"/>
                    <a:pt x="20963" y="18484"/>
                  </a:cubicBezTo>
                  <a:cubicBezTo>
                    <a:pt x="19515" y="19322"/>
                    <a:pt x="17843" y="19322"/>
                    <a:pt x="16379" y="1848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8" name="자유형: 도형 557">
              <a:extLst>
                <a:ext uri="{FF2B5EF4-FFF2-40B4-BE49-F238E27FC236}">
                  <a16:creationId xmlns:a16="http://schemas.microsoft.com/office/drawing/2014/main" id="{FD8FB018-B84B-4D06-A334-44C9C08AA877}"/>
                </a:ext>
              </a:extLst>
            </p:cNvPr>
            <p:cNvSpPr/>
            <p:nvPr/>
          </p:nvSpPr>
          <p:spPr>
            <a:xfrm flipV="1">
              <a:off x="4001373" y="1779163"/>
              <a:ext cx="37741" cy="22593"/>
            </a:xfrm>
            <a:custGeom>
              <a:avLst/>
              <a:gdLst>
                <a:gd name="connsiteX0" fmla="*/ 16400 w 37741"/>
                <a:gd name="connsiteY0" fmla="*/ 18670 h 22593"/>
                <a:gd name="connsiteX1" fmla="*/ 699 w 37741"/>
                <a:gd name="connsiteY1" fmla="*/ 9767 h 22593"/>
                <a:gd name="connsiteX2" fmla="*/ -254 w 37741"/>
                <a:gd name="connsiteY2" fmla="*/ 8167 h 22593"/>
                <a:gd name="connsiteX3" fmla="*/ 653 w 37741"/>
                <a:gd name="connsiteY3" fmla="*/ 6566 h 22593"/>
                <a:gd name="connsiteX4" fmla="*/ 16280 w 37741"/>
                <a:gd name="connsiteY4" fmla="*/ -2654 h 22593"/>
                <a:gd name="connsiteX5" fmla="*/ 20869 w 37741"/>
                <a:gd name="connsiteY5" fmla="*/ -2666 h 22593"/>
                <a:gd name="connsiteX6" fmla="*/ 36540 w 37741"/>
                <a:gd name="connsiteY6" fmla="*/ 6249 h 22593"/>
                <a:gd name="connsiteX7" fmla="*/ 37488 w 37741"/>
                <a:gd name="connsiteY7" fmla="*/ 7849 h 22593"/>
                <a:gd name="connsiteX8" fmla="*/ 36590 w 37741"/>
                <a:gd name="connsiteY8" fmla="*/ 9449 h 22593"/>
                <a:gd name="connsiteX9" fmla="*/ 20978 w 37741"/>
                <a:gd name="connsiteY9" fmla="*/ 18682 h 22593"/>
                <a:gd name="connsiteX10" fmla="*/ 16400 w 37741"/>
                <a:gd name="connsiteY10" fmla="*/ 18670 h 22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1" h="22593">
                  <a:moveTo>
                    <a:pt x="16400" y="18670"/>
                  </a:moveTo>
                  <a:cubicBezTo>
                    <a:pt x="11190" y="15710"/>
                    <a:pt x="5961" y="12739"/>
                    <a:pt x="699" y="9767"/>
                  </a:cubicBezTo>
                  <a:lnTo>
                    <a:pt x="-254" y="8167"/>
                  </a:lnTo>
                  <a:lnTo>
                    <a:pt x="653" y="6566"/>
                  </a:lnTo>
                  <a:cubicBezTo>
                    <a:pt x="7976" y="2350"/>
                    <a:pt x="8735" y="1753"/>
                    <a:pt x="16280" y="-2654"/>
                  </a:cubicBezTo>
                  <a:cubicBezTo>
                    <a:pt x="17724" y="-3492"/>
                    <a:pt x="19390" y="-3492"/>
                    <a:pt x="20869" y="-2666"/>
                  </a:cubicBezTo>
                  <a:cubicBezTo>
                    <a:pt x="26099" y="305"/>
                    <a:pt x="31307" y="3277"/>
                    <a:pt x="36540" y="6249"/>
                  </a:cubicBezTo>
                  <a:lnTo>
                    <a:pt x="37488" y="7849"/>
                  </a:lnTo>
                  <a:lnTo>
                    <a:pt x="36590" y="9449"/>
                  </a:lnTo>
                  <a:cubicBezTo>
                    <a:pt x="29313" y="13691"/>
                    <a:pt x="28569" y="14275"/>
                    <a:pt x="20978" y="18682"/>
                  </a:cubicBezTo>
                  <a:cubicBezTo>
                    <a:pt x="19530" y="19520"/>
                    <a:pt x="17863" y="19520"/>
                    <a:pt x="16400" y="1867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9" name="자유형: 도형 558">
              <a:extLst>
                <a:ext uri="{FF2B5EF4-FFF2-40B4-BE49-F238E27FC236}">
                  <a16:creationId xmlns:a16="http://schemas.microsoft.com/office/drawing/2014/main" id="{ACB613D8-F70C-4881-8D8C-077F0DF9365A}"/>
                </a:ext>
              </a:extLst>
            </p:cNvPr>
            <p:cNvSpPr/>
            <p:nvPr/>
          </p:nvSpPr>
          <p:spPr>
            <a:xfrm flipV="1">
              <a:off x="4001373" y="1776927"/>
              <a:ext cx="37941" cy="22413"/>
            </a:xfrm>
            <a:custGeom>
              <a:avLst/>
              <a:gdLst>
                <a:gd name="connsiteX0" fmla="*/ 16389 w 37941"/>
                <a:gd name="connsiteY0" fmla="*/ 18499 h 22413"/>
                <a:gd name="connsiteX1" fmla="*/ 698 w 37941"/>
                <a:gd name="connsiteY1" fmla="*/ 9597 h 22413"/>
                <a:gd name="connsiteX2" fmla="*/ -254 w 37941"/>
                <a:gd name="connsiteY2" fmla="*/ 7996 h 22413"/>
                <a:gd name="connsiteX3" fmla="*/ 653 w 37941"/>
                <a:gd name="connsiteY3" fmla="*/ 6396 h 22413"/>
                <a:gd name="connsiteX4" fmla="*/ 16483 w 37941"/>
                <a:gd name="connsiteY4" fmla="*/ -2646 h 22413"/>
                <a:gd name="connsiteX5" fmla="*/ 21077 w 37941"/>
                <a:gd name="connsiteY5" fmla="*/ -2659 h 22413"/>
                <a:gd name="connsiteX6" fmla="*/ 36739 w 37941"/>
                <a:gd name="connsiteY6" fmla="*/ 6218 h 22413"/>
                <a:gd name="connsiteX7" fmla="*/ 37687 w 37941"/>
                <a:gd name="connsiteY7" fmla="*/ 7806 h 22413"/>
                <a:gd name="connsiteX8" fmla="*/ 36788 w 37941"/>
                <a:gd name="connsiteY8" fmla="*/ 9393 h 22413"/>
                <a:gd name="connsiteX9" fmla="*/ 20973 w 37941"/>
                <a:gd name="connsiteY9" fmla="*/ 18499 h 22413"/>
                <a:gd name="connsiteX10" fmla="*/ 16389 w 37941"/>
                <a:gd name="connsiteY10" fmla="*/ 18499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389" y="18499"/>
                  </a:moveTo>
                  <a:cubicBezTo>
                    <a:pt x="11190" y="15527"/>
                    <a:pt x="5956" y="12568"/>
                    <a:pt x="698" y="9597"/>
                  </a:cubicBezTo>
                  <a:lnTo>
                    <a:pt x="-254" y="7996"/>
                  </a:lnTo>
                  <a:lnTo>
                    <a:pt x="653" y="6396"/>
                  </a:lnTo>
                  <a:cubicBezTo>
                    <a:pt x="7976" y="2180"/>
                    <a:pt x="8938" y="1761"/>
                    <a:pt x="16483" y="-2646"/>
                  </a:cubicBezTo>
                  <a:cubicBezTo>
                    <a:pt x="17937" y="-3497"/>
                    <a:pt x="19604" y="-3497"/>
                    <a:pt x="21077" y="-2659"/>
                  </a:cubicBezTo>
                  <a:cubicBezTo>
                    <a:pt x="26307" y="300"/>
                    <a:pt x="31510" y="3247"/>
                    <a:pt x="36739" y="6218"/>
                  </a:cubicBezTo>
                  <a:lnTo>
                    <a:pt x="37687" y="7806"/>
                  </a:lnTo>
                  <a:lnTo>
                    <a:pt x="36788" y="9393"/>
                  </a:lnTo>
                  <a:cubicBezTo>
                    <a:pt x="29511" y="13648"/>
                    <a:pt x="28569" y="14105"/>
                    <a:pt x="20973" y="18499"/>
                  </a:cubicBezTo>
                  <a:cubicBezTo>
                    <a:pt x="19530" y="19337"/>
                    <a:pt x="17863" y="19337"/>
                    <a:pt x="16389" y="1849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8186312-70B1-463B-AE23-519C176964E5}"/>
                </a:ext>
              </a:extLst>
            </p:cNvPr>
            <p:cNvSpPr/>
            <p:nvPr/>
          </p:nvSpPr>
          <p:spPr>
            <a:xfrm flipV="1">
              <a:off x="3979529" y="1791579"/>
              <a:ext cx="37732" cy="22582"/>
            </a:xfrm>
            <a:custGeom>
              <a:avLst/>
              <a:gdLst>
                <a:gd name="connsiteX0" fmla="*/ 16406 w 37732"/>
                <a:gd name="connsiteY0" fmla="*/ 18690 h 22582"/>
                <a:gd name="connsiteX1" fmla="*/ 708 w 37732"/>
                <a:gd name="connsiteY1" fmla="*/ 9775 h 22582"/>
                <a:gd name="connsiteX2" fmla="*/ -239 w 37732"/>
                <a:gd name="connsiteY2" fmla="*/ 8175 h 22582"/>
                <a:gd name="connsiteX3" fmla="*/ 664 w 37732"/>
                <a:gd name="connsiteY3" fmla="*/ 6574 h 22582"/>
                <a:gd name="connsiteX4" fmla="*/ 16286 w 37732"/>
                <a:gd name="connsiteY4" fmla="*/ -2633 h 22582"/>
                <a:gd name="connsiteX5" fmla="*/ 20880 w 37732"/>
                <a:gd name="connsiteY5" fmla="*/ -2646 h 22582"/>
                <a:gd name="connsiteX6" fmla="*/ 36552 w 37732"/>
                <a:gd name="connsiteY6" fmla="*/ 6257 h 22582"/>
                <a:gd name="connsiteX7" fmla="*/ 37494 w 37732"/>
                <a:gd name="connsiteY7" fmla="*/ 7857 h 22582"/>
                <a:gd name="connsiteX8" fmla="*/ 36596 w 37732"/>
                <a:gd name="connsiteY8" fmla="*/ 9457 h 22582"/>
                <a:gd name="connsiteX9" fmla="*/ 20984 w 37732"/>
                <a:gd name="connsiteY9" fmla="*/ 18690 h 22582"/>
                <a:gd name="connsiteX10" fmla="*/ 16406 w 37732"/>
                <a:gd name="connsiteY10" fmla="*/ 18690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2">
                  <a:moveTo>
                    <a:pt x="16406" y="18690"/>
                  </a:moveTo>
                  <a:cubicBezTo>
                    <a:pt x="11201" y="15718"/>
                    <a:pt x="5967" y="12747"/>
                    <a:pt x="708" y="9775"/>
                  </a:cubicBezTo>
                  <a:lnTo>
                    <a:pt x="-239" y="8175"/>
                  </a:lnTo>
                  <a:lnTo>
                    <a:pt x="664" y="6574"/>
                  </a:lnTo>
                  <a:cubicBezTo>
                    <a:pt x="7987" y="2358"/>
                    <a:pt x="8741" y="1774"/>
                    <a:pt x="16286" y="-2633"/>
                  </a:cubicBezTo>
                  <a:cubicBezTo>
                    <a:pt x="17735" y="-3484"/>
                    <a:pt x="19407" y="-3484"/>
                    <a:pt x="20880" y="-2646"/>
                  </a:cubicBezTo>
                  <a:cubicBezTo>
                    <a:pt x="26108" y="313"/>
                    <a:pt x="31318" y="3285"/>
                    <a:pt x="36552" y="6257"/>
                  </a:cubicBezTo>
                  <a:lnTo>
                    <a:pt x="37494" y="7857"/>
                  </a:lnTo>
                  <a:lnTo>
                    <a:pt x="36596" y="9457"/>
                  </a:lnTo>
                  <a:cubicBezTo>
                    <a:pt x="29329" y="13699"/>
                    <a:pt x="28585" y="14296"/>
                    <a:pt x="20984" y="18690"/>
                  </a:cubicBezTo>
                  <a:cubicBezTo>
                    <a:pt x="19536" y="19516"/>
                    <a:pt x="17874" y="19516"/>
                    <a:pt x="16406" y="1869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74E60C88-2816-4847-99F0-3C8E2AFE50DB}"/>
                </a:ext>
              </a:extLst>
            </p:cNvPr>
            <p:cNvSpPr/>
            <p:nvPr/>
          </p:nvSpPr>
          <p:spPr>
            <a:xfrm flipV="1">
              <a:off x="3979519" y="1789334"/>
              <a:ext cx="37941" cy="22409"/>
            </a:xfrm>
            <a:custGeom>
              <a:avLst/>
              <a:gdLst>
                <a:gd name="connsiteX0" fmla="*/ 16416 w 37941"/>
                <a:gd name="connsiteY0" fmla="*/ 18506 h 22409"/>
                <a:gd name="connsiteX1" fmla="*/ 718 w 37941"/>
                <a:gd name="connsiteY1" fmla="*/ 9603 h 22409"/>
                <a:gd name="connsiteX2" fmla="*/ -239 w 37941"/>
                <a:gd name="connsiteY2" fmla="*/ 8015 h 22409"/>
                <a:gd name="connsiteX3" fmla="*/ 669 w 37941"/>
                <a:gd name="connsiteY3" fmla="*/ 6403 h 22409"/>
                <a:gd name="connsiteX4" fmla="*/ 16505 w 37941"/>
                <a:gd name="connsiteY4" fmla="*/ -2640 h 22409"/>
                <a:gd name="connsiteX5" fmla="*/ 21093 w 37941"/>
                <a:gd name="connsiteY5" fmla="*/ -2652 h 22409"/>
                <a:gd name="connsiteX6" fmla="*/ 36760 w 37941"/>
                <a:gd name="connsiteY6" fmla="*/ 6225 h 22409"/>
                <a:gd name="connsiteX7" fmla="*/ 37702 w 37941"/>
                <a:gd name="connsiteY7" fmla="*/ 7812 h 22409"/>
                <a:gd name="connsiteX8" fmla="*/ 36809 w 37941"/>
                <a:gd name="connsiteY8" fmla="*/ 9413 h 22409"/>
                <a:gd name="connsiteX9" fmla="*/ 20994 w 37941"/>
                <a:gd name="connsiteY9" fmla="*/ 18506 h 22409"/>
                <a:gd name="connsiteX10" fmla="*/ 16416 w 37941"/>
                <a:gd name="connsiteY10" fmla="*/ 18506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9">
                  <a:moveTo>
                    <a:pt x="16416" y="18506"/>
                  </a:moveTo>
                  <a:cubicBezTo>
                    <a:pt x="11211" y="15534"/>
                    <a:pt x="5978" y="12575"/>
                    <a:pt x="718" y="9603"/>
                  </a:cubicBezTo>
                  <a:lnTo>
                    <a:pt x="-239" y="8015"/>
                  </a:lnTo>
                  <a:lnTo>
                    <a:pt x="669" y="6403"/>
                  </a:lnTo>
                  <a:cubicBezTo>
                    <a:pt x="7992" y="2186"/>
                    <a:pt x="8959" y="1767"/>
                    <a:pt x="16505" y="-2640"/>
                  </a:cubicBezTo>
                  <a:cubicBezTo>
                    <a:pt x="17954" y="-3478"/>
                    <a:pt x="19620" y="-3491"/>
                    <a:pt x="21093" y="-2652"/>
                  </a:cubicBezTo>
                  <a:cubicBezTo>
                    <a:pt x="26323" y="319"/>
                    <a:pt x="31526" y="3253"/>
                    <a:pt x="36760" y="6225"/>
                  </a:cubicBezTo>
                  <a:lnTo>
                    <a:pt x="37702" y="7812"/>
                  </a:lnTo>
                  <a:lnTo>
                    <a:pt x="36809" y="9413"/>
                  </a:lnTo>
                  <a:cubicBezTo>
                    <a:pt x="29537" y="13654"/>
                    <a:pt x="28585" y="14112"/>
                    <a:pt x="20994" y="18506"/>
                  </a:cubicBezTo>
                  <a:cubicBezTo>
                    <a:pt x="19546" y="19344"/>
                    <a:pt x="17879" y="19344"/>
                    <a:pt x="16416" y="1850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2" name="자유형: 도형 561">
              <a:extLst>
                <a:ext uri="{FF2B5EF4-FFF2-40B4-BE49-F238E27FC236}">
                  <a16:creationId xmlns:a16="http://schemas.microsoft.com/office/drawing/2014/main" id="{31D48C4D-769F-4768-AC3A-5ECEEE83992B}"/>
                </a:ext>
              </a:extLst>
            </p:cNvPr>
            <p:cNvSpPr/>
            <p:nvPr/>
          </p:nvSpPr>
          <p:spPr>
            <a:xfrm flipV="1">
              <a:off x="4329141" y="1618189"/>
              <a:ext cx="37738" cy="22580"/>
            </a:xfrm>
            <a:custGeom>
              <a:avLst/>
              <a:gdLst>
                <a:gd name="connsiteX0" fmla="*/ 16177 w 37738"/>
                <a:gd name="connsiteY0" fmla="*/ 18524 h 22580"/>
                <a:gd name="connsiteX1" fmla="*/ 480 w 37738"/>
                <a:gd name="connsiteY1" fmla="*/ 9622 h 22580"/>
                <a:gd name="connsiteX2" fmla="*/ -478 w 37738"/>
                <a:gd name="connsiteY2" fmla="*/ 8034 h 22580"/>
                <a:gd name="connsiteX3" fmla="*/ 430 w 37738"/>
                <a:gd name="connsiteY3" fmla="*/ 6421 h 22580"/>
                <a:gd name="connsiteX4" fmla="*/ 16058 w 37738"/>
                <a:gd name="connsiteY4" fmla="*/ -2799 h 22580"/>
                <a:gd name="connsiteX5" fmla="*/ 20646 w 37738"/>
                <a:gd name="connsiteY5" fmla="*/ -2799 h 22580"/>
                <a:gd name="connsiteX6" fmla="*/ 36318 w 37738"/>
                <a:gd name="connsiteY6" fmla="*/ 6104 h 22580"/>
                <a:gd name="connsiteX7" fmla="*/ 37260 w 37738"/>
                <a:gd name="connsiteY7" fmla="*/ 7704 h 22580"/>
                <a:gd name="connsiteX8" fmla="*/ 36368 w 37738"/>
                <a:gd name="connsiteY8" fmla="*/ 9304 h 22580"/>
                <a:gd name="connsiteX9" fmla="*/ 20750 w 37738"/>
                <a:gd name="connsiteY9" fmla="*/ 18524 h 22580"/>
                <a:gd name="connsiteX10" fmla="*/ 16177 w 37738"/>
                <a:gd name="connsiteY10" fmla="*/ 18524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0">
                  <a:moveTo>
                    <a:pt x="16177" y="18524"/>
                  </a:moveTo>
                  <a:cubicBezTo>
                    <a:pt x="10968" y="15552"/>
                    <a:pt x="5734" y="12594"/>
                    <a:pt x="480" y="9622"/>
                  </a:cubicBezTo>
                  <a:lnTo>
                    <a:pt x="-478" y="8034"/>
                  </a:lnTo>
                  <a:lnTo>
                    <a:pt x="430" y="6421"/>
                  </a:lnTo>
                  <a:cubicBezTo>
                    <a:pt x="7753" y="2205"/>
                    <a:pt x="8513" y="1621"/>
                    <a:pt x="16058" y="-2799"/>
                  </a:cubicBezTo>
                  <a:cubicBezTo>
                    <a:pt x="17502" y="-3637"/>
                    <a:pt x="19173" y="-3637"/>
                    <a:pt x="20646" y="-2799"/>
                  </a:cubicBezTo>
                  <a:cubicBezTo>
                    <a:pt x="25880" y="173"/>
                    <a:pt x="31079" y="3132"/>
                    <a:pt x="36318" y="6104"/>
                  </a:cubicBezTo>
                  <a:lnTo>
                    <a:pt x="37260" y="7704"/>
                  </a:lnTo>
                  <a:lnTo>
                    <a:pt x="36368" y="9304"/>
                  </a:lnTo>
                  <a:cubicBezTo>
                    <a:pt x="29090" y="13546"/>
                    <a:pt x="28346" y="14130"/>
                    <a:pt x="20750" y="18524"/>
                  </a:cubicBezTo>
                  <a:cubicBezTo>
                    <a:pt x="19308" y="19362"/>
                    <a:pt x="17640" y="19362"/>
                    <a:pt x="16177" y="1852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3" name="자유형: 도형 562">
              <a:extLst>
                <a:ext uri="{FF2B5EF4-FFF2-40B4-BE49-F238E27FC236}">
                  <a16:creationId xmlns:a16="http://schemas.microsoft.com/office/drawing/2014/main" id="{B2011E90-62B9-42FA-9273-D0BB17DE4A8F}"/>
                </a:ext>
              </a:extLst>
            </p:cNvPr>
            <p:cNvSpPr/>
            <p:nvPr/>
          </p:nvSpPr>
          <p:spPr>
            <a:xfrm flipV="1">
              <a:off x="4329141" y="1615941"/>
              <a:ext cx="37941" cy="22413"/>
            </a:xfrm>
            <a:custGeom>
              <a:avLst/>
              <a:gdLst>
                <a:gd name="connsiteX0" fmla="*/ 16167 w 37941"/>
                <a:gd name="connsiteY0" fmla="*/ 18356 h 22413"/>
                <a:gd name="connsiteX1" fmla="*/ 475 w 37941"/>
                <a:gd name="connsiteY1" fmla="*/ 9453 h 22413"/>
                <a:gd name="connsiteX2" fmla="*/ -478 w 37941"/>
                <a:gd name="connsiteY2" fmla="*/ 7853 h 22413"/>
                <a:gd name="connsiteX3" fmla="*/ 430 w 37941"/>
                <a:gd name="connsiteY3" fmla="*/ 6265 h 22413"/>
                <a:gd name="connsiteX4" fmla="*/ 16261 w 37941"/>
                <a:gd name="connsiteY4" fmla="*/ -2790 h 22413"/>
                <a:gd name="connsiteX5" fmla="*/ 20849 w 37941"/>
                <a:gd name="connsiteY5" fmla="*/ -2803 h 22413"/>
                <a:gd name="connsiteX6" fmla="*/ 36516 w 37941"/>
                <a:gd name="connsiteY6" fmla="*/ 6075 h 22413"/>
                <a:gd name="connsiteX7" fmla="*/ 37464 w 37941"/>
                <a:gd name="connsiteY7" fmla="*/ 7662 h 22413"/>
                <a:gd name="connsiteX8" fmla="*/ 36566 w 37941"/>
                <a:gd name="connsiteY8" fmla="*/ 9262 h 22413"/>
                <a:gd name="connsiteX9" fmla="*/ 20750 w 37941"/>
                <a:gd name="connsiteY9" fmla="*/ 18356 h 22413"/>
                <a:gd name="connsiteX10" fmla="*/ 16167 w 37941"/>
                <a:gd name="connsiteY10" fmla="*/ 18356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167" y="18356"/>
                  </a:moveTo>
                  <a:cubicBezTo>
                    <a:pt x="10967" y="15384"/>
                    <a:pt x="5734" y="12425"/>
                    <a:pt x="475" y="9453"/>
                  </a:cubicBezTo>
                  <a:lnTo>
                    <a:pt x="-478" y="7853"/>
                  </a:lnTo>
                  <a:lnTo>
                    <a:pt x="430" y="6265"/>
                  </a:lnTo>
                  <a:cubicBezTo>
                    <a:pt x="7753" y="2023"/>
                    <a:pt x="8716" y="1617"/>
                    <a:pt x="16261" y="-2790"/>
                  </a:cubicBezTo>
                  <a:cubicBezTo>
                    <a:pt x="17715" y="-3641"/>
                    <a:pt x="19381" y="-3641"/>
                    <a:pt x="20849" y="-2803"/>
                  </a:cubicBezTo>
                  <a:cubicBezTo>
                    <a:pt x="26084" y="169"/>
                    <a:pt x="31287" y="3103"/>
                    <a:pt x="36516" y="6075"/>
                  </a:cubicBezTo>
                  <a:lnTo>
                    <a:pt x="37464" y="7662"/>
                  </a:lnTo>
                  <a:lnTo>
                    <a:pt x="36566" y="9262"/>
                  </a:lnTo>
                  <a:cubicBezTo>
                    <a:pt x="29289" y="13517"/>
                    <a:pt x="28341" y="13962"/>
                    <a:pt x="20750" y="18356"/>
                  </a:cubicBezTo>
                  <a:cubicBezTo>
                    <a:pt x="19303" y="19194"/>
                    <a:pt x="17640" y="19194"/>
                    <a:pt x="16167" y="1835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4" name="자유형: 도형 563">
              <a:extLst>
                <a:ext uri="{FF2B5EF4-FFF2-40B4-BE49-F238E27FC236}">
                  <a16:creationId xmlns:a16="http://schemas.microsoft.com/office/drawing/2014/main" id="{FD904580-18BE-4F18-BF1C-836C62A58A55}"/>
                </a:ext>
              </a:extLst>
            </p:cNvPr>
            <p:cNvSpPr/>
            <p:nvPr/>
          </p:nvSpPr>
          <p:spPr>
            <a:xfrm flipV="1">
              <a:off x="4307288" y="1630584"/>
              <a:ext cx="37743" cy="22591"/>
            </a:xfrm>
            <a:custGeom>
              <a:avLst/>
              <a:gdLst>
                <a:gd name="connsiteX0" fmla="*/ 16192 w 37743"/>
                <a:gd name="connsiteY0" fmla="*/ 18547 h 22591"/>
                <a:gd name="connsiteX1" fmla="*/ 495 w 37743"/>
                <a:gd name="connsiteY1" fmla="*/ 9644 h 22591"/>
                <a:gd name="connsiteX2" fmla="*/ -463 w 37743"/>
                <a:gd name="connsiteY2" fmla="*/ 8044 h 22591"/>
                <a:gd name="connsiteX3" fmla="*/ 445 w 37743"/>
                <a:gd name="connsiteY3" fmla="*/ 6443 h 22591"/>
                <a:gd name="connsiteX4" fmla="*/ 16073 w 37743"/>
                <a:gd name="connsiteY4" fmla="*/ -2777 h 22591"/>
                <a:gd name="connsiteX5" fmla="*/ 20661 w 37743"/>
                <a:gd name="connsiteY5" fmla="*/ -2790 h 22591"/>
                <a:gd name="connsiteX6" fmla="*/ 36333 w 37743"/>
                <a:gd name="connsiteY6" fmla="*/ 6126 h 22591"/>
                <a:gd name="connsiteX7" fmla="*/ 37280 w 37743"/>
                <a:gd name="connsiteY7" fmla="*/ 7713 h 22591"/>
                <a:gd name="connsiteX8" fmla="*/ 36383 w 37743"/>
                <a:gd name="connsiteY8" fmla="*/ 9314 h 22591"/>
                <a:gd name="connsiteX9" fmla="*/ 20770 w 37743"/>
                <a:gd name="connsiteY9" fmla="*/ 18547 h 22591"/>
                <a:gd name="connsiteX10" fmla="*/ 16192 w 37743"/>
                <a:gd name="connsiteY10" fmla="*/ 18547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91">
                  <a:moveTo>
                    <a:pt x="16192" y="18547"/>
                  </a:moveTo>
                  <a:cubicBezTo>
                    <a:pt x="10988" y="15575"/>
                    <a:pt x="5754" y="12603"/>
                    <a:pt x="495" y="9644"/>
                  </a:cubicBezTo>
                  <a:lnTo>
                    <a:pt x="-463" y="8044"/>
                  </a:lnTo>
                  <a:lnTo>
                    <a:pt x="445" y="6443"/>
                  </a:lnTo>
                  <a:cubicBezTo>
                    <a:pt x="7768" y="2214"/>
                    <a:pt x="8528" y="1630"/>
                    <a:pt x="16073" y="-2777"/>
                  </a:cubicBezTo>
                  <a:cubicBezTo>
                    <a:pt x="17517" y="-3628"/>
                    <a:pt x="19193" y="-3628"/>
                    <a:pt x="20661" y="-2790"/>
                  </a:cubicBezTo>
                  <a:cubicBezTo>
                    <a:pt x="25895" y="182"/>
                    <a:pt x="31099" y="3154"/>
                    <a:pt x="36333" y="6126"/>
                  </a:cubicBezTo>
                  <a:lnTo>
                    <a:pt x="37280" y="7713"/>
                  </a:lnTo>
                  <a:lnTo>
                    <a:pt x="36383" y="9314"/>
                  </a:lnTo>
                  <a:cubicBezTo>
                    <a:pt x="29105" y="13568"/>
                    <a:pt x="28361" y="14152"/>
                    <a:pt x="20770" y="18547"/>
                  </a:cubicBezTo>
                  <a:cubicBezTo>
                    <a:pt x="19323" y="19385"/>
                    <a:pt x="17655" y="19385"/>
                    <a:pt x="16192" y="1854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5" name="자유형: 도형 564">
              <a:extLst>
                <a:ext uri="{FF2B5EF4-FFF2-40B4-BE49-F238E27FC236}">
                  <a16:creationId xmlns:a16="http://schemas.microsoft.com/office/drawing/2014/main" id="{2151B2A6-53F5-43F3-9C0D-2C7A7F5F1556}"/>
                </a:ext>
              </a:extLst>
            </p:cNvPr>
            <p:cNvSpPr/>
            <p:nvPr/>
          </p:nvSpPr>
          <p:spPr>
            <a:xfrm flipV="1">
              <a:off x="4307288" y="1628349"/>
              <a:ext cx="37941" cy="22404"/>
            </a:xfrm>
            <a:custGeom>
              <a:avLst/>
              <a:gdLst>
                <a:gd name="connsiteX0" fmla="*/ 16192 w 37941"/>
                <a:gd name="connsiteY0" fmla="*/ 18357 h 22404"/>
                <a:gd name="connsiteX1" fmla="*/ 495 w 37941"/>
                <a:gd name="connsiteY1" fmla="*/ 9467 h 22404"/>
                <a:gd name="connsiteX2" fmla="*/ -463 w 37941"/>
                <a:gd name="connsiteY2" fmla="*/ 7854 h 22404"/>
                <a:gd name="connsiteX3" fmla="*/ 445 w 37941"/>
                <a:gd name="connsiteY3" fmla="*/ 6254 h 22404"/>
                <a:gd name="connsiteX4" fmla="*/ 16276 w 37941"/>
                <a:gd name="connsiteY4" fmla="*/ -2788 h 22404"/>
                <a:gd name="connsiteX5" fmla="*/ 20869 w 37941"/>
                <a:gd name="connsiteY5" fmla="*/ -2801 h 22404"/>
                <a:gd name="connsiteX6" fmla="*/ 36531 w 37941"/>
                <a:gd name="connsiteY6" fmla="*/ 6076 h 22404"/>
                <a:gd name="connsiteX7" fmla="*/ 37478 w 37941"/>
                <a:gd name="connsiteY7" fmla="*/ 7664 h 22404"/>
                <a:gd name="connsiteX8" fmla="*/ 36581 w 37941"/>
                <a:gd name="connsiteY8" fmla="*/ 9264 h 22404"/>
                <a:gd name="connsiteX9" fmla="*/ 20765 w 37941"/>
                <a:gd name="connsiteY9" fmla="*/ 18357 h 22404"/>
                <a:gd name="connsiteX10" fmla="*/ 16192 w 37941"/>
                <a:gd name="connsiteY10" fmla="*/ 18357 h 2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4">
                  <a:moveTo>
                    <a:pt x="16192" y="18357"/>
                  </a:moveTo>
                  <a:cubicBezTo>
                    <a:pt x="10982" y="15398"/>
                    <a:pt x="5749" y="12426"/>
                    <a:pt x="495" y="9467"/>
                  </a:cubicBezTo>
                  <a:lnTo>
                    <a:pt x="-463" y="7854"/>
                  </a:lnTo>
                  <a:lnTo>
                    <a:pt x="445" y="6254"/>
                  </a:lnTo>
                  <a:cubicBezTo>
                    <a:pt x="7768" y="2038"/>
                    <a:pt x="8731" y="1619"/>
                    <a:pt x="16276" y="-2788"/>
                  </a:cubicBezTo>
                  <a:cubicBezTo>
                    <a:pt x="17730" y="-3627"/>
                    <a:pt x="19396" y="-3627"/>
                    <a:pt x="20869" y="-2801"/>
                  </a:cubicBezTo>
                  <a:cubicBezTo>
                    <a:pt x="26098" y="171"/>
                    <a:pt x="31302" y="3105"/>
                    <a:pt x="36531" y="6076"/>
                  </a:cubicBezTo>
                  <a:lnTo>
                    <a:pt x="37478" y="7664"/>
                  </a:lnTo>
                  <a:lnTo>
                    <a:pt x="36581" y="9264"/>
                  </a:lnTo>
                  <a:cubicBezTo>
                    <a:pt x="29304" y="13518"/>
                    <a:pt x="28361" y="13963"/>
                    <a:pt x="20765" y="18357"/>
                  </a:cubicBezTo>
                  <a:cubicBezTo>
                    <a:pt x="19323" y="19195"/>
                    <a:pt x="17655" y="19195"/>
                    <a:pt x="16192" y="1835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6" name="자유형: 도형 565">
              <a:extLst>
                <a:ext uri="{FF2B5EF4-FFF2-40B4-BE49-F238E27FC236}">
                  <a16:creationId xmlns:a16="http://schemas.microsoft.com/office/drawing/2014/main" id="{60C9A31F-CBA5-4EAF-8FE8-67F0C6A9AE24}"/>
                </a:ext>
              </a:extLst>
            </p:cNvPr>
            <p:cNvSpPr/>
            <p:nvPr/>
          </p:nvSpPr>
          <p:spPr>
            <a:xfrm flipV="1">
              <a:off x="4285446" y="1642992"/>
              <a:ext cx="37732" cy="22591"/>
            </a:xfrm>
            <a:custGeom>
              <a:avLst/>
              <a:gdLst>
                <a:gd name="connsiteX0" fmla="*/ 16197 w 37732"/>
                <a:gd name="connsiteY0" fmla="*/ 18558 h 22591"/>
                <a:gd name="connsiteX1" fmla="*/ 500 w 37732"/>
                <a:gd name="connsiteY1" fmla="*/ 9655 h 22591"/>
                <a:gd name="connsiteX2" fmla="*/ -448 w 37732"/>
                <a:gd name="connsiteY2" fmla="*/ 8067 h 22591"/>
                <a:gd name="connsiteX3" fmla="*/ 455 w 37732"/>
                <a:gd name="connsiteY3" fmla="*/ 6454 h 22591"/>
                <a:gd name="connsiteX4" fmla="*/ 16077 w 37732"/>
                <a:gd name="connsiteY4" fmla="*/ -2766 h 22591"/>
                <a:gd name="connsiteX5" fmla="*/ 20671 w 37732"/>
                <a:gd name="connsiteY5" fmla="*/ -2778 h 22591"/>
                <a:gd name="connsiteX6" fmla="*/ 36338 w 37732"/>
                <a:gd name="connsiteY6" fmla="*/ 6137 h 22591"/>
                <a:gd name="connsiteX7" fmla="*/ 37285 w 37732"/>
                <a:gd name="connsiteY7" fmla="*/ 7724 h 22591"/>
                <a:gd name="connsiteX8" fmla="*/ 36387 w 37732"/>
                <a:gd name="connsiteY8" fmla="*/ 9337 h 22591"/>
                <a:gd name="connsiteX9" fmla="*/ 20775 w 37732"/>
                <a:gd name="connsiteY9" fmla="*/ 18558 h 22591"/>
                <a:gd name="connsiteX10" fmla="*/ 16197 w 37732"/>
                <a:gd name="connsiteY10" fmla="*/ 18558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1">
                  <a:moveTo>
                    <a:pt x="16197" y="18558"/>
                  </a:moveTo>
                  <a:cubicBezTo>
                    <a:pt x="10992" y="15586"/>
                    <a:pt x="5759" y="12614"/>
                    <a:pt x="500" y="9655"/>
                  </a:cubicBezTo>
                  <a:lnTo>
                    <a:pt x="-448" y="8067"/>
                  </a:lnTo>
                  <a:lnTo>
                    <a:pt x="455" y="6454"/>
                  </a:lnTo>
                  <a:cubicBezTo>
                    <a:pt x="7773" y="2238"/>
                    <a:pt x="8532" y="1654"/>
                    <a:pt x="16077" y="-2766"/>
                  </a:cubicBezTo>
                  <a:cubicBezTo>
                    <a:pt x="17527" y="-3617"/>
                    <a:pt x="19198" y="-3617"/>
                    <a:pt x="20671" y="-2778"/>
                  </a:cubicBezTo>
                  <a:cubicBezTo>
                    <a:pt x="25900" y="193"/>
                    <a:pt x="31109" y="3165"/>
                    <a:pt x="36338" y="6137"/>
                  </a:cubicBezTo>
                  <a:lnTo>
                    <a:pt x="37285" y="7724"/>
                  </a:lnTo>
                  <a:lnTo>
                    <a:pt x="36387" y="9337"/>
                  </a:lnTo>
                  <a:cubicBezTo>
                    <a:pt x="29110" y="13579"/>
                    <a:pt x="28376" y="14163"/>
                    <a:pt x="20775" y="18558"/>
                  </a:cubicBezTo>
                  <a:cubicBezTo>
                    <a:pt x="19327" y="19396"/>
                    <a:pt x="17655" y="19396"/>
                    <a:pt x="16197" y="1855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7" name="자유형: 도형 566">
              <a:extLst>
                <a:ext uri="{FF2B5EF4-FFF2-40B4-BE49-F238E27FC236}">
                  <a16:creationId xmlns:a16="http://schemas.microsoft.com/office/drawing/2014/main" id="{4ECD7DC4-8443-4CB1-8B64-134AD95435F8}"/>
                </a:ext>
              </a:extLst>
            </p:cNvPr>
            <p:cNvSpPr/>
            <p:nvPr/>
          </p:nvSpPr>
          <p:spPr>
            <a:xfrm flipV="1">
              <a:off x="4285435" y="1640744"/>
              <a:ext cx="37941" cy="22415"/>
            </a:xfrm>
            <a:custGeom>
              <a:avLst/>
              <a:gdLst>
                <a:gd name="connsiteX0" fmla="*/ 16207 w 37941"/>
                <a:gd name="connsiteY0" fmla="*/ 18379 h 22415"/>
                <a:gd name="connsiteX1" fmla="*/ 510 w 37941"/>
                <a:gd name="connsiteY1" fmla="*/ 9477 h 22415"/>
                <a:gd name="connsiteX2" fmla="*/ -448 w 37941"/>
                <a:gd name="connsiteY2" fmla="*/ 7877 h 22415"/>
                <a:gd name="connsiteX3" fmla="*/ 460 w 37941"/>
                <a:gd name="connsiteY3" fmla="*/ 6276 h 22415"/>
                <a:gd name="connsiteX4" fmla="*/ 16296 w 37941"/>
                <a:gd name="connsiteY4" fmla="*/ -2766 h 22415"/>
                <a:gd name="connsiteX5" fmla="*/ 20884 w 37941"/>
                <a:gd name="connsiteY5" fmla="*/ -2791 h 22415"/>
                <a:gd name="connsiteX6" fmla="*/ 36546 w 37941"/>
                <a:gd name="connsiteY6" fmla="*/ 6099 h 22415"/>
                <a:gd name="connsiteX7" fmla="*/ 37493 w 37941"/>
                <a:gd name="connsiteY7" fmla="*/ 7686 h 22415"/>
                <a:gd name="connsiteX8" fmla="*/ 36595 w 37941"/>
                <a:gd name="connsiteY8" fmla="*/ 9286 h 22415"/>
                <a:gd name="connsiteX9" fmla="*/ 20780 w 37941"/>
                <a:gd name="connsiteY9" fmla="*/ 18379 h 22415"/>
                <a:gd name="connsiteX10" fmla="*/ 16207 w 37941"/>
                <a:gd name="connsiteY10" fmla="*/ 18379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5">
                  <a:moveTo>
                    <a:pt x="16207" y="18379"/>
                  </a:moveTo>
                  <a:cubicBezTo>
                    <a:pt x="10997" y="15408"/>
                    <a:pt x="5759" y="12436"/>
                    <a:pt x="510" y="9477"/>
                  </a:cubicBezTo>
                  <a:lnTo>
                    <a:pt x="-448" y="7877"/>
                  </a:lnTo>
                  <a:lnTo>
                    <a:pt x="460" y="6276"/>
                  </a:lnTo>
                  <a:cubicBezTo>
                    <a:pt x="7783" y="2047"/>
                    <a:pt x="8751" y="1628"/>
                    <a:pt x="16296" y="-2766"/>
                  </a:cubicBezTo>
                  <a:cubicBezTo>
                    <a:pt x="17745" y="-3617"/>
                    <a:pt x="19416" y="-3617"/>
                    <a:pt x="20884" y="-2791"/>
                  </a:cubicBezTo>
                  <a:cubicBezTo>
                    <a:pt x="26113" y="180"/>
                    <a:pt x="31317" y="3127"/>
                    <a:pt x="36546" y="6099"/>
                  </a:cubicBezTo>
                  <a:lnTo>
                    <a:pt x="37493" y="7686"/>
                  </a:lnTo>
                  <a:lnTo>
                    <a:pt x="36595" y="9286"/>
                  </a:lnTo>
                  <a:cubicBezTo>
                    <a:pt x="29318" y="13528"/>
                    <a:pt x="28376" y="13985"/>
                    <a:pt x="20780" y="18379"/>
                  </a:cubicBezTo>
                  <a:cubicBezTo>
                    <a:pt x="19337" y="19218"/>
                    <a:pt x="17665" y="19218"/>
                    <a:pt x="16207" y="1837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FA49AD08-ADAA-4A7D-9BC6-A11C854A9F68}"/>
                </a:ext>
              </a:extLst>
            </p:cNvPr>
            <p:cNvSpPr/>
            <p:nvPr/>
          </p:nvSpPr>
          <p:spPr>
            <a:xfrm flipV="1">
              <a:off x="4263593" y="1655388"/>
              <a:ext cx="37738" cy="22591"/>
            </a:xfrm>
            <a:custGeom>
              <a:avLst/>
              <a:gdLst>
                <a:gd name="connsiteX0" fmla="*/ 16212 w 37738"/>
                <a:gd name="connsiteY0" fmla="*/ 18569 h 22591"/>
                <a:gd name="connsiteX1" fmla="*/ 515 w 37738"/>
                <a:gd name="connsiteY1" fmla="*/ 9653 h 22591"/>
                <a:gd name="connsiteX2" fmla="*/ -433 w 37738"/>
                <a:gd name="connsiteY2" fmla="*/ 8053 h 22591"/>
                <a:gd name="connsiteX3" fmla="*/ 470 w 37738"/>
                <a:gd name="connsiteY3" fmla="*/ 6453 h 22591"/>
                <a:gd name="connsiteX4" fmla="*/ 16097 w 37738"/>
                <a:gd name="connsiteY4" fmla="*/ -2755 h 22591"/>
                <a:gd name="connsiteX5" fmla="*/ 20686 w 37738"/>
                <a:gd name="connsiteY5" fmla="*/ -2767 h 22591"/>
                <a:gd name="connsiteX6" fmla="*/ 36358 w 37738"/>
                <a:gd name="connsiteY6" fmla="*/ 6135 h 22591"/>
                <a:gd name="connsiteX7" fmla="*/ 37305 w 37738"/>
                <a:gd name="connsiteY7" fmla="*/ 7736 h 22591"/>
                <a:gd name="connsiteX8" fmla="*/ 36407 w 37738"/>
                <a:gd name="connsiteY8" fmla="*/ 9336 h 22591"/>
                <a:gd name="connsiteX9" fmla="*/ 20790 w 37738"/>
                <a:gd name="connsiteY9" fmla="*/ 18569 h 22591"/>
                <a:gd name="connsiteX10" fmla="*/ 16212 w 37738"/>
                <a:gd name="connsiteY10" fmla="*/ 18569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91">
                  <a:moveTo>
                    <a:pt x="16212" y="18569"/>
                  </a:moveTo>
                  <a:cubicBezTo>
                    <a:pt x="11007" y="15597"/>
                    <a:pt x="5779" y="12625"/>
                    <a:pt x="515" y="9653"/>
                  </a:cubicBezTo>
                  <a:lnTo>
                    <a:pt x="-433" y="8053"/>
                  </a:lnTo>
                  <a:lnTo>
                    <a:pt x="470" y="6453"/>
                  </a:lnTo>
                  <a:cubicBezTo>
                    <a:pt x="7793" y="2236"/>
                    <a:pt x="8546" y="1652"/>
                    <a:pt x="16097" y="-2755"/>
                  </a:cubicBezTo>
                  <a:cubicBezTo>
                    <a:pt x="17541" y="-3605"/>
                    <a:pt x="19213" y="-3605"/>
                    <a:pt x="20686" y="-2767"/>
                  </a:cubicBezTo>
                  <a:cubicBezTo>
                    <a:pt x="25920" y="205"/>
                    <a:pt x="31124" y="3176"/>
                    <a:pt x="36358" y="6135"/>
                  </a:cubicBezTo>
                  <a:lnTo>
                    <a:pt x="37305" y="7736"/>
                  </a:lnTo>
                  <a:lnTo>
                    <a:pt x="36407" y="9336"/>
                  </a:lnTo>
                  <a:cubicBezTo>
                    <a:pt x="29134" y="13578"/>
                    <a:pt x="28390" y="14175"/>
                    <a:pt x="20790" y="18569"/>
                  </a:cubicBezTo>
                  <a:cubicBezTo>
                    <a:pt x="19346" y="19407"/>
                    <a:pt x="17680" y="19407"/>
                    <a:pt x="16212" y="1856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82252DDF-7696-4F42-9D04-5193DCD8DE85}"/>
                </a:ext>
              </a:extLst>
            </p:cNvPr>
            <p:cNvSpPr/>
            <p:nvPr/>
          </p:nvSpPr>
          <p:spPr>
            <a:xfrm flipV="1">
              <a:off x="4263593" y="1653152"/>
              <a:ext cx="37931" cy="22409"/>
            </a:xfrm>
            <a:custGeom>
              <a:avLst/>
              <a:gdLst>
                <a:gd name="connsiteX0" fmla="*/ 16212 w 37931"/>
                <a:gd name="connsiteY0" fmla="*/ 18384 h 22409"/>
                <a:gd name="connsiteX1" fmla="*/ 514 w 37931"/>
                <a:gd name="connsiteY1" fmla="*/ 9481 h 22409"/>
                <a:gd name="connsiteX2" fmla="*/ -433 w 37931"/>
                <a:gd name="connsiteY2" fmla="*/ 7894 h 22409"/>
                <a:gd name="connsiteX3" fmla="*/ 470 w 37931"/>
                <a:gd name="connsiteY3" fmla="*/ 6281 h 22409"/>
                <a:gd name="connsiteX4" fmla="*/ 16311 w 37931"/>
                <a:gd name="connsiteY4" fmla="*/ -2761 h 22409"/>
                <a:gd name="connsiteX5" fmla="*/ 20899 w 37931"/>
                <a:gd name="connsiteY5" fmla="*/ -2774 h 22409"/>
                <a:gd name="connsiteX6" fmla="*/ 36556 w 37931"/>
                <a:gd name="connsiteY6" fmla="*/ 6103 h 22409"/>
                <a:gd name="connsiteX7" fmla="*/ 37498 w 37931"/>
                <a:gd name="connsiteY7" fmla="*/ 7691 h 22409"/>
                <a:gd name="connsiteX8" fmla="*/ 36605 w 37931"/>
                <a:gd name="connsiteY8" fmla="*/ 9291 h 22409"/>
                <a:gd name="connsiteX9" fmla="*/ 20790 w 37931"/>
                <a:gd name="connsiteY9" fmla="*/ 18384 h 22409"/>
                <a:gd name="connsiteX10" fmla="*/ 16212 w 37931"/>
                <a:gd name="connsiteY10" fmla="*/ 18384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1" h="22409">
                  <a:moveTo>
                    <a:pt x="16212" y="18384"/>
                  </a:moveTo>
                  <a:cubicBezTo>
                    <a:pt x="11007" y="15412"/>
                    <a:pt x="5774" y="12453"/>
                    <a:pt x="514" y="9481"/>
                  </a:cubicBezTo>
                  <a:lnTo>
                    <a:pt x="-433" y="7894"/>
                  </a:lnTo>
                  <a:lnTo>
                    <a:pt x="470" y="6281"/>
                  </a:lnTo>
                  <a:cubicBezTo>
                    <a:pt x="7793" y="2064"/>
                    <a:pt x="8755" y="1646"/>
                    <a:pt x="16311" y="-2761"/>
                  </a:cubicBezTo>
                  <a:cubicBezTo>
                    <a:pt x="17753" y="-3600"/>
                    <a:pt x="19421" y="-3612"/>
                    <a:pt x="20899" y="-2774"/>
                  </a:cubicBezTo>
                  <a:cubicBezTo>
                    <a:pt x="26123" y="198"/>
                    <a:pt x="31327" y="3131"/>
                    <a:pt x="36556" y="6103"/>
                  </a:cubicBezTo>
                  <a:lnTo>
                    <a:pt x="37498" y="7691"/>
                  </a:lnTo>
                  <a:lnTo>
                    <a:pt x="36605" y="9291"/>
                  </a:lnTo>
                  <a:cubicBezTo>
                    <a:pt x="29333" y="13545"/>
                    <a:pt x="28381" y="13990"/>
                    <a:pt x="20790" y="18384"/>
                  </a:cubicBezTo>
                  <a:cubicBezTo>
                    <a:pt x="19341" y="19222"/>
                    <a:pt x="17680" y="19222"/>
                    <a:pt x="16212" y="18384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9AFAE1DE-08DF-4ACE-AB94-3F9FDDF23F8C}"/>
                </a:ext>
              </a:extLst>
            </p:cNvPr>
            <p:cNvSpPr/>
            <p:nvPr/>
          </p:nvSpPr>
          <p:spPr>
            <a:xfrm flipV="1">
              <a:off x="4241740" y="1667805"/>
              <a:ext cx="37738" cy="22582"/>
            </a:xfrm>
            <a:custGeom>
              <a:avLst/>
              <a:gdLst>
                <a:gd name="connsiteX0" fmla="*/ 16232 w 37738"/>
                <a:gd name="connsiteY0" fmla="*/ 18580 h 22582"/>
                <a:gd name="connsiteX1" fmla="*/ 534 w 37738"/>
                <a:gd name="connsiteY1" fmla="*/ 9677 h 22582"/>
                <a:gd name="connsiteX2" fmla="*/ -418 w 37738"/>
                <a:gd name="connsiteY2" fmla="*/ 8077 h 22582"/>
                <a:gd name="connsiteX3" fmla="*/ 490 w 37738"/>
                <a:gd name="connsiteY3" fmla="*/ 6477 h 22582"/>
                <a:gd name="connsiteX4" fmla="*/ 16112 w 37738"/>
                <a:gd name="connsiteY4" fmla="*/ -2744 h 22582"/>
                <a:gd name="connsiteX5" fmla="*/ 20706 w 37738"/>
                <a:gd name="connsiteY5" fmla="*/ -2756 h 22582"/>
                <a:gd name="connsiteX6" fmla="*/ 36373 w 37738"/>
                <a:gd name="connsiteY6" fmla="*/ 6159 h 22582"/>
                <a:gd name="connsiteX7" fmla="*/ 37320 w 37738"/>
                <a:gd name="connsiteY7" fmla="*/ 7747 h 22582"/>
                <a:gd name="connsiteX8" fmla="*/ 36422 w 37738"/>
                <a:gd name="connsiteY8" fmla="*/ 9347 h 22582"/>
                <a:gd name="connsiteX9" fmla="*/ 20815 w 37738"/>
                <a:gd name="connsiteY9" fmla="*/ 18580 h 22582"/>
                <a:gd name="connsiteX10" fmla="*/ 16232 w 37738"/>
                <a:gd name="connsiteY10" fmla="*/ 18580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2">
                  <a:moveTo>
                    <a:pt x="16232" y="18580"/>
                  </a:moveTo>
                  <a:cubicBezTo>
                    <a:pt x="11027" y="15608"/>
                    <a:pt x="5794" y="12636"/>
                    <a:pt x="534" y="9677"/>
                  </a:cubicBezTo>
                  <a:lnTo>
                    <a:pt x="-418" y="8077"/>
                  </a:lnTo>
                  <a:lnTo>
                    <a:pt x="490" y="6477"/>
                  </a:lnTo>
                  <a:cubicBezTo>
                    <a:pt x="7818" y="2260"/>
                    <a:pt x="8566" y="1663"/>
                    <a:pt x="16112" y="-2744"/>
                  </a:cubicBezTo>
                  <a:cubicBezTo>
                    <a:pt x="17555" y="-3594"/>
                    <a:pt x="19233" y="-3594"/>
                    <a:pt x="20706" y="-2756"/>
                  </a:cubicBezTo>
                  <a:cubicBezTo>
                    <a:pt x="25934" y="216"/>
                    <a:pt x="31144" y="3188"/>
                    <a:pt x="36373" y="6159"/>
                  </a:cubicBezTo>
                  <a:lnTo>
                    <a:pt x="37320" y="7747"/>
                  </a:lnTo>
                  <a:lnTo>
                    <a:pt x="36422" y="9347"/>
                  </a:lnTo>
                  <a:cubicBezTo>
                    <a:pt x="29154" y="13601"/>
                    <a:pt x="28410" y="14186"/>
                    <a:pt x="20815" y="18580"/>
                  </a:cubicBezTo>
                  <a:cubicBezTo>
                    <a:pt x="19361" y="19405"/>
                    <a:pt x="17700" y="19405"/>
                    <a:pt x="16232" y="1858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1" name="자유형: 도형 570">
              <a:extLst>
                <a:ext uri="{FF2B5EF4-FFF2-40B4-BE49-F238E27FC236}">
                  <a16:creationId xmlns:a16="http://schemas.microsoft.com/office/drawing/2014/main" id="{5FED15C2-659E-4D51-A9F2-E6BDCCCA63B5}"/>
                </a:ext>
              </a:extLst>
            </p:cNvPr>
            <p:cNvSpPr/>
            <p:nvPr/>
          </p:nvSpPr>
          <p:spPr>
            <a:xfrm flipV="1">
              <a:off x="4241740" y="1665560"/>
              <a:ext cx="37936" cy="22409"/>
            </a:xfrm>
            <a:custGeom>
              <a:avLst/>
              <a:gdLst>
                <a:gd name="connsiteX0" fmla="*/ 16232 w 37936"/>
                <a:gd name="connsiteY0" fmla="*/ 18395 h 22409"/>
                <a:gd name="connsiteX1" fmla="*/ 529 w 37936"/>
                <a:gd name="connsiteY1" fmla="*/ 9492 h 22409"/>
                <a:gd name="connsiteX2" fmla="*/ -418 w 37936"/>
                <a:gd name="connsiteY2" fmla="*/ 7905 h 22409"/>
                <a:gd name="connsiteX3" fmla="*/ 485 w 37936"/>
                <a:gd name="connsiteY3" fmla="*/ 6292 h 22409"/>
                <a:gd name="connsiteX4" fmla="*/ 16326 w 37936"/>
                <a:gd name="connsiteY4" fmla="*/ -2750 h 22409"/>
                <a:gd name="connsiteX5" fmla="*/ 20909 w 37936"/>
                <a:gd name="connsiteY5" fmla="*/ -2763 h 22409"/>
                <a:gd name="connsiteX6" fmla="*/ 36576 w 37936"/>
                <a:gd name="connsiteY6" fmla="*/ 6114 h 22409"/>
                <a:gd name="connsiteX7" fmla="*/ 37518 w 37936"/>
                <a:gd name="connsiteY7" fmla="*/ 7702 h 22409"/>
                <a:gd name="connsiteX8" fmla="*/ 36625 w 37936"/>
                <a:gd name="connsiteY8" fmla="*/ 9302 h 22409"/>
                <a:gd name="connsiteX9" fmla="*/ 20815 w 37936"/>
                <a:gd name="connsiteY9" fmla="*/ 18395 h 22409"/>
                <a:gd name="connsiteX10" fmla="*/ 16232 w 37936"/>
                <a:gd name="connsiteY10" fmla="*/ 18395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9">
                  <a:moveTo>
                    <a:pt x="16232" y="18395"/>
                  </a:moveTo>
                  <a:cubicBezTo>
                    <a:pt x="11022" y="15436"/>
                    <a:pt x="5793" y="12464"/>
                    <a:pt x="529" y="9492"/>
                  </a:cubicBezTo>
                  <a:lnTo>
                    <a:pt x="-418" y="7905"/>
                  </a:lnTo>
                  <a:lnTo>
                    <a:pt x="485" y="6292"/>
                  </a:lnTo>
                  <a:cubicBezTo>
                    <a:pt x="7808" y="2076"/>
                    <a:pt x="8770" y="1657"/>
                    <a:pt x="16326" y="-2750"/>
                  </a:cubicBezTo>
                  <a:cubicBezTo>
                    <a:pt x="17768" y="-3589"/>
                    <a:pt x="19436" y="-3601"/>
                    <a:pt x="20909" y="-2763"/>
                  </a:cubicBezTo>
                  <a:cubicBezTo>
                    <a:pt x="26138" y="209"/>
                    <a:pt x="31342" y="3142"/>
                    <a:pt x="36576" y="6114"/>
                  </a:cubicBezTo>
                  <a:lnTo>
                    <a:pt x="37518" y="7702"/>
                  </a:lnTo>
                  <a:lnTo>
                    <a:pt x="36625" y="9302"/>
                  </a:lnTo>
                  <a:cubicBezTo>
                    <a:pt x="29353" y="13556"/>
                    <a:pt x="28405" y="14014"/>
                    <a:pt x="20815" y="18395"/>
                  </a:cubicBezTo>
                  <a:cubicBezTo>
                    <a:pt x="19361" y="19233"/>
                    <a:pt x="17695" y="19233"/>
                    <a:pt x="16232" y="1839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9EE3F009-C918-4487-AF4C-C0767147B234}"/>
                </a:ext>
              </a:extLst>
            </p:cNvPr>
            <p:cNvSpPr/>
            <p:nvPr/>
          </p:nvSpPr>
          <p:spPr>
            <a:xfrm flipV="1">
              <a:off x="4219892" y="1680203"/>
              <a:ext cx="37732" cy="22587"/>
            </a:xfrm>
            <a:custGeom>
              <a:avLst/>
              <a:gdLst>
                <a:gd name="connsiteX0" fmla="*/ 16240 w 37732"/>
                <a:gd name="connsiteY0" fmla="*/ 18586 h 22587"/>
                <a:gd name="connsiteX1" fmla="*/ 544 w 37732"/>
                <a:gd name="connsiteY1" fmla="*/ 9683 h 22587"/>
                <a:gd name="connsiteX2" fmla="*/ -403 w 37732"/>
                <a:gd name="connsiteY2" fmla="*/ 8083 h 22587"/>
                <a:gd name="connsiteX3" fmla="*/ 500 w 37732"/>
                <a:gd name="connsiteY3" fmla="*/ 6483 h 22587"/>
                <a:gd name="connsiteX4" fmla="*/ 16122 w 37732"/>
                <a:gd name="connsiteY4" fmla="*/ -2737 h 22587"/>
                <a:gd name="connsiteX5" fmla="*/ 20716 w 37732"/>
                <a:gd name="connsiteY5" fmla="*/ -2750 h 22587"/>
                <a:gd name="connsiteX6" fmla="*/ 36382 w 37732"/>
                <a:gd name="connsiteY6" fmla="*/ 6165 h 22587"/>
                <a:gd name="connsiteX7" fmla="*/ 37330 w 37732"/>
                <a:gd name="connsiteY7" fmla="*/ 7766 h 22587"/>
                <a:gd name="connsiteX8" fmla="*/ 36437 w 37732"/>
                <a:gd name="connsiteY8" fmla="*/ 9366 h 22587"/>
                <a:gd name="connsiteX9" fmla="*/ 20825 w 37732"/>
                <a:gd name="connsiteY9" fmla="*/ 18586 h 22587"/>
                <a:gd name="connsiteX10" fmla="*/ 16240 w 37732"/>
                <a:gd name="connsiteY10" fmla="*/ 18586 h 2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7">
                  <a:moveTo>
                    <a:pt x="16240" y="18586"/>
                  </a:moveTo>
                  <a:cubicBezTo>
                    <a:pt x="11037" y="15614"/>
                    <a:pt x="5803" y="12643"/>
                    <a:pt x="544" y="9683"/>
                  </a:cubicBezTo>
                  <a:lnTo>
                    <a:pt x="-403" y="8083"/>
                  </a:lnTo>
                  <a:lnTo>
                    <a:pt x="500" y="6483"/>
                  </a:lnTo>
                  <a:cubicBezTo>
                    <a:pt x="7827" y="2254"/>
                    <a:pt x="8576" y="1670"/>
                    <a:pt x="16122" y="-2737"/>
                  </a:cubicBezTo>
                  <a:cubicBezTo>
                    <a:pt x="17575" y="-3575"/>
                    <a:pt x="19243" y="-3588"/>
                    <a:pt x="20716" y="-2750"/>
                  </a:cubicBezTo>
                  <a:cubicBezTo>
                    <a:pt x="25944" y="222"/>
                    <a:pt x="31154" y="3194"/>
                    <a:pt x="36382" y="6165"/>
                  </a:cubicBezTo>
                  <a:lnTo>
                    <a:pt x="37330" y="7766"/>
                  </a:lnTo>
                  <a:lnTo>
                    <a:pt x="36437" y="9366"/>
                  </a:lnTo>
                  <a:cubicBezTo>
                    <a:pt x="29164" y="13608"/>
                    <a:pt x="28420" y="14192"/>
                    <a:pt x="20825" y="18586"/>
                  </a:cubicBezTo>
                  <a:cubicBezTo>
                    <a:pt x="19376" y="19424"/>
                    <a:pt x="17710" y="19424"/>
                    <a:pt x="16240" y="1858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54D2DC4F-3D8B-47C8-9968-97B6F4CDA4FE}"/>
                </a:ext>
              </a:extLst>
            </p:cNvPr>
            <p:cNvSpPr/>
            <p:nvPr/>
          </p:nvSpPr>
          <p:spPr>
            <a:xfrm flipV="1">
              <a:off x="4219887" y="1677956"/>
              <a:ext cx="37936" cy="22415"/>
            </a:xfrm>
            <a:custGeom>
              <a:avLst/>
              <a:gdLst>
                <a:gd name="connsiteX0" fmla="*/ 16245 w 37936"/>
                <a:gd name="connsiteY0" fmla="*/ 18413 h 22415"/>
                <a:gd name="connsiteX1" fmla="*/ 549 w 37936"/>
                <a:gd name="connsiteY1" fmla="*/ 9497 h 22415"/>
                <a:gd name="connsiteX2" fmla="*/ -403 w 37936"/>
                <a:gd name="connsiteY2" fmla="*/ 7910 h 22415"/>
                <a:gd name="connsiteX3" fmla="*/ 505 w 37936"/>
                <a:gd name="connsiteY3" fmla="*/ 6309 h 22415"/>
                <a:gd name="connsiteX4" fmla="*/ 16341 w 37936"/>
                <a:gd name="connsiteY4" fmla="*/ -2733 h 22415"/>
                <a:gd name="connsiteX5" fmla="*/ 20929 w 37936"/>
                <a:gd name="connsiteY5" fmla="*/ -2758 h 22415"/>
                <a:gd name="connsiteX6" fmla="*/ 36591 w 37936"/>
                <a:gd name="connsiteY6" fmla="*/ 6119 h 22415"/>
                <a:gd name="connsiteX7" fmla="*/ 37533 w 37936"/>
                <a:gd name="connsiteY7" fmla="*/ 7707 h 22415"/>
                <a:gd name="connsiteX8" fmla="*/ 36640 w 37936"/>
                <a:gd name="connsiteY8" fmla="*/ 9307 h 22415"/>
                <a:gd name="connsiteX9" fmla="*/ 20830 w 37936"/>
                <a:gd name="connsiteY9" fmla="*/ 18413 h 22415"/>
                <a:gd name="connsiteX10" fmla="*/ 16245 w 37936"/>
                <a:gd name="connsiteY10" fmla="*/ 18413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5">
                  <a:moveTo>
                    <a:pt x="16245" y="18413"/>
                  </a:moveTo>
                  <a:cubicBezTo>
                    <a:pt x="11042" y="15441"/>
                    <a:pt x="5808" y="12469"/>
                    <a:pt x="549" y="9497"/>
                  </a:cubicBezTo>
                  <a:lnTo>
                    <a:pt x="-403" y="7910"/>
                  </a:lnTo>
                  <a:lnTo>
                    <a:pt x="505" y="6309"/>
                  </a:lnTo>
                  <a:cubicBezTo>
                    <a:pt x="7823" y="2081"/>
                    <a:pt x="8789" y="1674"/>
                    <a:pt x="16341" y="-2733"/>
                  </a:cubicBezTo>
                  <a:cubicBezTo>
                    <a:pt x="17783" y="-3584"/>
                    <a:pt x="19456" y="-3584"/>
                    <a:pt x="20929" y="-2758"/>
                  </a:cubicBezTo>
                  <a:cubicBezTo>
                    <a:pt x="26153" y="213"/>
                    <a:pt x="31357" y="3147"/>
                    <a:pt x="36591" y="6119"/>
                  </a:cubicBezTo>
                  <a:lnTo>
                    <a:pt x="37533" y="7707"/>
                  </a:lnTo>
                  <a:lnTo>
                    <a:pt x="36640" y="9307"/>
                  </a:lnTo>
                  <a:cubicBezTo>
                    <a:pt x="29368" y="13561"/>
                    <a:pt x="28420" y="14018"/>
                    <a:pt x="20830" y="18413"/>
                  </a:cubicBezTo>
                  <a:cubicBezTo>
                    <a:pt x="19376" y="19251"/>
                    <a:pt x="17715" y="19251"/>
                    <a:pt x="16245" y="18413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4" name="자유형: 도형 573">
              <a:extLst>
                <a:ext uri="{FF2B5EF4-FFF2-40B4-BE49-F238E27FC236}">
                  <a16:creationId xmlns:a16="http://schemas.microsoft.com/office/drawing/2014/main" id="{52471838-FD71-48FD-A7B7-714F75BA1260}"/>
                </a:ext>
              </a:extLst>
            </p:cNvPr>
            <p:cNvSpPr/>
            <p:nvPr/>
          </p:nvSpPr>
          <p:spPr>
            <a:xfrm flipV="1">
              <a:off x="4198039" y="1692608"/>
              <a:ext cx="37732" cy="22582"/>
            </a:xfrm>
            <a:custGeom>
              <a:avLst/>
              <a:gdLst>
                <a:gd name="connsiteX0" fmla="*/ 16255 w 37732"/>
                <a:gd name="connsiteY0" fmla="*/ 18602 h 22582"/>
                <a:gd name="connsiteX1" fmla="*/ 559 w 37732"/>
                <a:gd name="connsiteY1" fmla="*/ 9686 h 22582"/>
                <a:gd name="connsiteX2" fmla="*/ -388 w 37732"/>
                <a:gd name="connsiteY2" fmla="*/ 8099 h 22582"/>
                <a:gd name="connsiteX3" fmla="*/ 525 w 37732"/>
                <a:gd name="connsiteY3" fmla="*/ 6486 h 22582"/>
                <a:gd name="connsiteX4" fmla="*/ 16142 w 37732"/>
                <a:gd name="connsiteY4" fmla="*/ -2721 h 22582"/>
                <a:gd name="connsiteX5" fmla="*/ 20731 w 37732"/>
                <a:gd name="connsiteY5" fmla="*/ -2734 h 22582"/>
                <a:gd name="connsiteX6" fmla="*/ 36402 w 37732"/>
                <a:gd name="connsiteY6" fmla="*/ 6169 h 22582"/>
                <a:gd name="connsiteX7" fmla="*/ 37345 w 37732"/>
                <a:gd name="connsiteY7" fmla="*/ 7769 h 22582"/>
                <a:gd name="connsiteX8" fmla="*/ 36452 w 37732"/>
                <a:gd name="connsiteY8" fmla="*/ 9369 h 22582"/>
                <a:gd name="connsiteX9" fmla="*/ 20845 w 37732"/>
                <a:gd name="connsiteY9" fmla="*/ 18602 h 22582"/>
                <a:gd name="connsiteX10" fmla="*/ 16255 w 37732"/>
                <a:gd name="connsiteY10" fmla="*/ 18602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2">
                  <a:moveTo>
                    <a:pt x="16255" y="18602"/>
                  </a:moveTo>
                  <a:cubicBezTo>
                    <a:pt x="11052" y="15630"/>
                    <a:pt x="5818" y="12658"/>
                    <a:pt x="559" y="9686"/>
                  </a:cubicBezTo>
                  <a:lnTo>
                    <a:pt x="-388" y="8099"/>
                  </a:lnTo>
                  <a:lnTo>
                    <a:pt x="525" y="6486"/>
                  </a:lnTo>
                  <a:cubicBezTo>
                    <a:pt x="7841" y="2270"/>
                    <a:pt x="8591" y="1685"/>
                    <a:pt x="16142" y="-2721"/>
                  </a:cubicBezTo>
                  <a:cubicBezTo>
                    <a:pt x="17590" y="-3572"/>
                    <a:pt x="19257" y="-3572"/>
                    <a:pt x="20731" y="-2734"/>
                  </a:cubicBezTo>
                  <a:cubicBezTo>
                    <a:pt x="25959" y="225"/>
                    <a:pt x="31169" y="3197"/>
                    <a:pt x="36402" y="6169"/>
                  </a:cubicBezTo>
                  <a:lnTo>
                    <a:pt x="37345" y="7769"/>
                  </a:lnTo>
                  <a:lnTo>
                    <a:pt x="36452" y="9369"/>
                  </a:lnTo>
                  <a:cubicBezTo>
                    <a:pt x="29179" y="13611"/>
                    <a:pt x="28434" y="14208"/>
                    <a:pt x="20845" y="18602"/>
                  </a:cubicBezTo>
                  <a:cubicBezTo>
                    <a:pt x="19391" y="19428"/>
                    <a:pt x="17725" y="19428"/>
                    <a:pt x="16255" y="1860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5" name="자유형: 도형 574">
              <a:extLst>
                <a:ext uri="{FF2B5EF4-FFF2-40B4-BE49-F238E27FC236}">
                  <a16:creationId xmlns:a16="http://schemas.microsoft.com/office/drawing/2014/main" id="{3F2EB2D1-A6CB-4022-869C-C8D5BE7E0D7C}"/>
                </a:ext>
              </a:extLst>
            </p:cNvPr>
            <p:cNvSpPr/>
            <p:nvPr/>
          </p:nvSpPr>
          <p:spPr>
            <a:xfrm flipV="1">
              <a:off x="4198039" y="1690363"/>
              <a:ext cx="37931" cy="22414"/>
            </a:xfrm>
            <a:custGeom>
              <a:avLst/>
              <a:gdLst>
                <a:gd name="connsiteX0" fmla="*/ 16255 w 37931"/>
                <a:gd name="connsiteY0" fmla="*/ 18422 h 22414"/>
                <a:gd name="connsiteX1" fmla="*/ 559 w 37931"/>
                <a:gd name="connsiteY1" fmla="*/ 9519 h 22414"/>
                <a:gd name="connsiteX2" fmla="*/ -388 w 37931"/>
                <a:gd name="connsiteY2" fmla="*/ 7932 h 22414"/>
                <a:gd name="connsiteX3" fmla="*/ 515 w 37931"/>
                <a:gd name="connsiteY3" fmla="*/ 6319 h 22414"/>
                <a:gd name="connsiteX4" fmla="*/ 16350 w 37931"/>
                <a:gd name="connsiteY4" fmla="*/ -2723 h 22414"/>
                <a:gd name="connsiteX5" fmla="*/ 20939 w 37931"/>
                <a:gd name="connsiteY5" fmla="*/ -2736 h 22414"/>
                <a:gd name="connsiteX6" fmla="*/ 36601 w 37931"/>
                <a:gd name="connsiteY6" fmla="*/ 6141 h 22414"/>
                <a:gd name="connsiteX7" fmla="*/ 37543 w 37931"/>
                <a:gd name="connsiteY7" fmla="*/ 7729 h 22414"/>
                <a:gd name="connsiteX8" fmla="*/ 36650 w 37931"/>
                <a:gd name="connsiteY8" fmla="*/ 9329 h 22414"/>
                <a:gd name="connsiteX9" fmla="*/ 20840 w 37931"/>
                <a:gd name="connsiteY9" fmla="*/ 18422 h 22414"/>
                <a:gd name="connsiteX10" fmla="*/ 16255 w 37931"/>
                <a:gd name="connsiteY10" fmla="*/ 18422 h 2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1" h="22414">
                  <a:moveTo>
                    <a:pt x="16255" y="18422"/>
                  </a:moveTo>
                  <a:cubicBezTo>
                    <a:pt x="11052" y="15450"/>
                    <a:pt x="5818" y="12491"/>
                    <a:pt x="559" y="9519"/>
                  </a:cubicBezTo>
                  <a:lnTo>
                    <a:pt x="-388" y="7932"/>
                  </a:lnTo>
                  <a:lnTo>
                    <a:pt x="515" y="6319"/>
                  </a:lnTo>
                  <a:cubicBezTo>
                    <a:pt x="7841" y="2103"/>
                    <a:pt x="8799" y="1696"/>
                    <a:pt x="16350" y="-2723"/>
                  </a:cubicBezTo>
                  <a:cubicBezTo>
                    <a:pt x="17798" y="-3574"/>
                    <a:pt x="19466" y="-3574"/>
                    <a:pt x="20939" y="-2736"/>
                  </a:cubicBezTo>
                  <a:cubicBezTo>
                    <a:pt x="26173" y="236"/>
                    <a:pt x="31372" y="3169"/>
                    <a:pt x="36601" y="6141"/>
                  </a:cubicBezTo>
                  <a:lnTo>
                    <a:pt x="37543" y="7729"/>
                  </a:lnTo>
                  <a:lnTo>
                    <a:pt x="36650" y="9329"/>
                  </a:lnTo>
                  <a:cubicBezTo>
                    <a:pt x="29377" y="13571"/>
                    <a:pt x="28434" y="14028"/>
                    <a:pt x="20840" y="18422"/>
                  </a:cubicBezTo>
                  <a:cubicBezTo>
                    <a:pt x="19386" y="19260"/>
                    <a:pt x="17724" y="19260"/>
                    <a:pt x="16255" y="1842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6" name="자유형: 도형 575">
              <a:extLst>
                <a:ext uri="{FF2B5EF4-FFF2-40B4-BE49-F238E27FC236}">
                  <a16:creationId xmlns:a16="http://schemas.microsoft.com/office/drawing/2014/main" id="{0EBB3828-AC5D-4158-B11B-95AF6D0CCE7A}"/>
                </a:ext>
              </a:extLst>
            </p:cNvPr>
            <p:cNvSpPr/>
            <p:nvPr/>
          </p:nvSpPr>
          <p:spPr>
            <a:xfrm flipV="1">
              <a:off x="4176191" y="1705006"/>
              <a:ext cx="37732" cy="22591"/>
            </a:xfrm>
            <a:custGeom>
              <a:avLst/>
              <a:gdLst>
                <a:gd name="connsiteX0" fmla="*/ 16270 w 37732"/>
                <a:gd name="connsiteY0" fmla="*/ 18613 h 22591"/>
                <a:gd name="connsiteX1" fmla="*/ 574 w 37732"/>
                <a:gd name="connsiteY1" fmla="*/ 9710 h 22591"/>
                <a:gd name="connsiteX2" fmla="*/ -373 w 37732"/>
                <a:gd name="connsiteY2" fmla="*/ 8110 h 22591"/>
                <a:gd name="connsiteX3" fmla="*/ 535 w 37732"/>
                <a:gd name="connsiteY3" fmla="*/ 6510 h 22591"/>
                <a:gd name="connsiteX4" fmla="*/ 16152 w 37732"/>
                <a:gd name="connsiteY4" fmla="*/ -2710 h 22591"/>
                <a:gd name="connsiteX5" fmla="*/ 20740 w 37732"/>
                <a:gd name="connsiteY5" fmla="*/ -2723 h 22591"/>
                <a:gd name="connsiteX6" fmla="*/ 36412 w 37732"/>
                <a:gd name="connsiteY6" fmla="*/ 6192 h 22591"/>
                <a:gd name="connsiteX7" fmla="*/ 37360 w 37732"/>
                <a:gd name="connsiteY7" fmla="*/ 7780 h 22591"/>
                <a:gd name="connsiteX8" fmla="*/ 36462 w 37732"/>
                <a:gd name="connsiteY8" fmla="*/ 9380 h 22591"/>
                <a:gd name="connsiteX9" fmla="*/ 20855 w 37732"/>
                <a:gd name="connsiteY9" fmla="*/ 18613 h 22591"/>
                <a:gd name="connsiteX10" fmla="*/ 16270 w 37732"/>
                <a:gd name="connsiteY10" fmla="*/ 18613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1">
                  <a:moveTo>
                    <a:pt x="16270" y="18613"/>
                  </a:moveTo>
                  <a:cubicBezTo>
                    <a:pt x="11067" y="15641"/>
                    <a:pt x="5833" y="12669"/>
                    <a:pt x="574" y="9710"/>
                  </a:cubicBezTo>
                  <a:lnTo>
                    <a:pt x="-373" y="8110"/>
                  </a:lnTo>
                  <a:lnTo>
                    <a:pt x="535" y="6510"/>
                  </a:lnTo>
                  <a:cubicBezTo>
                    <a:pt x="7856" y="2281"/>
                    <a:pt x="8606" y="1697"/>
                    <a:pt x="16152" y="-2710"/>
                  </a:cubicBezTo>
                  <a:cubicBezTo>
                    <a:pt x="17600" y="-3561"/>
                    <a:pt x="19272" y="-3561"/>
                    <a:pt x="20740" y="-2723"/>
                  </a:cubicBezTo>
                  <a:cubicBezTo>
                    <a:pt x="25974" y="249"/>
                    <a:pt x="31184" y="3221"/>
                    <a:pt x="36412" y="6192"/>
                  </a:cubicBezTo>
                  <a:lnTo>
                    <a:pt x="37360" y="7780"/>
                  </a:lnTo>
                  <a:lnTo>
                    <a:pt x="36462" y="9380"/>
                  </a:lnTo>
                  <a:cubicBezTo>
                    <a:pt x="29194" y="13635"/>
                    <a:pt x="28449" y="14219"/>
                    <a:pt x="20855" y="18613"/>
                  </a:cubicBezTo>
                  <a:cubicBezTo>
                    <a:pt x="19401" y="19451"/>
                    <a:pt x="17739" y="19451"/>
                    <a:pt x="16270" y="1861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7" name="자유형: 도형 576">
              <a:extLst>
                <a:ext uri="{FF2B5EF4-FFF2-40B4-BE49-F238E27FC236}">
                  <a16:creationId xmlns:a16="http://schemas.microsoft.com/office/drawing/2014/main" id="{F92BAEBF-5116-46A3-BE63-DA6F481EB68E}"/>
                </a:ext>
              </a:extLst>
            </p:cNvPr>
            <p:cNvSpPr/>
            <p:nvPr/>
          </p:nvSpPr>
          <p:spPr>
            <a:xfrm flipV="1">
              <a:off x="4176186" y="1702758"/>
              <a:ext cx="37936" cy="22415"/>
            </a:xfrm>
            <a:custGeom>
              <a:avLst/>
              <a:gdLst>
                <a:gd name="connsiteX0" fmla="*/ 16275 w 37936"/>
                <a:gd name="connsiteY0" fmla="*/ 18435 h 22415"/>
                <a:gd name="connsiteX1" fmla="*/ 574 w 37936"/>
                <a:gd name="connsiteY1" fmla="*/ 9519 h 22415"/>
                <a:gd name="connsiteX2" fmla="*/ -373 w 37936"/>
                <a:gd name="connsiteY2" fmla="*/ 7932 h 22415"/>
                <a:gd name="connsiteX3" fmla="*/ 530 w 37936"/>
                <a:gd name="connsiteY3" fmla="*/ 6319 h 22415"/>
                <a:gd name="connsiteX4" fmla="*/ 16370 w 37936"/>
                <a:gd name="connsiteY4" fmla="*/ -2711 h 22415"/>
                <a:gd name="connsiteX5" fmla="*/ 20959 w 37936"/>
                <a:gd name="connsiteY5" fmla="*/ -2736 h 22415"/>
                <a:gd name="connsiteX6" fmla="*/ 36615 w 37936"/>
                <a:gd name="connsiteY6" fmla="*/ 6141 h 22415"/>
                <a:gd name="connsiteX7" fmla="*/ 37563 w 37936"/>
                <a:gd name="connsiteY7" fmla="*/ 7729 h 22415"/>
                <a:gd name="connsiteX8" fmla="*/ 36665 w 37936"/>
                <a:gd name="connsiteY8" fmla="*/ 9342 h 22415"/>
                <a:gd name="connsiteX9" fmla="*/ 20860 w 37936"/>
                <a:gd name="connsiteY9" fmla="*/ 18435 h 22415"/>
                <a:gd name="connsiteX10" fmla="*/ 16275 w 37936"/>
                <a:gd name="connsiteY10" fmla="*/ 18435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5">
                  <a:moveTo>
                    <a:pt x="16275" y="18435"/>
                  </a:moveTo>
                  <a:cubicBezTo>
                    <a:pt x="11067" y="15463"/>
                    <a:pt x="5838" y="12491"/>
                    <a:pt x="574" y="9519"/>
                  </a:cubicBezTo>
                  <a:lnTo>
                    <a:pt x="-373" y="7932"/>
                  </a:lnTo>
                  <a:lnTo>
                    <a:pt x="530" y="6319"/>
                  </a:lnTo>
                  <a:cubicBezTo>
                    <a:pt x="7856" y="2103"/>
                    <a:pt x="8814" y="1684"/>
                    <a:pt x="16370" y="-2711"/>
                  </a:cubicBezTo>
                  <a:cubicBezTo>
                    <a:pt x="17813" y="-3562"/>
                    <a:pt x="19491" y="-3562"/>
                    <a:pt x="20959" y="-2736"/>
                  </a:cubicBezTo>
                  <a:cubicBezTo>
                    <a:pt x="26182" y="236"/>
                    <a:pt x="31387" y="3169"/>
                    <a:pt x="36615" y="6141"/>
                  </a:cubicBezTo>
                  <a:lnTo>
                    <a:pt x="37563" y="7729"/>
                  </a:lnTo>
                  <a:lnTo>
                    <a:pt x="36665" y="9342"/>
                  </a:lnTo>
                  <a:cubicBezTo>
                    <a:pt x="29392" y="13583"/>
                    <a:pt x="28449" y="14028"/>
                    <a:pt x="20860" y="18435"/>
                  </a:cubicBezTo>
                  <a:cubicBezTo>
                    <a:pt x="19406" y="19273"/>
                    <a:pt x="17739" y="19273"/>
                    <a:pt x="16275" y="1843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8" name="자유형: 도형 577">
              <a:extLst>
                <a:ext uri="{FF2B5EF4-FFF2-40B4-BE49-F238E27FC236}">
                  <a16:creationId xmlns:a16="http://schemas.microsoft.com/office/drawing/2014/main" id="{1EA7CF3D-D464-4FBA-84BC-E2BF7A2F3E43}"/>
                </a:ext>
              </a:extLst>
            </p:cNvPr>
            <p:cNvSpPr/>
            <p:nvPr/>
          </p:nvSpPr>
          <p:spPr>
            <a:xfrm flipV="1">
              <a:off x="4154338" y="1717414"/>
              <a:ext cx="37743" cy="22580"/>
            </a:xfrm>
            <a:custGeom>
              <a:avLst/>
              <a:gdLst>
                <a:gd name="connsiteX0" fmla="*/ 16290 w 37743"/>
                <a:gd name="connsiteY0" fmla="*/ 18613 h 22580"/>
                <a:gd name="connsiteX1" fmla="*/ 589 w 37743"/>
                <a:gd name="connsiteY1" fmla="*/ 9710 h 22580"/>
                <a:gd name="connsiteX2" fmla="*/ -358 w 37743"/>
                <a:gd name="connsiteY2" fmla="*/ 8110 h 22580"/>
                <a:gd name="connsiteX3" fmla="*/ 550 w 37743"/>
                <a:gd name="connsiteY3" fmla="*/ 6510 h 22580"/>
                <a:gd name="connsiteX4" fmla="*/ 16176 w 37743"/>
                <a:gd name="connsiteY4" fmla="*/ -2698 h 22580"/>
                <a:gd name="connsiteX5" fmla="*/ 20766 w 37743"/>
                <a:gd name="connsiteY5" fmla="*/ -2723 h 22580"/>
                <a:gd name="connsiteX6" fmla="*/ 36432 w 37743"/>
                <a:gd name="connsiteY6" fmla="*/ 6192 h 22580"/>
                <a:gd name="connsiteX7" fmla="*/ 37385 w 37743"/>
                <a:gd name="connsiteY7" fmla="*/ 7792 h 22580"/>
                <a:gd name="connsiteX8" fmla="*/ 36482 w 37743"/>
                <a:gd name="connsiteY8" fmla="*/ 9393 h 22580"/>
                <a:gd name="connsiteX9" fmla="*/ 20870 w 37743"/>
                <a:gd name="connsiteY9" fmla="*/ 18613 h 22580"/>
                <a:gd name="connsiteX10" fmla="*/ 16290 w 37743"/>
                <a:gd name="connsiteY10" fmla="*/ 18613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80">
                  <a:moveTo>
                    <a:pt x="16290" y="18613"/>
                  </a:moveTo>
                  <a:cubicBezTo>
                    <a:pt x="11082" y="15641"/>
                    <a:pt x="5857" y="12669"/>
                    <a:pt x="589" y="9710"/>
                  </a:cubicBezTo>
                  <a:lnTo>
                    <a:pt x="-358" y="8110"/>
                  </a:lnTo>
                  <a:lnTo>
                    <a:pt x="550" y="6510"/>
                  </a:lnTo>
                  <a:cubicBezTo>
                    <a:pt x="7871" y="2281"/>
                    <a:pt x="8626" y="1697"/>
                    <a:pt x="16176" y="-2698"/>
                  </a:cubicBezTo>
                  <a:cubicBezTo>
                    <a:pt x="17620" y="-3549"/>
                    <a:pt x="19291" y="-3549"/>
                    <a:pt x="20766" y="-2723"/>
                  </a:cubicBezTo>
                  <a:cubicBezTo>
                    <a:pt x="25989" y="249"/>
                    <a:pt x="31197" y="3221"/>
                    <a:pt x="36432" y="6192"/>
                  </a:cubicBezTo>
                  <a:lnTo>
                    <a:pt x="37385" y="7792"/>
                  </a:lnTo>
                  <a:lnTo>
                    <a:pt x="36482" y="9393"/>
                  </a:lnTo>
                  <a:cubicBezTo>
                    <a:pt x="29209" y="13635"/>
                    <a:pt x="28464" y="14231"/>
                    <a:pt x="20870" y="18613"/>
                  </a:cubicBezTo>
                  <a:cubicBezTo>
                    <a:pt x="19426" y="19451"/>
                    <a:pt x="17754" y="19451"/>
                    <a:pt x="16290" y="1861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9" name="자유형: 도형 578">
              <a:extLst>
                <a:ext uri="{FF2B5EF4-FFF2-40B4-BE49-F238E27FC236}">
                  <a16:creationId xmlns:a16="http://schemas.microsoft.com/office/drawing/2014/main" id="{1A2A304B-F046-4A29-890D-4B6426088247}"/>
                </a:ext>
              </a:extLst>
            </p:cNvPr>
            <p:cNvSpPr/>
            <p:nvPr/>
          </p:nvSpPr>
          <p:spPr>
            <a:xfrm flipV="1">
              <a:off x="4154338" y="1715166"/>
              <a:ext cx="37941" cy="22415"/>
            </a:xfrm>
            <a:custGeom>
              <a:avLst/>
              <a:gdLst>
                <a:gd name="connsiteX0" fmla="*/ 16285 w 37941"/>
                <a:gd name="connsiteY0" fmla="*/ 18446 h 22415"/>
                <a:gd name="connsiteX1" fmla="*/ 589 w 37941"/>
                <a:gd name="connsiteY1" fmla="*/ 9543 h 22415"/>
                <a:gd name="connsiteX2" fmla="*/ -358 w 37941"/>
                <a:gd name="connsiteY2" fmla="*/ 7943 h 22415"/>
                <a:gd name="connsiteX3" fmla="*/ 550 w 37941"/>
                <a:gd name="connsiteY3" fmla="*/ 6342 h 22415"/>
                <a:gd name="connsiteX4" fmla="*/ 16380 w 37941"/>
                <a:gd name="connsiteY4" fmla="*/ -2713 h 22415"/>
                <a:gd name="connsiteX5" fmla="*/ 20969 w 37941"/>
                <a:gd name="connsiteY5" fmla="*/ -2713 h 22415"/>
                <a:gd name="connsiteX6" fmla="*/ 36630 w 37941"/>
                <a:gd name="connsiteY6" fmla="*/ 6152 h 22415"/>
                <a:gd name="connsiteX7" fmla="*/ 37583 w 37941"/>
                <a:gd name="connsiteY7" fmla="*/ 7752 h 22415"/>
                <a:gd name="connsiteX8" fmla="*/ 36680 w 37941"/>
                <a:gd name="connsiteY8" fmla="*/ 9340 h 22415"/>
                <a:gd name="connsiteX9" fmla="*/ 20870 w 37941"/>
                <a:gd name="connsiteY9" fmla="*/ 18446 h 22415"/>
                <a:gd name="connsiteX10" fmla="*/ 16285 w 37941"/>
                <a:gd name="connsiteY10" fmla="*/ 18446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5">
                  <a:moveTo>
                    <a:pt x="16285" y="18446"/>
                  </a:moveTo>
                  <a:cubicBezTo>
                    <a:pt x="11082" y="15474"/>
                    <a:pt x="5848" y="12502"/>
                    <a:pt x="589" y="9543"/>
                  </a:cubicBezTo>
                  <a:lnTo>
                    <a:pt x="-358" y="7943"/>
                  </a:lnTo>
                  <a:lnTo>
                    <a:pt x="550" y="6342"/>
                  </a:lnTo>
                  <a:cubicBezTo>
                    <a:pt x="7871" y="2114"/>
                    <a:pt x="8834" y="1707"/>
                    <a:pt x="16380" y="-2713"/>
                  </a:cubicBezTo>
                  <a:cubicBezTo>
                    <a:pt x="17828" y="-3551"/>
                    <a:pt x="19501" y="-3551"/>
                    <a:pt x="20969" y="-2713"/>
                  </a:cubicBezTo>
                  <a:cubicBezTo>
                    <a:pt x="26202" y="259"/>
                    <a:pt x="31407" y="3180"/>
                    <a:pt x="36630" y="6152"/>
                  </a:cubicBezTo>
                  <a:lnTo>
                    <a:pt x="37583" y="7752"/>
                  </a:lnTo>
                  <a:lnTo>
                    <a:pt x="36680" y="9340"/>
                  </a:lnTo>
                  <a:cubicBezTo>
                    <a:pt x="29407" y="13594"/>
                    <a:pt x="28459" y="14051"/>
                    <a:pt x="20870" y="18446"/>
                  </a:cubicBezTo>
                  <a:cubicBezTo>
                    <a:pt x="19426" y="19284"/>
                    <a:pt x="17754" y="19284"/>
                    <a:pt x="16285" y="18446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0" name="자유형: 도형 579">
              <a:extLst>
                <a:ext uri="{FF2B5EF4-FFF2-40B4-BE49-F238E27FC236}">
                  <a16:creationId xmlns:a16="http://schemas.microsoft.com/office/drawing/2014/main" id="{B2101412-CFE5-4301-88E1-21359A955362}"/>
                </a:ext>
              </a:extLst>
            </p:cNvPr>
            <p:cNvSpPr/>
            <p:nvPr/>
          </p:nvSpPr>
          <p:spPr>
            <a:xfrm flipV="1">
              <a:off x="4132491" y="1729822"/>
              <a:ext cx="37738" cy="22580"/>
            </a:xfrm>
            <a:custGeom>
              <a:avLst/>
              <a:gdLst>
                <a:gd name="connsiteX0" fmla="*/ 16300 w 37738"/>
                <a:gd name="connsiteY0" fmla="*/ 18624 h 22580"/>
                <a:gd name="connsiteX1" fmla="*/ 609 w 37738"/>
                <a:gd name="connsiteY1" fmla="*/ 9734 h 22580"/>
                <a:gd name="connsiteX2" fmla="*/ -343 w 37738"/>
                <a:gd name="connsiteY2" fmla="*/ 8134 h 22580"/>
                <a:gd name="connsiteX3" fmla="*/ 565 w 37738"/>
                <a:gd name="connsiteY3" fmla="*/ 6534 h 22580"/>
                <a:gd name="connsiteX4" fmla="*/ 16186 w 37738"/>
                <a:gd name="connsiteY4" fmla="*/ -2686 h 22580"/>
                <a:gd name="connsiteX5" fmla="*/ 20780 w 37738"/>
                <a:gd name="connsiteY5" fmla="*/ -2712 h 22580"/>
                <a:gd name="connsiteX6" fmla="*/ 36442 w 37738"/>
                <a:gd name="connsiteY6" fmla="*/ 6216 h 22580"/>
                <a:gd name="connsiteX7" fmla="*/ 37395 w 37738"/>
                <a:gd name="connsiteY7" fmla="*/ 7804 h 22580"/>
                <a:gd name="connsiteX8" fmla="*/ 36492 w 37738"/>
                <a:gd name="connsiteY8" fmla="*/ 9404 h 22580"/>
                <a:gd name="connsiteX9" fmla="*/ 20885 w 37738"/>
                <a:gd name="connsiteY9" fmla="*/ 18624 h 22580"/>
                <a:gd name="connsiteX10" fmla="*/ 16300 w 37738"/>
                <a:gd name="connsiteY10" fmla="*/ 18624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0">
                  <a:moveTo>
                    <a:pt x="16300" y="18624"/>
                  </a:moveTo>
                  <a:cubicBezTo>
                    <a:pt x="11092" y="15665"/>
                    <a:pt x="5867" y="12693"/>
                    <a:pt x="609" y="9734"/>
                  </a:cubicBezTo>
                  <a:lnTo>
                    <a:pt x="-343" y="8134"/>
                  </a:lnTo>
                  <a:lnTo>
                    <a:pt x="565" y="6534"/>
                  </a:lnTo>
                  <a:cubicBezTo>
                    <a:pt x="7886" y="2305"/>
                    <a:pt x="8635" y="1720"/>
                    <a:pt x="16186" y="-2686"/>
                  </a:cubicBezTo>
                  <a:cubicBezTo>
                    <a:pt x="17630" y="-3538"/>
                    <a:pt x="19301" y="-3538"/>
                    <a:pt x="20780" y="-2712"/>
                  </a:cubicBezTo>
                  <a:cubicBezTo>
                    <a:pt x="26009" y="260"/>
                    <a:pt x="31217" y="3244"/>
                    <a:pt x="36442" y="6216"/>
                  </a:cubicBezTo>
                  <a:lnTo>
                    <a:pt x="37395" y="7804"/>
                  </a:lnTo>
                  <a:lnTo>
                    <a:pt x="36492" y="9404"/>
                  </a:lnTo>
                  <a:cubicBezTo>
                    <a:pt x="29218" y="13658"/>
                    <a:pt x="28474" y="14230"/>
                    <a:pt x="20885" y="18624"/>
                  </a:cubicBezTo>
                  <a:cubicBezTo>
                    <a:pt x="19436" y="19462"/>
                    <a:pt x="17773" y="19462"/>
                    <a:pt x="16300" y="18624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1" name="자유형: 도형 580">
              <a:extLst>
                <a:ext uri="{FF2B5EF4-FFF2-40B4-BE49-F238E27FC236}">
                  <a16:creationId xmlns:a16="http://schemas.microsoft.com/office/drawing/2014/main" id="{AC882B4D-E070-4AD3-866C-89AB1B3C2548}"/>
                </a:ext>
              </a:extLst>
            </p:cNvPr>
            <p:cNvSpPr/>
            <p:nvPr/>
          </p:nvSpPr>
          <p:spPr>
            <a:xfrm flipV="1">
              <a:off x="4132486" y="1727574"/>
              <a:ext cx="37941" cy="22413"/>
            </a:xfrm>
            <a:custGeom>
              <a:avLst/>
              <a:gdLst>
                <a:gd name="connsiteX0" fmla="*/ 16300 w 37941"/>
                <a:gd name="connsiteY0" fmla="*/ 18455 h 22413"/>
                <a:gd name="connsiteX1" fmla="*/ 604 w 37941"/>
                <a:gd name="connsiteY1" fmla="*/ 9552 h 22413"/>
                <a:gd name="connsiteX2" fmla="*/ -344 w 37941"/>
                <a:gd name="connsiteY2" fmla="*/ 7952 h 22413"/>
                <a:gd name="connsiteX3" fmla="*/ 565 w 37941"/>
                <a:gd name="connsiteY3" fmla="*/ 6352 h 22413"/>
                <a:gd name="connsiteX4" fmla="*/ 16394 w 37941"/>
                <a:gd name="connsiteY4" fmla="*/ -2690 h 22413"/>
                <a:gd name="connsiteX5" fmla="*/ 20989 w 37941"/>
                <a:gd name="connsiteY5" fmla="*/ -2703 h 22413"/>
                <a:gd name="connsiteX6" fmla="*/ 36655 w 37941"/>
                <a:gd name="connsiteY6" fmla="*/ 6174 h 22413"/>
                <a:gd name="connsiteX7" fmla="*/ 37598 w 37941"/>
                <a:gd name="connsiteY7" fmla="*/ 7762 h 22413"/>
                <a:gd name="connsiteX8" fmla="*/ 36695 w 37941"/>
                <a:gd name="connsiteY8" fmla="*/ 9362 h 22413"/>
                <a:gd name="connsiteX9" fmla="*/ 20890 w 37941"/>
                <a:gd name="connsiteY9" fmla="*/ 18455 h 22413"/>
                <a:gd name="connsiteX10" fmla="*/ 16300 w 37941"/>
                <a:gd name="connsiteY10" fmla="*/ 18455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300" y="18455"/>
                  </a:moveTo>
                  <a:cubicBezTo>
                    <a:pt x="11097" y="15483"/>
                    <a:pt x="5863" y="12524"/>
                    <a:pt x="604" y="9552"/>
                  </a:cubicBezTo>
                  <a:lnTo>
                    <a:pt x="-344" y="7952"/>
                  </a:lnTo>
                  <a:lnTo>
                    <a:pt x="565" y="6352"/>
                  </a:lnTo>
                  <a:cubicBezTo>
                    <a:pt x="7886" y="2136"/>
                    <a:pt x="8849" y="1717"/>
                    <a:pt x="16394" y="-2690"/>
                  </a:cubicBezTo>
                  <a:cubicBezTo>
                    <a:pt x="17843" y="-3541"/>
                    <a:pt x="19515" y="-3541"/>
                    <a:pt x="20989" y="-2703"/>
                  </a:cubicBezTo>
                  <a:cubicBezTo>
                    <a:pt x="26217" y="269"/>
                    <a:pt x="31422" y="3202"/>
                    <a:pt x="36655" y="6174"/>
                  </a:cubicBezTo>
                  <a:lnTo>
                    <a:pt x="37598" y="7762"/>
                  </a:lnTo>
                  <a:lnTo>
                    <a:pt x="36695" y="9362"/>
                  </a:lnTo>
                  <a:cubicBezTo>
                    <a:pt x="29421" y="13617"/>
                    <a:pt x="28479" y="14061"/>
                    <a:pt x="20890" y="18455"/>
                  </a:cubicBezTo>
                  <a:cubicBezTo>
                    <a:pt x="19441" y="19293"/>
                    <a:pt x="17769" y="19293"/>
                    <a:pt x="16300" y="1845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2" name="자유형: 도형 581">
              <a:extLst>
                <a:ext uri="{FF2B5EF4-FFF2-40B4-BE49-F238E27FC236}">
                  <a16:creationId xmlns:a16="http://schemas.microsoft.com/office/drawing/2014/main" id="{1A4B7F31-BB09-41A0-AC68-07ED1229042D}"/>
                </a:ext>
              </a:extLst>
            </p:cNvPr>
            <p:cNvSpPr/>
            <p:nvPr/>
          </p:nvSpPr>
          <p:spPr>
            <a:xfrm flipV="1">
              <a:off x="4110638" y="1742217"/>
              <a:ext cx="37738" cy="22587"/>
            </a:xfrm>
            <a:custGeom>
              <a:avLst/>
              <a:gdLst>
                <a:gd name="connsiteX0" fmla="*/ 16315 w 37738"/>
                <a:gd name="connsiteY0" fmla="*/ 18641 h 22587"/>
                <a:gd name="connsiteX1" fmla="*/ 624 w 37738"/>
                <a:gd name="connsiteY1" fmla="*/ 9739 h 22587"/>
                <a:gd name="connsiteX2" fmla="*/ -329 w 37738"/>
                <a:gd name="connsiteY2" fmla="*/ 8139 h 22587"/>
                <a:gd name="connsiteX3" fmla="*/ 580 w 37738"/>
                <a:gd name="connsiteY3" fmla="*/ 6539 h 22587"/>
                <a:gd name="connsiteX4" fmla="*/ 16201 w 37738"/>
                <a:gd name="connsiteY4" fmla="*/ -2682 h 22587"/>
                <a:gd name="connsiteX5" fmla="*/ 20794 w 37738"/>
                <a:gd name="connsiteY5" fmla="*/ -2694 h 22587"/>
                <a:gd name="connsiteX6" fmla="*/ 36466 w 37738"/>
                <a:gd name="connsiteY6" fmla="*/ 6221 h 22587"/>
                <a:gd name="connsiteX7" fmla="*/ 37410 w 37738"/>
                <a:gd name="connsiteY7" fmla="*/ 7821 h 22587"/>
                <a:gd name="connsiteX8" fmla="*/ 36507 w 37738"/>
                <a:gd name="connsiteY8" fmla="*/ 9409 h 22587"/>
                <a:gd name="connsiteX9" fmla="*/ 20900 w 37738"/>
                <a:gd name="connsiteY9" fmla="*/ 18641 h 22587"/>
                <a:gd name="connsiteX10" fmla="*/ 16315 w 37738"/>
                <a:gd name="connsiteY10" fmla="*/ 18641 h 2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7">
                  <a:moveTo>
                    <a:pt x="16315" y="18641"/>
                  </a:moveTo>
                  <a:cubicBezTo>
                    <a:pt x="11115" y="15670"/>
                    <a:pt x="5882" y="12698"/>
                    <a:pt x="624" y="9739"/>
                  </a:cubicBezTo>
                  <a:lnTo>
                    <a:pt x="-329" y="8139"/>
                  </a:lnTo>
                  <a:lnTo>
                    <a:pt x="580" y="6539"/>
                  </a:lnTo>
                  <a:cubicBezTo>
                    <a:pt x="7901" y="2309"/>
                    <a:pt x="8650" y="1725"/>
                    <a:pt x="16201" y="-2682"/>
                  </a:cubicBezTo>
                  <a:cubicBezTo>
                    <a:pt x="17650" y="-3520"/>
                    <a:pt x="19316" y="-3533"/>
                    <a:pt x="20794" y="-2694"/>
                  </a:cubicBezTo>
                  <a:cubicBezTo>
                    <a:pt x="26024" y="277"/>
                    <a:pt x="31232" y="3249"/>
                    <a:pt x="36466" y="6221"/>
                  </a:cubicBezTo>
                  <a:lnTo>
                    <a:pt x="37410" y="7821"/>
                  </a:lnTo>
                  <a:lnTo>
                    <a:pt x="36507" y="9409"/>
                  </a:lnTo>
                  <a:cubicBezTo>
                    <a:pt x="29233" y="13663"/>
                    <a:pt x="28494" y="14247"/>
                    <a:pt x="20900" y="18641"/>
                  </a:cubicBezTo>
                  <a:cubicBezTo>
                    <a:pt x="19456" y="19480"/>
                    <a:pt x="17788" y="19480"/>
                    <a:pt x="16315" y="1864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3" name="자유형: 도형 582">
              <a:extLst>
                <a:ext uri="{FF2B5EF4-FFF2-40B4-BE49-F238E27FC236}">
                  <a16:creationId xmlns:a16="http://schemas.microsoft.com/office/drawing/2014/main" id="{544B9BBF-157B-4B70-87D4-6B2F70CC49B1}"/>
                </a:ext>
              </a:extLst>
            </p:cNvPr>
            <p:cNvSpPr/>
            <p:nvPr/>
          </p:nvSpPr>
          <p:spPr>
            <a:xfrm flipV="1">
              <a:off x="4110638" y="1739981"/>
              <a:ext cx="37936" cy="22410"/>
            </a:xfrm>
            <a:custGeom>
              <a:avLst/>
              <a:gdLst>
                <a:gd name="connsiteX0" fmla="*/ 16315 w 37936"/>
                <a:gd name="connsiteY0" fmla="*/ 18461 h 22410"/>
                <a:gd name="connsiteX1" fmla="*/ 624 w 37936"/>
                <a:gd name="connsiteY1" fmla="*/ 9559 h 22410"/>
                <a:gd name="connsiteX2" fmla="*/ -329 w 37936"/>
                <a:gd name="connsiteY2" fmla="*/ 7971 h 22410"/>
                <a:gd name="connsiteX3" fmla="*/ 579 w 37936"/>
                <a:gd name="connsiteY3" fmla="*/ 6371 h 22410"/>
                <a:gd name="connsiteX4" fmla="*/ 16409 w 37936"/>
                <a:gd name="connsiteY4" fmla="*/ -2684 h 22410"/>
                <a:gd name="connsiteX5" fmla="*/ 20999 w 37936"/>
                <a:gd name="connsiteY5" fmla="*/ -2697 h 22410"/>
                <a:gd name="connsiteX6" fmla="*/ 36665 w 37936"/>
                <a:gd name="connsiteY6" fmla="*/ 6181 h 22410"/>
                <a:gd name="connsiteX7" fmla="*/ 37608 w 37936"/>
                <a:gd name="connsiteY7" fmla="*/ 7781 h 22410"/>
                <a:gd name="connsiteX8" fmla="*/ 36705 w 37936"/>
                <a:gd name="connsiteY8" fmla="*/ 9368 h 22410"/>
                <a:gd name="connsiteX9" fmla="*/ 20899 w 37936"/>
                <a:gd name="connsiteY9" fmla="*/ 18474 h 22410"/>
                <a:gd name="connsiteX10" fmla="*/ 16315 w 37936"/>
                <a:gd name="connsiteY10" fmla="*/ 18461 h 2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0">
                  <a:moveTo>
                    <a:pt x="16315" y="18461"/>
                  </a:moveTo>
                  <a:cubicBezTo>
                    <a:pt x="11115" y="15490"/>
                    <a:pt x="5882" y="12531"/>
                    <a:pt x="624" y="9559"/>
                  </a:cubicBezTo>
                  <a:lnTo>
                    <a:pt x="-329" y="7971"/>
                  </a:lnTo>
                  <a:lnTo>
                    <a:pt x="579" y="6371"/>
                  </a:lnTo>
                  <a:cubicBezTo>
                    <a:pt x="7896" y="2142"/>
                    <a:pt x="8864" y="1723"/>
                    <a:pt x="16409" y="-2684"/>
                  </a:cubicBezTo>
                  <a:cubicBezTo>
                    <a:pt x="17853" y="-3522"/>
                    <a:pt x="19524" y="-3535"/>
                    <a:pt x="20999" y="-2697"/>
                  </a:cubicBezTo>
                  <a:cubicBezTo>
                    <a:pt x="26232" y="275"/>
                    <a:pt x="31435" y="3209"/>
                    <a:pt x="36665" y="6181"/>
                  </a:cubicBezTo>
                  <a:lnTo>
                    <a:pt x="37608" y="7781"/>
                  </a:lnTo>
                  <a:lnTo>
                    <a:pt x="36705" y="9368"/>
                  </a:lnTo>
                  <a:cubicBezTo>
                    <a:pt x="29436" y="13610"/>
                    <a:pt x="28489" y="14080"/>
                    <a:pt x="20899" y="18474"/>
                  </a:cubicBezTo>
                  <a:cubicBezTo>
                    <a:pt x="19450" y="19300"/>
                    <a:pt x="17778" y="19300"/>
                    <a:pt x="16315" y="1846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4" name="자유형: 도형 583">
              <a:extLst>
                <a:ext uri="{FF2B5EF4-FFF2-40B4-BE49-F238E27FC236}">
                  <a16:creationId xmlns:a16="http://schemas.microsoft.com/office/drawing/2014/main" id="{8EC1DB55-35BF-46B5-953A-EB1B5E0FE88A}"/>
                </a:ext>
              </a:extLst>
            </p:cNvPr>
            <p:cNvSpPr/>
            <p:nvPr/>
          </p:nvSpPr>
          <p:spPr>
            <a:xfrm flipV="1">
              <a:off x="4088785" y="1754625"/>
              <a:ext cx="37741" cy="22582"/>
            </a:xfrm>
            <a:custGeom>
              <a:avLst/>
              <a:gdLst>
                <a:gd name="connsiteX0" fmla="*/ 16330 w 37741"/>
                <a:gd name="connsiteY0" fmla="*/ 18648 h 22582"/>
                <a:gd name="connsiteX1" fmla="*/ 639 w 37741"/>
                <a:gd name="connsiteY1" fmla="*/ 9745 h 22582"/>
                <a:gd name="connsiteX2" fmla="*/ -314 w 37741"/>
                <a:gd name="connsiteY2" fmla="*/ 8145 h 22582"/>
                <a:gd name="connsiteX3" fmla="*/ 593 w 37741"/>
                <a:gd name="connsiteY3" fmla="*/ 6545 h 22582"/>
                <a:gd name="connsiteX4" fmla="*/ 16221 w 37741"/>
                <a:gd name="connsiteY4" fmla="*/ -2675 h 22582"/>
                <a:gd name="connsiteX5" fmla="*/ 20809 w 37741"/>
                <a:gd name="connsiteY5" fmla="*/ -2688 h 22582"/>
                <a:gd name="connsiteX6" fmla="*/ 36481 w 37741"/>
                <a:gd name="connsiteY6" fmla="*/ 6227 h 22582"/>
                <a:gd name="connsiteX7" fmla="*/ 37428 w 37741"/>
                <a:gd name="connsiteY7" fmla="*/ 7828 h 22582"/>
                <a:gd name="connsiteX8" fmla="*/ 36530 w 37741"/>
                <a:gd name="connsiteY8" fmla="*/ 9415 h 22582"/>
                <a:gd name="connsiteX9" fmla="*/ 20913 w 37741"/>
                <a:gd name="connsiteY9" fmla="*/ 18648 h 22582"/>
                <a:gd name="connsiteX10" fmla="*/ 16330 w 37741"/>
                <a:gd name="connsiteY10" fmla="*/ 18648 h 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1" h="22582">
                  <a:moveTo>
                    <a:pt x="16330" y="18648"/>
                  </a:moveTo>
                  <a:cubicBezTo>
                    <a:pt x="11130" y="15676"/>
                    <a:pt x="5902" y="12717"/>
                    <a:pt x="639" y="9745"/>
                  </a:cubicBezTo>
                  <a:lnTo>
                    <a:pt x="-314" y="8145"/>
                  </a:lnTo>
                  <a:lnTo>
                    <a:pt x="593" y="6545"/>
                  </a:lnTo>
                  <a:cubicBezTo>
                    <a:pt x="7916" y="2316"/>
                    <a:pt x="8665" y="1744"/>
                    <a:pt x="16221" y="-2675"/>
                  </a:cubicBezTo>
                  <a:cubicBezTo>
                    <a:pt x="17665" y="-3514"/>
                    <a:pt x="19331" y="-3514"/>
                    <a:pt x="20809" y="-2688"/>
                  </a:cubicBezTo>
                  <a:cubicBezTo>
                    <a:pt x="26039" y="283"/>
                    <a:pt x="31247" y="3268"/>
                    <a:pt x="36481" y="6227"/>
                  </a:cubicBezTo>
                  <a:lnTo>
                    <a:pt x="37428" y="7828"/>
                  </a:lnTo>
                  <a:lnTo>
                    <a:pt x="36530" y="9415"/>
                  </a:lnTo>
                  <a:cubicBezTo>
                    <a:pt x="29253" y="13682"/>
                    <a:pt x="28509" y="14266"/>
                    <a:pt x="20913" y="18648"/>
                  </a:cubicBezTo>
                  <a:cubicBezTo>
                    <a:pt x="19470" y="19486"/>
                    <a:pt x="17803" y="19486"/>
                    <a:pt x="16330" y="1864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5" name="자유형: 도형 584">
              <a:extLst>
                <a:ext uri="{FF2B5EF4-FFF2-40B4-BE49-F238E27FC236}">
                  <a16:creationId xmlns:a16="http://schemas.microsoft.com/office/drawing/2014/main" id="{C1967EA3-B085-4FD0-82B2-73A826FBE923}"/>
                </a:ext>
              </a:extLst>
            </p:cNvPr>
            <p:cNvSpPr/>
            <p:nvPr/>
          </p:nvSpPr>
          <p:spPr>
            <a:xfrm flipV="1">
              <a:off x="4088785" y="1752377"/>
              <a:ext cx="37936" cy="22415"/>
            </a:xfrm>
            <a:custGeom>
              <a:avLst/>
              <a:gdLst>
                <a:gd name="connsiteX0" fmla="*/ 16330 w 37936"/>
                <a:gd name="connsiteY0" fmla="*/ 18479 h 22415"/>
                <a:gd name="connsiteX1" fmla="*/ 639 w 37936"/>
                <a:gd name="connsiteY1" fmla="*/ 9576 h 22415"/>
                <a:gd name="connsiteX2" fmla="*/ -314 w 37936"/>
                <a:gd name="connsiteY2" fmla="*/ 7976 h 22415"/>
                <a:gd name="connsiteX3" fmla="*/ 593 w 37936"/>
                <a:gd name="connsiteY3" fmla="*/ 6376 h 22415"/>
                <a:gd name="connsiteX4" fmla="*/ 16424 w 37936"/>
                <a:gd name="connsiteY4" fmla="*/ -2667 h 22415"/>
                <a:gd name="connsiteX5" fmla="*/ 21013 w 37936"/>
                <a:gd name="connsiteY5" fmla="*/ -2692 h 22415"/>
                <a:gd name="connsiteX6" fmla="*/ 36680 w 37936"/>
                <a:gd name="connsiteY6" fmla="*/ 6198 h 22415"/>
                <a:gd name="connsiteX7" fmla="*/ 37622 w 37936"/>
                <a:gd name="connsiteY7" fmla="*/ 7785 h 22415"/>
                <a:gd name="connsiteX8" fmla="*/ 36730 w 37936"/>
                <a:gd name="connsiteY8" fmla="*/ 9373 h 22415"/>
                <a:gd name="connsiteX9" fmla="*/ 20913 w 37936"/>
                <a:gd name="connsiteY9" fmla="*/ 18479 h 22415"/>
                <a:gd name="connsiteX10" fmla="*/ 16330 w 37936"/>
                <a:gd name="connsiteY10" fmla="*/ 18479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5">
                  <a:moveTo>
                    <a:pt x="16330" y="18479"/>
                  </a:moveTo>
                  <a:cubicBezTo>
                    <a:pt x="11130" y="15507"/>
                    <a:pt x="5897" y="12535"/>
                    <a:pt x="639" y="9576"/>
                  </a:cubicBezTo>
                  <a:lnTo>
                    <a:pt x="-314" y="7976"/>
                  </a:lnTo>
                  <a:lnTo>
                    <a:pt x="593" y="6376"/>
                  </a:lnTo>
                  <a:cubicBezTo>
                    <a:pt x="7916" y="2147"/>
                    <a:pt x="8879" y="1740"/>
                    <a:pt x="16424" y="-2667"/>
                  </a:cubicBezTo>
                  <a:cubicBezTo>
                    <a:pt x="17868" y="-3517"/>
                    <a:pt x="19544" y="-3517"/>
                    <a:pt x="21013" y="-2692"/>
                  </a:cubicBezTo>
                  <a:cubicBezTo>
                    <a:pt x="26247" y="280"/>
                    <a:pt x="31450" y="3226"/>
                    <a:pt x="36680" y="6198"/>
                  </a:cubicBezTo>
                  <a:lnTo>
                    <a:pt x="37622" y="7785"/>
                  </a:lnTo>
                  <a:lnTo>
                    <a:pt x="36730" y="9373"/>
                  </a:lnTo>
                  <a:cubicBezTo>
                    <a:pt x="29451" y="13628"/>
                    <a:pt x="28504" y="14085"/>
                    <a:pt x="20913" y="18479"/>
                  </a:cubicBezTo>
                  <a:cubicBezTo>
                    <a:pt x="19465" y="19317"/>
                    <a:pt x="17803" y="19317"/>
                    <a:pt x="16330" y="1847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6" name="자유형: 도형 585">
              <a:extLst>
                <a:ext uri="{FF2B5EF4-FFF2-40B4-BE49-F238E27FC236}">
                  <a16:creationId xmlns:a16="http://schemas.microsoft.com/office/drawing/2014/main" id="{7DC6EFF4-F024-43BF-950D-FAC5B73A4529}"/>
                </a:ext>
              </a:extLst>
            </p:cNvPr>
            <p:cNvSpPr/>
            <p:nvPr/>
          </p:nvSpPr>
          <p:spPr>
            <a:xfrm flipV="1">
              <a:off x="4066932" y="1767033"/>
              <a:ext cx="37741" cy="22579"/>
            </a:xfrm>
            <a:custGeom>
              <a:avLst/>
              <a:gdLst>
                <a:gd name="connsiteX0" fmla="*/ 16355 w 37741"/>
                <a:gd name="connsiteY0" fmla="*/ 18656 h 22579"/>
                <a:gd name="connsiteX1" fmla="*/ 659 w 37741"/>
                <a:gd name="connsiteY1" fmla="*/ 9753 h 22579"/>
                <a:gd name="connsiteX2" fmla="*/ -299 w 37741"/>
                <a:gd name="connsiteY2" fmla="*/ 8166 h 22579"/>
                <a:gd name="connsiteX3" fmla="*/ 608 w 37741"/>
                <a:gd name="connsiteY3" fmla="*/ 6553 h 22579"/>
                <a:gd name="connsiteX4" fmla="*/ 16235 w 37741"/>
                <a:gd name="connsiteY4" fmla="*/ -2655 h 22579"/>
                <a:gd name="connsiteX5" fmla="*/ 20829 w 37741"/>
                <a:gd name="connsiteY5" fmla="*/ -2668 h 22579"/>
                <a:gd name="connsiteX6" fmla="*/ 36496 w 37741"/>
                <a:gd name="connsiteY6" fmla="*/ 6248 h 22579"/>
                <a:gd name="connsiteX7" fmla="*/ 37443 w 37741"/>
                <a:gd name="connsiteY7" fmla="*/ 7835 h 22579"/>
                <a:gd name="connsiteX8" fmla="*/ 36545 w 37741"/>
                <a:gd name="connsiteY8" fmla="*/ 9423 h 22579"/>
                <a:gd name="connsiteX9" fmla="*/ 20933 w 37741"/>
                <a:gd name="connsiteY9" fmla="*/ 18656 h 22579"/>
                <a:gd name="connsiteX10" fmla="*/ 16355 w 37741"/>
                <a:gd name="connsiteY10" fmla="*/ 18656 h 2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1" h="22579">
                  <a:moveTo>
                    <a:pt x="16355" y="18656"/>
                  </a:moveTo>
                  <a:cubicBezTo>
                    <a:pt x="11145" y="15697"/>
                    <a:pt x="5917" y="12725"/>
                    <a:pt x="659" y="9753"/>
                  </a:cubicBezTo>
                  <a:lnTo>
                    <a:pt x="-299" y="8166"/>
                  </a:lnTo>
                  <a:lnTo>
                    <a:pt x="608" y="6553"/>
                  </a:lnTo>
                  <a:cubicBezTo>
                    <a:pt x="7931" y="2336"/>
                    <a:pt x="8690" y="1752"/>
                    <a:pt x="16235" y="-2655"/>
                  </a:cubicBezTo>
                  <a:cubicBezTo>
                    <a:pt x="17679" y="-3506"/>
                    <a:pt x="19356" y="-3506"/>
                    <a:pt x="20829" y="-2668"/>
                  </a:cubicBezTo>
                  <a:cubicBezTo>
                    <a:pt x="26059" y="304"/>
                    <a:pt x="31267" y="3276"/>
                    <a:pt x="36496" y="6248"/>
                  </a:cubicBezTo>
                  <a:lnTo>
                    <a:pt x="37443" y="7835"/>
                  </a:lnTo>
                  <a:lnTo>
                    <a:pt x="36545" y="9423"/>
                  </a:lnTo>
                  <a:cubicBezTo>
                    <a:pt x="29268" y="13690"/>
                    <a:pt x="28524" y="14261"/>
                    <a:pt x="20933" y="18656"/>
                  </a:cubicBezTo>
                  <a:cubicBezTo>
                    <a:pt x="19485" y="19494"/>
                    <a:pt x="17823" y="19494"/>
                    <a:pt x="16355" y="1865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7" name="자유형: 도형 586">
              <a:extLst>
                <a:ext uri="{FF2B5EF4-FFF2-40B4-BE49-F238E27FC236}">
                  <a16:creationId xmlns:a16="http://schemas.microsoft.com/office/drawing/2014/main" id="{E414FF84-6BB9-4D61-B891-5797C11C5976}"/>
                </a:ext>
              </a:extLst>
            </p:cNvPr>
            <p:cNvSpPr/>
            <p:nvPr/>
          </p:nvSpPr>
          <p:spPr>
            <a:xfrm flipV="1">
              <a:off x="4066932" y="1764785"/>
              <a:ext cx="37941" cy="22413"/>
            </a:xfrm>
            <a:custGeom>
              <a:avLst/>
              <a:gdLst>
                <a:gd name="connsiteX0" fmla="*/ 16345 w 37941"/>
                <a:gd name="connsiteY0" fmla="*/ 18489 h 22413"/>
                <a:gd name="connsiteX1" fmla="*/ 654 w 37941"/>
                <a:gd name="connsiteY1" fmla="*/ 9586 h 22413"/>
                <a:gd name="connsiteX2" fmla="*/ -299 w 37941"/>
                <a:gd name="connsiteY2" fmla="*/ 7998 h 22413"/>
                <a:gd name="connsiteX3" fmla="*/ 608 w 37941"/>
                <a:gd name="connsiteY3" fmla="*/ 6385 h 22413"/>
                <a:gd name="connsiteX4" fmla="*/ 16439 w 37941"/>
                <a:gd name="connsiteY4" fmla="*/ -2657 h 22413"/>
                <a:gd name="connsiteX5" fmla="*/ 21032 w 37941"/>
                <a:gd name="connsiteY5" fmla="*/ -2670 h 22413"/>
                <a:gd name="connsiteX6" fmla="*/ 36699 w 37941"/>
                <a:gd name="connsiteY6" fmla="*/ 6195 h 22413"/>
                <a:gd name="connsiteX7" fmla="*/ 37642 w 37941"/>
                <a:gd name="connsiteY7" fmla="*/ 7795 h 22413"/>
                <a:gd name="connsiteX8" fmla="*/ 36745 w 37941"/>
                <a:gd name="connsiteY8" fmla="*/ 9395 h 22413"/>
                <a:gd name="connsiteX9" fmla="*/ 20933 w 37941"/>
                <a:gd name="connsiteY9" fmla="*/ 18489 h 22413"/>
                <a:gd name="connsiteX10" fmla="*/ 16345 w 37941"/>
                <a:gd name="connsiteY10" fmla="*/ 18489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13">
                  <a:moveTo>
                    <a:pt x="16345" y="18489"/>
                  </a:moveTo>
                  <a:cubicBezTo>
                    <a:pt x="11145" y="15517"/>
                    <a:pt x="5912" y="12545"/>
                    <a:pt x="654" y="9586"/>
                  </a:cubicBezTo>
                  <a:lnTo>
                    <a:pt x="-299" y="7998"/>
                  </a:lnTo>
                  <a:lnTo>
                    <a:pt x="608" y="6385"/>
                  </a:lnTo>
                  <a:cubicBezTo>
                    <a:pt x="7931" y="2169"/>
                    <a:pt x="8893" y="1750"/>
                    <a:pt x="16439" y="-2657"/>
                  </a:cubicBezTo>
                  <a:cubicBezTo>
                    <a:pt x="17893" y="-3508"/>
                    <a:pt x="19559" y="-3508"/>
                    <a:pt x="21032" y="-2670"/>
                  </a:cubicBezTo>
                  <a:cubicBezTo>
                    <a:pt x="26262" y="302"/>
                    <a:pt x="31465" y="3236"/>
                    <a:pt x="36699" y="6195"/>
                  </a:cubicBezTo>
                  <a:lnTo>
                    <a:pt x="37642" y="7795"/>
                  </a:lnTo>
                  <a:lnTo>
                    <a:pt x="36745" y="9395"/>
                  </a:lnTo>
                  <a:cubicBezTo>
                    <a:pt x="29476" y="13637"/>
                    <a:pt x="28524" y="14094"/>
                    <a:pt x="20933" y="18489"/>
                  </a:cubicBezTo>
                  <a:cubicBezTo>
                    <a:pt x="19485" y="19327"/>
                    <a:pt x="17818" y="19327"/>
                    <a:pt x="16345" y="1848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8" name="자유형: 도형 587">
              <a:extLst>
                <a:ext uri="{FF2B5EF4-FFF2-40B4-BE49-F238E27FC236}">
                  <a16:creationId xmlns:a16="http://schemas.microsoft.com/office/drawing/2014/main" id="{8443C674-7808-456B-B410-6A71537E20A4}"/>
                </a:ext>
              </a:extLst>
            </p:cNvPr>
            <p:cNvSpPr/>
            <p:nvPr/>
          </p:nvSpPr>
          <p:spPr>
            <a:xfrm flipV="1">
              <a:off x="4045088" y="1779430"/>
              <a:ext cx="37732" cy="22585"/>
            </a:xfrm>
            <a:custGeom>
              <a:avLst/>
              <a:gdLst>
                <a:gd name="connsiteX0" fmla="*/ 16366 w 37732"/>
                <a:gd name="connsiteY0" fmla="*/ 18662 h 22585"/>
                <a:gd name="connsiteX1" fmla="*/ 664 w 37732"/>
                <a:gd name="connsiteY1" fmla="*/ 9772 h 22585"/>
                <a:gd name="connsiteX2" fmla="*/ -284 w 37732"/>
                <a:gd name="connsiteY2" fmla="*/ 8172 h 22585"/>
                <a:gd name="connsiteX3" fmla="*/ 619 w 37732"/>
                <a:gd name="connsiteY3" fmla="*/ 6572 h 22585"/>
                <a:gd name="connsiteX4" fmla="*/ 16247 w 37732"/>
                <a:gd name="connsiteY4" fmla="*/ -2649 h 22585"/>
                <a:gd name="connsiteX5" fmla="*/ 20835 w 37732"/>
                <a:gd name="connsiteY5" fmla="*/ -2661 h 22585"/>
                <a:gd name="connsiteX6" fmla="*/ 36507 w 37732"/>
                <a:gd name="connsiteY6" fmla="*/ 6254 h 22585"/>
                <a:gd name="connsiteX7" fmla="*/ 37449 w 37732"/>
                <a:gd name="connsiteY7" fmla="*/ 7842 h 22585"/>
                <a:gd name="connsiteX8" fmla="*/ 36556 w 37732"/>
                <a:gd name="connsiteY8" fmla="*/ 9442 h 22585"/>
                <a:gd name="connsiteX9" fmla="*/ 20939 w 37732"/>
                <a:gd name="connsiteY9" fmla="*/ 18675 h 22585"/>
                <a:gd name="connsiteX10" fmla="*/ 16366 w 37732"/>
                <a:gd name="connsiteY10" fmla="*/ 18662 h 2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5">
                  <a:moveTo>
                    <a:pt x="16366" y="18662"/>
                  </a:moveTo>
                  <a:cubicBezTo>
                    <a:pt x="11156" y="15690"/>
                    <a:pt x="5928" y="12731"/>
                    <a:pt x="664" y="9772"/>
                  </a:cubicBezTo>
                  <a:lnTo>
                    <a:pt x="-284" y="8172"/>
                  </a:lnTo>
                  <a:lnTo>
                    <a:pt x="619" y="6572"/>
                  </a:lnTo>
                  <a:cubicBezTo>
                    <a:pt x="7942" y="2342"/>
                    <a:pt x="8701" y="1758"/>
                    <a:pt x="16247" y="-2649"/>
                  </a:cubicBezTo>
                  <a:cubicBezTo>
                    <a:pt x="17690" y="-3487"/>
                    <a:pt x="19362" y="-3499"/>
                    <a:pt x="20835" y="-2661"/>
                  </a:cubicBezTo>
                  <a:cubicBezTo>
                    <a:pt x="26064" y="311"/>
                    <a:pt x="31278" y="3282"/>
                    <a:pt x="36507" y="6254"/>
                  </a:cubicBezTo>
                  <a:lnTo>
                    <a:pt x="37449" y="7842"/>
                  </a:lnTo>
                  <a:lnTo>
                    <a:pt x="36556" y="9442"/>
                  </a:lnTo>
                  <a:cubicBezTo>
                    <a:pt x="29284" y="13696"/>
                    <a:pt x="28540" y="14281"/>
                    <a:pt x="20939" y="18675"/>
                  </a:cubicBezTo>
                  <a:cubicBezTo>
                    <a:pt x="19496" y="19513"/>
                    <a:pt x="17829" y="19513"/>
                    <a:pt x="16366" y="18662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9" name="자유형: 도형 588">
              <a:extLst>
                <a:ext uri="{FF2B5EF4-FFF2-40B4-BE49-F238E27FC236}">
                  <a16:creationId xmlns:a16="http://schemas.microsoft.com/office/drawing/2014/main" id="{9387679E-153E-4D8C-8C3A-53136E782A02}"/>
                </a:ext>
              </a:extLst>
            </p:cNvPr>
            <p:cNvSpPr/>
            <p:nvPr/>
          </p:nvSpPr>
          <p:spPr>
            <a:xfrm flipV="1">
              <a:off x="4045088" y="1777192"/>
              <a:ext cx="37936" cy="22410"/>
            </a:xfrm>
            <a:custGeom>
              <a:avLst/>
              <a:gdLst>
                <a:gd name="connsiteX0" fmla="*/ 16361 w 37936"/>
                <a:gd name="connsiteY0" fmla="*/ 18495 h 22410"/>
                <a:gd name="connsiteX1" fmla="*/ 664 w 37936"/>
                <a:gd name="connsiteY1" fmla="*/ 9592 h 22410"/>
                <a:gd name="connsiteX2" fmla="*/ -284 w 37936"/>
                <a:gd name="connsiteY2" fmla="*/ 7992 h 22410"/>
                <a:gd name="connsiteX3" fmla="*/ 619 w 37936"/>
                <a:gd name="connsiteY3" fmla="*/ 6404 h 22410"/>
                <a:gd name="connsiteX4" fmla="*/ 16450 w 37936"/>
                <a:gd name="connsiteY4" fmla="*/ -2651 h 22410"/>
                <a:gd name="connsiteX5" fmla="*/ 21048 w 37936"/>
                <a:gd name="connsiteY5" fmla="*/ -2664 h 22410"/>
                <a:gd name="connsiteX6" fmla="*/ 36705 w 37936"/>
                <a:gd name="connsiteY6" fmla="*/ 6214 h 22410"/>
                <a:gd name="connsiteX7" fmla="*/ 37652 w 37936"/>
                <a:gd name="connsiteY7" fmla="*/ 7814 h 22410"/>
                <a:gd name="connsiteX8" fmla="*/ 36754 w 37936"/>
                <a:gd name="connsiteY8" fmla="*/ 9401 h 22410"/>
                <a:gd name="connsiteX9" fmla="*/ 20939 w 37936"/>
                <a:gd name="connsiteY9" fmla="*/ 18508 h 22410"/>
                <a:gd name="connsiteX10" fmla="*/ 16361 w 37936"/>
                <a:gd name="connsiteY10" fmla="*/ 18495 h 2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0">
                  <a:moveTo>
                    <a:pt x="16361" y="18495"/>
                  </a:moveTo>
                  <a:cubicBezTo>
                    <a:pt x="11156" y="15523"/>
                    <a:pt x="5923" y="12564"/>
                    <a:pt x="664" y="9592"/>
                  </a:cubicBezTo>
                  <a:lnTo>
                    <a:pt x="-284" y="7992"/>
                  </a:lnTo>
                  <a:lnTo>
                    <a:pt x="619" y="6404"/>
                  </a:lnTo>
                  <a:cubicBezTo>
                    <a:pt x="7942" y="2163"/>
                    <a:pt x="8905" y="1756"/>
                    <a:pt x="16450" y="-2651"/>
                  </a:cubicBezTo>
                  <a:cubicBezTo>
                    <a:pt x="17904" y="-3489"/>
                    <a:pt x="19570" y="-3502"/>
                    <a:pt x="21048" y="-2664"/>
                  </a:cubicBezTo>
                  <a:cubicBezTo>
                    <a:pt x="26273" y="308"/>
                    <a:pt x="31476" y="3242"/>
                    <a:pt x="36705" y="6214"/>
                  </a:cubicBezTo>
                  <a:lnTo>
                    <a:pt x="37652" y="7814"/>
                  </a:lnTo>
                  <a:lnTo>
                    <a:pt x="36754" y="9401"/>
                  </a:lnTo>
                  <a:cubicBezTo>
                    <a:pt x="29482" y="13656"/>
                    <a:pt x="28530" y="14113"/>
                    <a:pt x="20939" y="18508"/>
                  </a:cubicBezTo>
                  <a:cubicBezTo>
                    <a:pt x="19496" y="19333"/>
                    <a:pt x="17829" y="19333"/>
                    <a:pt x="16361" y="18495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0" name="자유형: 도형 589">
              <a:extLst>
                <a:ext uri="{FF2B5EF4-FFF2-40B4-BE49-F238E27FC236}">
                  <a16:creationId xmlns:a16="http://schemas.microsoft.com/office/drawing/2014/main" id="{782FCF10-1B6E-4130-8BF5-72BBE26CCE29}"/>
                </a:ext>
              </a:extLst>
            </p:cNvPr>
            <p:cNvSpPr/>
            <p:nvPr/>
          </p:nvSpPr>
          <p:spPr>
            <a:xfrm flipV="1">
              <a:off x="4023235" y="1791836"/>
              <a:ext cx="37738" cy="22578"/>
            </a:xfrm>
            <a:custGeom>
              <a:avLst/>
              <a:gdLst>
                <a:gd name="connsiteX0" fmla="*/ 16381 w 37738"/>
                <a:gd name="connsiteY0" fmla="*/ 18678 h 22578"/>
                <a:gd name="connsiteX1" fmla="*/ 684 w 37738"/>
                <a:gd name="connsiteY1" fmla="*/ 9775 h 22578"/>
                <a:gd name="connsiteX2" fmla="*/ -269 w 37738"/>
                <a:gd name="connsiteY2" fmla="*/ 8175 h 22578"/>
                <a:gd name="connsiteX3" fmla="*/ 634 w 37738"/>
                <a:gd name="connsiteY3" fmla="*/ 6587 h 22578"/>
                <a:gd name="connsiteX4" fmla="*/ 16261 w 37738"/>
                <a:gd name="connsiteY4" fmla="*/ -2633 h 22578"/>
                <a:gd name="connsiteX5" fmla="*/ 20850 w 37738"/>
                <a:gd name="connsiteY5" fmla="*/ -2646 h 22578"/>
                <a:gd name="connsiteX6" fmla="*/ 36522 w 37738"/>
                <a:gd name="connsiteY6" fmla="*/ 6270 h 22578"/>
                <a:gd name="connsiteX7" fmla="*/ 37469 w 37738"/>
                <a:gd name="connsiteY7" fmla="*/ 7857 h 22578"/>
                <a:gd name="connsiteX8" fmla="*/ 36571 w 37738"/>
                <a:gd name="connsiteY8" fmla="*/ 9445 h 22578"/>
                <a:gd name="connsiteX9" fmla="*/ 20964 w 37738"/>
                <a:gd name="connsiteY9" fmla="*/ 18678 h 22578"/>
                <a:gd name="connsiteX10" fmla="*/ 16381 w 37738"/>
                <a:gd name="connsiteY10" fmla="*/ 18678 h 2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78">
                  <a:moveTo>
                    <a:pt x="16381" y="18678"/>
                  </a:moveTo>
                  <a:cubicBezTo>
                    <a:pt x="11171" y="15719"/>
                    <a:pt x="5943" y="12747"/>
                    <a:pt x="684" y="9775"/>
                  </a:cubicBezTo>
                  <a:lnTo>
                    <a:pt x="-269" y="8175"/>
                  </a:lnTo>
                  <a:lnTo>
                    <a:pt x="634" y="6587"/>
                  </a:lnTo>
                  <a:cubicBezTo>
                    <a:pt x="7957" y="2358"/>
                    <a:pt x="8716" y="1761"/>
                    <a:pt x="16261" y="-2633"/>
                  </a:cubicBezTo>
                  <a:cubicBezTo>
                    <a:pt x="17705" y="-3484"/>
                    <a:pt x="19382" y="-3484"/>
                    <a:pt x="20850" y="-2646"/>
                  </a:cubicBezTo>
                  <a:cubicBezTo>
                    <a:pt x="26079" y="314"/>
                    <a:pt x="31293" y="3298"/>
                    <a:pt x="36522" y="6270"/>
                  </a:cubicBezTo>
                  <a:lnTo>
                    <a:pt x="37469" y="7857"/>
                  </a:lnTo>
                  <a:lnTo>
                    <a:pt x="36571" y="9445"/>
                  </a:lnTo>
                  <a:cubicBezTo>
                    <a:pt x="29299" y="13699"/>
                    <a:pt x="28555" y="14284"/>
                    <a:pt x="20964" y="18678"/>
                  </a:cubicBezTo>
                  <a:cubicBezTo>
                    <a:pt x="19511" y="19516"/>
                    <a:pt x="17844" y="19516"/>
                    <a:pt x="16381" y="18678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1" name="자유형: 도형 590">
              <a:extLst>
                <a:ext uri="{FF2B5EF4-FFF2-40B4-BE49-F238E27FC236}">
                  <a16:creationId xmlns:a16="http://schemas.microsoft.com/office/drawing/2014/main" id="{C0575072-9BF9-4A14-96FA-3CE70F1B20A2}"/>
                </a:ext>
              </a:extLst>
            </p:cNvPr>
            <p:cNvSpPr/>
            <p:nvPr/>
          </p:nvSpPr>
          <p:spPr>
            <a:xfrm flipV="1">
              <a:off x="4023235" y="1789598"/>
              <a:ext cx="37936" cy="22404"/>
            </a:xfrm>
            <a:custGeom>
              <a:avLst/>
              <a:gdLst>
                <a:gd name="connsiteX0" fmla="*/ 16376 w 37936"/>
                <a:gd name="connsiteY0" fmla="*/ 18511 h 22404"/>
                <a:gd name="connsiteX1" fmla="*/ 678 w 37936"/>
                <a:gd name="connsiteY1" fmla="*/ 9608 h 22404"/>
                <a:gd name="connsiteX2" fmla="*/ -269 w 37936"/>
                <a:gd name="connsiteY2" fmla="*/ 8008 h 22404"/>
                <a:gd name="connsiteX3" fmla="*/ 634 w 37936"/>
                <a:gd name="connsiteY3" fmla="*/ 6408 h 22404"/>
                <a:gd name="connsiteX4" fmla="*/ 16465 w 37936"/>
                <a:gd name="connsiteY4" fmla="*/ -2635 h 22404"/>
                <a:gd name="connsiteX5" fmla="*/ 21063 w 37936"/>
                <a:gd name="connsiteY5" fmla="*/ -2648 h 22404"/>
                <a:gd name="connsiteX6" fmla="*/ 36720 w 37936"/>
                <a:gd name="connsiteY6" fmla="*/ 6230 h 22404"/>
                <a:gd name="connsiteX7" fmla="*/ 37667 w 37936"/>
                <a:gd name="connsiteY7" fmla="*/ 7817 h 22404"/>
                <a:gd name="connsiteX8" fmla="*/ 36769 w 37936"/>
                <a:gd name="connsiteY8" fmla="*/ 9405 h 22404"/>
                <a:gd name="connsiteX9" fmla="*/ 20954 w 37936"/>
                <a:gd name="connsiteY9" fmla="*/ 18511 h 22404"/>
                <a:gd name="connsiteX10" fmla="*/ 16376 w 37936"/>
                <a:gd name="connsiteY10" fmla="*/ 18511 h 2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4">
                  <a:moveTo>
                    <a:pt x="16376" y="18511"/>
                  </a:moveTo>
                  <a:cubicBezTo>
                    <a:pt x="11171" y="15539"/>
                    <a:pt x="5938" y="12580"/>
                    <a:pt x="678" y="9608"/>
                  </a:cubicBezTo>
                  <a:lnTo>
                    <a:pt x="-269" y="8008"/>
                  </a:lnTo>
                  <a:lnTo>
                    <a:pt x="634" y="6408"/>
                  </a:lnTo>
                  <a:cubicBezTo>
                    <a:pt x="7957" y="2191"/>
                    <a:pt x="8925" y="1772"/>
                    <a:pt x="16465" y="-2635"/>
                  </a:cubicBezTo>
                  <a:cubicBezTo>
                    <a:pt x="17919" y="-3486"/>
                    <a:pt x="19585" y="-3486"/>
                    <a:pt x="21063" y="-2648"/>
                  </a:cubicBezTo>
                  <a:cubicBezTo>
                    <a:pt x="26288" y="311"/>
                    <a:pt x="31491" y="3258"/>
                    <a:pt x="36720" y="6230"/>
                  </a:cubicBezTo>
                  <a:lnTo>
                    <a:pt x="37667" y="7817"/>
                  </a:lnTo>
                  <a:lnTo>
                    <a:pt x="36769" y="9405"/>
                  </a:lnTo>
                  <a:cubicBezTo>
                    <a:pt x="29497" y="13659"/>
                    <a:pt x="28555" y="14117"/>
                    <a:pt x="20954" y="18511"/>
                  </a:cubicBezTo>
                  <a:cubicBezTo>
                    <a:pt x="19511" y="19336"/>
                    <a:pt x="17844" y="19336"/>
                    <a:pt x="16376" y="1851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2" name="자유형: 도형 591">
              <a:extLst>
                <a:ext uri="{FF2B5EF4-FFF2-40B4-BE49-F238E27FC236}">
                  <a16:creationId xmlns:a16="http://schemas.microsoft.com/office/drawing/2014/main" id="{BA0B7251-31F2-4E1B-82ED-20C4ACF8B213}"/>
                </a:ext>
              </a:extLst>
            </p:cNvPr>
            <p:cNvSpPr/>
            <p:nvPr/>
          </p:nvSpPr>
          <p:spPr>
            <a:xfrm flipV="1">
              <a:off x="4001387" y="1804244"/>
              <a:ext cx="37732" cy="22578"/>
            </a:xfrm>
            <a:custGeom>
              <a:avLst/>
              <a:gdLst>
                <a:gd name="connsiteX0" fmla="*/ 16391 w 37732"/>
                <a:gd name="connsiteY0" fmla="*/ 18689 h 22578"/>
                <a:gd name="connsiteX1" fmla="*/ 693 w 37732"/>
                <a:gd name="connsiteY1" fmla="*/ 9786 h 22578"/>
                <a:gd name="connsiteX2" fmla="*/ -254 w 37732"/>
                <a:gd name="connsiteY2" fmla="*/ 8199 h 22578"/>
                <a:gd name="connsiteX3" fmla="*/ 649 w 37732"/>
                <a:gd name="connsiteY3" fmla="*/ 6598 h 22578"/>
                <a:gd name="connsiteX4" fmla="*/ 16271 w 37732"/>
                <a:gd name="connsiteY4" fmla="*/ -2622 h 22578"/>
                <a:gd name="connsiteX5" fmla="*/ 20865 w 37732"/>
                <a:gd name="connsiteY5" fmla="*/ -2635 h 22578"/>
                <a:gd name="connsiteX6" fmla="*/ 36537 w 37732"/>
                <a:gd name="connsiteY6" fmla="*/ 6268 h 22578"/>
                <a:gd name="connsiteX7" fmla="*/ 37479 w 37732"/>
                <a:gd name="connsiteY7" fmla="*/ 7868 h 22578"/>
                <a:gd name="connsiteX8" fmla="*/ 36586 w 37732"/>
                <a:gd name="connsiteY8" fmla="*/ 9469 h 22578"/>
                <a:gd name="connsiteX9" fmla="*/ 20974 w 37732"/>
                <a:gd name="connsiteY9" fmla="*/ 18689 h 22578"/>
                <a:gd name="connsiteX10" fmla="*/ 16391 w 37732"/>
                <a:gd name="connsiteY10" fmla="*/ 18689 h 2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78">
                  <a:moveTo>
                    <a:pt x="16391" y="18689"/>
                  </a:moveTo>
                  <a:cubicBezTo>
                    <a:pt x="11186" y="15717"/>
                    <a:pt x="5953" y="12758"/>
                    <a:pt x="693" y="9786"/>
                  </a:cubicBezTo>
                  <a:lnTo>
                    <a:pt x="-254" y="8199"/>
                  </a:lnTo>
                  <a:lnTo>
                    <a:pt x="649" y="6598"/>
                  </a:lnTo>
                  <a:cubicBezTo>
                    <a:pt x="7977" y="2369"/>
                    <a:pt x="8726" y="1785"/>
                    <a:pt x="16271" y="-2622"/>
                  </a:cubicBezTo>
                  <a:cubicBezTo>
                    <a:pt x="17724" y="-3473"/>
                    <a:pt x="19392" y="-3473"/>
                    <a:pt x="20865" y="-2635"/>
                  </a:cubicBezTo>
                  <a:cubicBezTo>
                    <a:pt x="26093" y="337"/>
                    <a:pt x="31303" y="3309"/>
                    <a:pt x="36537" y="6268"/>
                  </a:cubicBezTo>
                  <a:lnTo>
                    <a:pt x="37479" y="7868"/>
                  </a:lnTo>
                  <a:lnTo>
                    <a:pt x="36586" y="9469"/>
                  </a:lnTo>
                  <a:cubicBezTo>
                    <a:pt x="29313" y="13723"/>
                    <a:pt x="28570" y="14307"/>
                    <a:pt x="20974" y="18689"/>
                  </a:cubicBezTo>
                  <a:cubicBezTo>
                    <a:pt x="19521" y="19527"/>
                    <a:pt x="17859" y="19527"/>
                    <a:pt x="16391" y="1868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3" name="자유형: 도형 592">
              <a:extLst>
                <a:ext uri="{FF2B5EF4-FFF2-40B4-BE49-F238E27FC236}">
                  <a16:creationId xmlns:a16="http://schemas.microsoft.com/office/drawing/2014/main" id="{914600E1-8944-4501-8596-BC1B9C1AB693}"/>
                </a:ext>
              </a:extLst>
            </p:cNvPr>
            <p:cNvSpPr/>
            <p:nvPr/>
          </p:nvSpPr>
          <p:spPr>
            <a:xfrm flipV="1">
              <a:off x="4001382" y="1801996"/>
              <a:ext cx="37936" cy="22409"/>
            </a:xfrm>
            <a:custGeom>
              <a:avLst/>
              <a:gdLst>
                <a:gd name="connsiteX0" fmla="*/ 16396 w 37936"/>
                <a:gd name="connsiteY0" fmla="*/ 18517 h 22409"/>
                <a:gd name="connsiteX1" fmla="*/ 698 w 37936"/>
                <a:gd name="connsiteY1" fmla="*/ 9614 h 22409"/>
                <a:gd name="connsiteX2" fmla="*/ -254 w 37936"/>
                <a:gd name="connsiteY2" fmla="*/ 8014 h 22409"/>
                <a:gd name="connsiteX3" fmla="*/ 649 w 37936"/>
                <a:gd name="connsiteY3" fmla="*/ 6414 h 22409"/>
                <a:gd name="connsiteX4" fmla="*/ 16490 w 37936"/>
                <a:gd name="connsiteY4" fmla="*/ -2629 h 22409"/>
                <a:gd name="connsiteX5" fmla="*/ 21078 w 37936"/>
                <a:gd name="connsiteY5" fmla="*/ -2641 h 22409"/>
                <a:gd name="connsiteX6" fmla="*/ 36740 w 37936"/>
                <a:gd name="connsiteY6" fmla="*/ 6236 h 22409"/>
                <a:gd name="connsiteX7" fmla="*/ 37682 w 37936"/>
                <a:gd name="connsiteY7" fmla="*/ 7823 h 22409"/>
                <a:gd name="connsiteX8" fmla="*/ 36789 w 37936"/>
                <a:gd name="connsiteY8" fmla="*/ 9424 h 22409"/>
                <a:gd name="connsiteX9" fmla="*/ 20979 w 37936"/>
                <a:gd name="connsiteY9" fmla="*/ 18517 h 22409"/>
                <a:gd name="connsiteX10" fmla="*/ 16396 w 37936"/>
                <a:gd name="connsiteY10" fmla="*/ 18517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09">
                  <a:moveTo>
                    <a:pt x="16396" y="18517"/>
                  </a:moveTo>
                  <a:cubicBezTo>
                    <a:pt x="11191" y="15545"/>
                    <a:pt x="5958" y="12586"/>
                    <a:pt x="698" y="9614"/>
                  </a:cubicBezTo>
                  <a:lnTo>
                    <a:pt x="-254" y="8014"/>
                  </a:lnTo>
                  <a:lnTo>
                    <a:pt x="649" y="6414"/>
                  </a:lnTo>
                  <a:cubicBezTo>
                    <a:pt x="7972" y="2197"/>
                    <a:pt x="8939" y="1778"/>
                    <a:pt x="16490" y="-2629"/>
                  </a:cubicBezTo>
                  <a:cubicBezTo>
                    <a:pt x="17939" y="-3467"/>
                    <a:pt x="19605" y="-3479"/>
                    <a:pt x="21078" y="-2641"/>
                  </a:cubicBezTo>
                  <a:cubicBezTo>
                    <a:pt x="26302" y="331"/>
                    <a:pt x="31506" y="3264"/>
                    <a:pt x="36740" y="6236"/>
                  </a:cubicBezTo>
                  <a:lnTo>
                    <a:pt x="37682" y="7823"/>
                  </a:lnTo>
                  <a:lnTo>
                    <a:pt x="36789" y="9424"/>
                  </a:lnTo>
                  <a:cubicBezTo>
                    <a:pt x="29517" y="13666"/>
                    <a:pt x="28570" y="14136"/>
                    <a:pt x="20979" y="18517"/>
                  </a:cubicBezTo>
                  <a:cubicBezTo>
                    <a:pt x="19526" y="19355"/>
                    <a:pt x="17864" y="19355"/>
                    <a:pt x="16396" y="1851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4" name="자유형: 도형 593">
              <a:extLst>
                <a:ext uri="{FF2B5EF4-FFF2-40B4-BE49-F238E27FC236}">
                  <a16:creationId xmlns:a16="http://schemas.microsoft.com/office/drawing/2014/main" id="{BF01D7D7-A38E-425A-83AA-0FC650A55FD2}"/>
                </a:ext>
              </a:extLst>
            </p:cNvPr>
            <p:cNvSpPr/>
            <p:nvPr/>
          </p:nvSpPr>
          <p:spPr>
            <a:xfrm flipV="1">
              <a:off x="4351004" y="1630851"/>
              <a:ext cx="37732" cy="22580"/>
            </a:xfrm>
            <a:custGeom>
              <a:avLst/>
              <a:gdLst>
                <a:gd name="connsiteX0" fmla="*/ 16152 w 37732"/>
                <a:gd name="connsiteY0" fmla="*/ 18536 h 22580"/>
                <a:gd name="connsiteX1" fmla="*/ 460 w 37732"/>
                <a:gd name="connsiteY1" fmla="*/ 9633 h 22580"/>
                <a:gd name="connsiteX2" fmla="*/ -493 w 37732"/>
                <a:gd name="connsiteY2" fmla="*/ 8033 h 22580"/>
                <a:gd name="connsiteX3" fmla="*/ 416 w 37732"/>
                <a:gd name="connsiteY3" fmla="*/ 6445 h 22580"/>
                <a:gd name="connsiteX4" fmla="*/ 16038 w 37732"/>
                <a:gd name="connsiteY4" fmla="*/ -2775 h 22580"/>
                <a:gd name="connsiteX5" fmla="*/ 20626 w 37732"/>
                <a:gd name="connsiteY5" fmla="*/ -2800 h 22580"/>
                <a:gd name="connsiteX6" fmla="*/ 36298 w 37732"/>
                <a:gd name="connsiteY6" fmla="*/ 6115 h 22580"/>
                <a:gd name="connsiteX7" fmla="*/ 37240 w 37732"/>
                <a:gd name="connsiteY7" fmla="*/ 7715 h 22580"/>
                <a:gd name="connsiteX8" fmla="*/ 36348 w 37732"/>
                <a:gd name="connsiteY8" fmla="*/ 9303 h 22580"/>
                <a:gd name="connsiteX9" fmla="*/ 20741 w 37732"/>
                <a:gd name="connsiteY9" fmla="*/ 18536 h 22580"/>
                <a:gd name="connsiteX10" fmla="*/ 16152 w 37732"/>
                <a:gd name="connsiteY10" fmla="*/ 18536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80">
                  <a:moveTo>
                    <a:pt x="16152" y="18536"/>
                  </a:moveTo>
                  <a:cubicBezTo>
                    <a:pt x="10953" y="15564"/>
                    <a:pt x="5719" y="12592"/>
                    <a:pt x="460" y="9633"/>
                  </a:cubicBezTo>
                  <a:lnTo>
                    <a:pt x="-493" y="8033"/>
                  </a:lnTo>
                  <a:lnTo>
                    <a:pt x="416" y="6445"/>
                  </a:lnTo>
                  <a:cubicBezTo>
                    <a:pt x="7743" y="2203"/>
                    <a:pt x="8493" y="1632"/>
                    <a:pt x="16038" y="-2775"/>
                  </a:cubicBezTo>
                  <a:cubicBezTo>
                    <a:pt x="17482" y="-3626"/>
                    <a:pt x="19158" y="-3626"/>
                    <a:pt x="20626" y="-2800"/>
                  </a:cubicBezTo>
                  <a:cubicBezTo>
                    <a:pt x="25860" y="172"/>
                    <a:pt x="31070" y="3156"/>
                    <a:pt x="36298" y="6115"/>
                  </a:cubicBezTo>
                  <a:lnTo>
                    <a:pt x="37240" y="7715"/>
                  </a:lnTo>
                  <a:lnTo>
                    <a:pt x="36348" y="9303"/>
                  </a:lnTo>
                  <a:cubicBezTo>
                    <a:pt x="29076" y="13570"/>
                    <a:pt x="28331" y="14154"/>
                    <a:pt x="20741" y="18536"/>
                  </a:cubicBezTo>
                  <a:cubicBezTo>
                    <a:pt x="19288" y="19374"/>
                    <a:pt x="17625" y="19374"/>
                    <a:pt x="16152" y="18536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5" name="자유형: 도형 594">
              <a:extLst>
                <a:ext uri="{FF2B5EF4-FFF2-40B4-BE49-F238E27FC236}">
                  <a16:creationId xmlns:a16="http://schemas.microsoft.com/office/drawing/2014/main" id="{5A9C0F63-931E-4FB1-BBF4-17ECC6AFFCD4}"/>
                </a:ext>
              </a:extLst>
            </p:cNvPr>
            <p:cNvSpPr/>
            <p:nvPr/>
          </p:nvSpPr>
          <p:spPr>
            <a:xfrm flipV="1">
              <a:off x="4351004" y="1628603"/>
              <a:ext cx="37936" cy="22413"/>
            </a:xfrm>
            <a:custGeom>
              <a:avLst/>
              <a:gdLst>
                <a:gd name="connsiteX0" fmla="*/ 16152 w 37936"/>
                <a:gd name="connsiteY0" fmla="*/ 18367 h 22413"/>
                <a:gd name="connsiteX1" fmla="*/ 455 w 37936"/>
                <a:gd name="connsiteY1" fmla="*/ 9464 h 22413"/>
                <a:gd name="connsiteX2" fmla="*/ -493 w 37936"/>
                <a:gd name="connsiteY2" fmla="*/ 7864 h 22413"/>
                <a:gd name="connsiteX3" fmla="*/ 410 w 37936"/>
                <a:gd name="connsiteY3" fmla="*/ 6264 h 22413"/>
                <a:gd name="connsiteX4" fmla="*/ 16251 w 37936"/>
                <a:gd name="connsiteY4" fmla="*/ -2779 h 22413"/>
                <a:gd name="connsiteX5" fmla="*/ 20840 w 37936"/>
                <a:gd name="connsiteY5" fmla="*/ -2791 h 22413"/>
                <a:gd name="connsiteX6" fmla="*/ 36496 w 37936"/>
                <a:gd name="connsiteY6" fmla="*/ 6086 h 22413"/>
                <a:gd name="connsiteX7" fmla="*/ 37444 w 37936"/>
                <a:gd name="connsiteY7" fmla="*/ 7673 h 22413"/>
                <a:gd name="connsiteX8" fmla="*/ 36546 w 37936"/>
                <a:gd name="connsiteY8" fmla="*/ 9274 h 22413"/>
                <a:gd name="connsiteX9" fmla="*/ 20730 w 37936"/>
                <a:gd name="connsiteY9" fmla="*/ 18367 h 22413"/>
                <a:gd name="connsiteX10" fmla="*/ 16152 w 37936"/>
                <a:gd name="connsiteY10" fmla="*/ 18367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152" y="18367"/>
                  </a:moveTo>
                  <a:cubicBezTo>
                    <a:pt x="10948" y="15395"/>
                    <a:pt x="5719" y="12436"/>
                    <a:pt x="455" y="9464"/>
                  </a:cubicBezTo>
                  <a:lnTo>
                    <a:pt x="-493" y="7864"/>
                  </a:lnTo>
                  <a:lnTo>
                    <a:pt x="410" y="6264"/>
                  </a:lnTo>
                  <a:cubicBezTo>
                    <a:pt x="7733" y="2047"/>
                    <a:pt x="8696" y="1628"/>
                    <a:pt x="16251" y="-2779"/>
                  </a:cubicBezTo>
                  <a:cubicBezTo>
                    <a:pt x="17695" y="-3629"/>
                    <a:pt x="19361" y="-3629"/>
                    <a:pt x="20840" y="-2791"/>
                  </a:cubicBezTo>
                  <a:cubicBezTo>
                    <a:pt x="26063" y="181"/>
                    <a:pt x="31268" y="3114"/>
                    <a:pt x="36496" y="6086"/>
                  </a:cubicBezTo>
                  <a:lnTo>
                    <a:pt x="37444" y="7673"/>
                  </a:lnTo>
                  <a:lnTo>
                    <a:pt x="36546" y="9274"/>
                  </a:lnTo>
                  <a:cubicBezTo>
                    <a:pt x="29274" y="13528"/>
                    <a:pt x="28331" y="13973"/>
                    <a:pt x="20730" y="18367"/>
                  </a:cubicBezTo>
                  <a:cubicBezTo>
                    <a:pt x="19288" y="19205"/>
                    <a:pt x="17620" y="19205"/>
                    <a:pt x="16152" y="1836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6" name="자유형: 도형 595">
              <a:extLst>
                <a:ext uri="{FF2B5EF4-FFF2-40B4-BE49-F238E27FC236}">
                  <a16:creationId xmlns:a16="http://schemas.microsoft.com/office/drawing/2014/main" id="{7465028A-D8A1-4833-9D7D-719A0D4600E7}"/>
                </a:ext>
              </a:extLst>
            </p:cNvPr>
            <p:cNvSpPr/>
            <p:nvPr/>
          </p:nvSpPr>
          <p:spPr>
            <a:xfrm flipV="1">
              <a:off x="4329151" y="1643259"/>
              <a:ext cx="37738" cy="22574"/>
            </a:xfrm>
            <a:custGeom>
              <a:avLst/>
              <a:gdLst>
                <a:gd name="connsiteX0" fmla="*/ 16172 w 37738"/>
                <a:gd name="connsiteY0" fmla="*/ 18540 h 22574"/>
                <a:gd name="connsiteX1" fmla="*/ 475 w 37738"/>
                <a:gd name="connsiteY1" fmla="*/ 9638 h 22574"/>
                <a:gd name="connsiteX2" fmla="*/ -478 w 37738"/>
                <a:gd name="connsiteY2" fmla="*/ 8050 h 22574"/>
                <a:gd name="connsiteX3" fmla="*/ 425 w 37738"/>
                <a:gd name="connsiteY3" fmla="*/ 6450 h 22574"/>
                <a:gd name="connsiteX4" fmla="*/ 16053 w 37738"/>
                <a:gd name="connsiteY4" fmla="*/ -2770 h 22574"/>
                <a:gd name="connsiteX5" fmla="*/ 20641 w 37738"/>
                <a:gd name="connsiteY5" fmla="*/ -2783 h 22574"/>
                <a:gd name="connsiteX6" fmla="*/ 36313 w 37738"/>
                <a:gd name="connsiteY6" fmla="*/ 6132 h 22574"/>
                <a:gd name="connsiteX7" fmla="*/ 37260 w 37738"/>
                <a:gd name="connsiteY7" fmla="*/ 7733 h 22574"/>
                <a:gd name="connsiteX8" fmla="*/ 36363 w 37738"/>
                <a:gd name="connsiteY8" fmla="*/ 9320 h 22574"/>
                <a:gd name="connsiteX9" fmla="*/ 20750 w 37738"/>
                <a:gd name="connsiteY9" fmla="*/ 18540 h 22574"/>
                <a:gd name="connsiteX10" fmla="*/ 16172 w 37738"/>
                <a:gd name="connsiteY10" fmla="*/ 18540 h 2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74">
                  <a:moveTo>
                    <a:pt x="16172" y="18540"/>
                  </a:moveTo>
                  <a:cubicBezTo>
                    <a:pt x="10963" y="15581"/>
                    <a:pt x="5734" y="12609"/>
                    <a:pt x="475" y="9638"/>
                  </a:cubicBezTo>
                  <a:lnTo>
                    <a:pt x="-478" y="8050"/>
                  </a:lnTo>
                  <a:lnTo>
                    <a:pt x="425" y="6450"/>
                  </a:lnTo>
                  <a:cubicBezTo>
                    <a:pt x="7748" y="2221"/>
                    <a:pt x="8506" y="1637"/>
                    <a:pt x="16053" y="-2770"/>
                  </a:cubicBezTo>
                  <a:cubicBezTo>
                    <a:pt x="17497" y="-3608"/>
                    <a:pt x="19173" y="-3621"/>
                    <a:pt x="20641" y="-2783"/>
                  </a:cubicBezTo>
                  <a:cubicBezTo>
                    <a:pt x="25870" y="189"/>
                    <a:pt x="31084" y="3161"/>
                    <a:pt x="36313" y="6132"/>
                  </a:cubicBezTo>
                  <a:lnTo>
                    <a:pt x="37260" y="7733"/>
                  </a:lnTo>
                  <a:lnTo>
                    <a:pt x="36363" y="9320"/>
                  </a:lnTo>
                  <a:cubicBezTo>
                    <a:pt x="29090" y="13574"/>
                    <a:pt x="28346" y="14159"/>
                    <a:pt x="20750" y="18540"/>
                  </a:cubicBezTo>
                  <a:cubicBezTo>
                    <a:pt x="19301" y="19378"/>
                    <a:pt x="17635" y="19378"/>
                    <a:pt x="16172" y="1854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7" name="자유형: 도형 596">
              <a:extLst>
                <a:ext uri="{FF2B5EF4-FFF2-40B4-BE49-F238E27FC236}">
                  <a16:creationId xmlns:a16="http://schemas.microsoft.com/office/drawing/2014/main" id="{7291F3E8-82B6-4375-81DD-D4408F3A1835}"/>
                </a:ext>
              </a:extLst>
            </p:cNvPr>
            <p:cNvSpPr/>
            <p:nvPr/>
          </p:nvSpPr>
          <p:spPr>
            <a:xfrm flipV="1">
              <a:off x="4329151" y="1641011"/>
              <a:ext cx="37936" cy="22413"/>
            </a:xfrm>
            <a:custGeom>
              <a:avLst/>
              <a:gdLst>
                <a:gd name="connsiteX0" fmla="*/ 16167 w 37936"/>
                <a:gd name="connsiteY0" fmla="*/ 18378 h 22413"/>
                <a:gd name="connsiteX1" fmla="*/ 470 w 37936"/>
                <a:gd name="connsiteY1" fmla="*/ 9475 h 22413"/>
                <a:gd name="connsiteX2" fmla="*/ -478 w 37936"/>
                <a:gd name="connsiteY2" fmla="*/ 7888 h 22413"/>
                <a:gd name="connsiteX3" fmla="*/ 425 w 37936"/>
                <a:gd name="connsiteY3" fmla="*/ 6275 h 22413"/>
                <a:gd name="connsiteX4" fmla="*/ 16266 w 37936"/>
                <a:gd name="connsiteY4" fmla="*/ -2768 h 22413"/>
                <a:gd name="connsiteX5" fmla="*/ 20854 w 37936"/>
                <a:gd name="connsiteY5" fmla="*/ -2780 h 22413"/>
                <a:gd name="connsiteX6" fmla="*/ 36511 w 37936"/>
                <a:gd name="connsiteY6" fmla="*/ 6097 h 22413"/>
                <a:gd name="connsiteX7" fmla="*/ 37458 w 37936"/>
                <a:gd name="connsiteY7" fmla="*/ 7684 h 22413"/>
                <a:gd name="connsiteX8" fmla="*/ 36561 w 37936"/>
                <a:gd name="connsiteY8" fmla="*/ 9285 h 22413"/>
                <a:gd name="connsiteX9" fmla="*/ 20745 w 37936"/>
                <a:gd name="connsiteY9" fmla="*/ 18378 h 22413"/>
                <a:gd name="connsiteX10" fmla="*/ 16167 w 37936"/>
                <a:gd name="connsiteY10" fmla="*/ 18378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167" y="18378"/>
                  </a:moveTo>
                  <a:cubicBezTo>
                    <a:pt x="10962" y="15406"/>
                    <a:pt x="5729" y="12434"/>
                    <a:pt x="470" y="9475"/>
                  </a:cubicBezTo>
                  <a:lnTo>
                    <a:pt x="-478" y="7888"/>
                  </a:lnTo>
                  <a:lnTo>
                    <a:pt x="425" y="6275"/>
                  </a:lnTo>
                  <a:cubicBezTo>
                    <a:pt x="7748" y="2058"/>
                    <a:pt x="8716" y="1639"/>
                    <a:pt x="16266" y="-2768"/>
                  </a:cubicBezTo>
                  <a:cubicBezTo>
                    <a:pt x="17710" y="-3618"/>
                    <a:pt x="19376" y="-3618"/>
                    <a:pt x="20854" y="-2780"/>
                  </a:cubicBezTo>
                  <a:cubicBezTo>
                    <a:pt x="26078" y="192"/>
                    <a:pt x="31282" y="3125"/>
                    <a:pt x="36511" y="6097"/>
                  </a:cubicBezTo>
                  <a:lnTo>
                    <a:pt x="37458" y="7684"/>
                  </a:lnTo>
                  <a:lnTo>
                    <a:pt x="36561" y="9285"/>
                  </a:lnTo>
                  <a:cubicBezTo>
                    <a:pt x="29289" y="13527"/>
                    <a:pt x="28346" y="13997"/>
                    <a:pt x="20745" y="18378"/>
                  </a:cubicBezTo>
                  <a:cubicBezTo>
                    <a:pt x="19301" y="19216"/>
                    <a:pt x="17635" y="19216"/>
                    <a:pt x="16167" y="1837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8" name="자유형: 도형 597">
              <a:extLst>
                <a:ext uri="{FF2B5EF4-FFF2-40B4-BE49-F238E27FC236}">
                  <a16:creationId xmlns:a16="http://schemas.microsoft.com/office/drawing/2014/main" id="{16F32471-719F-4B3A-9EC3-2E25AA3E95DD}"/>
                </a:ext>
              </a:extLst>
            </p:cNvPr>
            <p:cNvSpPr/>
            <p:nvPr/>
          </p:nvSpPr>
          <p:spPr>
            <a:xfrm flipV="1">
              <a:off x="4307298" y="1655653"/>
              <a:ext cx="37738" cy="22583"/>
            </a:xfrm>
            <a:custGeom>
              <a:avLst/>
              <a:gdLst>
                <a:gd name="connsiteX0" fmla="*/ 16187 w 37738"/>
                <a:gd name="connsiteY0" fmla="*/ 18559 h 22583"/>
                <a:gd name="connsiteX1" fmla="*/ 490 w 37738"/>
                <a:gd name="connsiteY1" fmla="*/ 9657 h 22583"/>
                <a:gd name="connsiteX2" fmla="*/ -463 w 37738"/>
                <a:gd name="connsiteY2" fmla="*/ 8056 h 22583"/>
                <a:gd name="connsiteX3" fmla="*/ 445 w 37738"/>
                <a:gd name="connsiteY3" fmla="*/ 6469 h 22583"/>
                <a:gd name="connsiteX4" fmla="*/ 16068 w 37738"/>
                <a:gd name="connsiteY4" fmla="*/ -2764 h 22583"/>
                <a:gd name="connsiteX5" fmla="*/ 20661 w 37738"/>
                <a:gd name="connsiteY5" fmla="*/ -2777 h 22583"/>
                <a:gd name="connsiteX6" fmla="*/ 36333 w 37738"/>
                <a:gd name="connsiteY6" fmla="*/ 6139 h 22583"/>
                <a:gd name="connsiteX7" fmla="*/ 37275 w 37738"/>
                <a:gd name="connsiteY7" fmla="*/ 7739 h 22583"/>
                <a:gd name="connsiteX8" fmla="*/ 36377 w 37738"/>
                <a:gd name="connsiteY8" fmla="*/ 9326 h 22583"/>
                <a:gd name="connsiteX9" fmla="*/ 20770 w 37738"/>
                <a:gd name="connsiteY9" fmla="*/ 18572 h 22583"/>
                <a:gd name="connsiteX10" fmla="*/ 16187 w 37738"/>
                <a:gd name="connsiteY10" fmla="*/ 18559 h 22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3">
                  <a:moveTo>
                    <a:pt x="16187" y="18559"/>
                  </a:moveTo>
                  <a:cubicBezTo>
                    <a:pt x="10983" y="15587"/>
                    <a:pt x="5754" y="12616"/>
                    <a:pt x="490" y="9657"/>
                  </a:cubicBezTo>
                  <a:lnTo>
                    <a:pt x="-463" y="8056"/>
                  </a:lnTo>
                  <a:lnTo>
                    <a:pt x="445" y="6469"/>
                  </a:lnTo>
                  <a:cubicBezTo>
                    <a:pt x="7773" y="2227"/>
                    <a:pt x="8521" y="1656"/>
                    <a:pt x="16068" y="-2764"/>
                  </a:cubicBezTo>
                  <a:cubicBezTo>
                    <a:pt x="17521" y="-3602"/>
                    <a:pt x="19188" y="-3602"/>
                    <a:pt x="20661" y="-2777"/>
                  </a:cubicBezTo>
                  <a:cubicBezTo>
                    <a:pt x="25890" y="195"/>
                    <a:pt x="31099" y="3167"/>
                    <a:pt x="36333" y="6139"/>
                  </a:cubicBezTo>
                  <a:lnTo>
                    <a:pt x="37275" y="7739"/>
                  </a:lnTo>
                  <a:lnTo>
                    <a:pt x="36377" y="9326"/>
                  </a:lnTo>
                  <a:cubicBezTo>
                    <a:pt x="29104" y="13593"/>
                    <a:pt x="28361" y="14165"/>
                    <a:pt x="20770" y="18572"/>
                  </a:cubicBezTo>
                  <a:cubicBezTo>
                    <a:pt x="19316" y="19397"/>
                    <a:pt x="17655" y="19397"/>
                    <a:pt x="16187" y="18559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9" name="자유형: 도형 598">
              <a:extLst>
                <a:ext uri="{FF2B5EF4-FFF2-40B4-BE49-F238E27FC236}">
                  <a16:creationId xmlns:a16="http://schemas.microsoft.com/office/drawing/2014/main" id="{4D796F37-F678-4ACC-A579-5F3377BB6331}"/>
                </a:ext>
              </a:extLst>
            </p:cNvPr>
            <p:cNvSpPr/>
            <p:nvPr/>
          </p:nvSpPr>
          <p:spPr>
            <a:xfrm flipV="1">
              <a:off x="4307298" y="1653406"/>
              <a:ext cx="37936" cy="22413"/>
            </a:xfrm>
            <a:custGeom>
              <a:avLst/>
              <a:gdLst>
                <a:gd name="connsiteX0" fmla="*/ 16187 w 37936"/>
                <a:gd name="connsiteY0" fmla="*/ 18389 h 22413"/>
                <a:gd name="connsiteX1" fmla="*/ 490 w 37936"/>
                <a:gd name="connsiteY1" fmla="*/ 9486 h 22413"/>
                <a:gd name="connsiteX2" fmla="*/ -463 w 37936"/>
                <a:gd name="connsiteY2" fmla="*/ 7886 h 22413"/>
                <a:gd name="connsiteX3" fmla="*/ 440 w 37936"/>
                <a:gd name="connsiteY3" fmla="*/ 6286 h 22413"/>
                <a:gd name="connsiteX4" fmla="*/ 16281 w 37936"/>
                <a:gd name="connsiteY4" fmla="*/ -2757 h 22413"/>
                <a:gd name="connsiteX5" fmla="*/ 20869 w 37936"/>
                <a:gd name="connsiteY5" fmla="*/ -2769 h 22413"/>
                <a:gd name="connsiteX6" fmla="*/ 36531 w 37936"/>
                <a:gd name="connsiteY6" fmla="*/ 6108 h 22413"/>
                <a:gd name="connsiteX7" fmla="*/ 37473 w 37936"/>
                <a:gd name="connsiteY7" fmla="*/ 7696 h 22413"/>
                <a:gd name="connsiteX8" fmla="*/ 36575 w 37936"/>
                <a:gd name="connsiteY8" fmla="*/ 9283 h 22413"/>
                <a:gd name="connsiteX9" fmla="*/ 20770 w 37936"/>
                <a:gd name="connsiteY9" fmla="*/ 18389 h 22413"/>
                <a:gd name="connsiteX10" fmla="*/ 16187 w 37936"/>
                <a:gd name="connsiteY10" fmla="*/ 18389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187" y="18389"/>
                  </a:moveTo>
                  <a:cubicBezTo>
                    <a:pt x="10982" y="15417"/>
                    <a:pt x="5749" y="12458"/>
                    <a:pt x="490" y="9486"/>
                  </a:cubicBezTo>
                  <a:lnTo>
                    <a:pt x="-463" y="7886"/>
                  </a:lnTo>
                  <a:lnTo>
                    <a:pt x="440" y="6286"/>
                  </a:lnTo>
                  <a:cubicBezTo>
                    <a:pt x="7773" y="2057"/>
                    <a:pt x="8731" y="1650"/>
                    <a:pt x="16281" y="-2757"/>
                  </a:cubicBezTo>
                  <a:cubicBezTo>
                    <a:pt x="17725" y="-3607"/>
                    <a:pt x="19391" y="-3607"/>
                    <a:pt x="20869" y="-2769"/>
                  </a:cubicBezTo>
                  <a:cubicBezTo>
                    <a:pt x="26103" y="190"/>
                    <a:pt x="31297" y="3136"/>
                    <a:pt x="36531" y="6108"/>
                  </a:cubicBezTo>
                  <a:lnTo>
                    <a:pt x="37473" y="7696"/>
                  </a:lnTo>
                  <a:lnTo>
                    <a:pt x="36575" y="9283"/>
                  </a:lnTo>
                  <a:cubicBezTo>
                    <a:pt x="29309" y="13550"/>
                    <a:pt x="28361" y="13995"/>
                    <a:pt x="20770" y="18389"/>
                  </a:cubicBezTo>
                  <a:cubicBezTo>
                    <a:pt x="19316" y="19227"/>
                    <a:pt x="17655" y="19227"/>
                    <a:pt x="16187" y="18389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0" name="자유형: 도형 599">
              <a:extLst>
                <a:ext uri="{FF2B5EF4-FFF2-40B4-BE49-F238E27FC236}">
                  <a16:creationId xmlns:a16="http://schemas.microsoft.com/office/drawing/2014/main" id="{C59FB35A-DA0C-464A-A190-DBFD226DD2CB}"/>
                </a:ext>
              </a:extLst>
            </p:cNvPr>
            <p:cNvSpPr/>
            <p:nvPr/>
          </p:nvSpPr>
          <p:spPr>
            <a:xfrm flipV="1">
              <a:off x="4285451" y="1668062"/>
              <a:ext cx="37732" cy="22578"/>
            </a:xfrm>
            <a:custGeom>
              <a:avLst/>
              <a:gdLst>
                <a:gd name="connsiteX0" fmla="*/ 16197 w 37732"/>
                <a:gd name="connsiteY0" fmla="*/ 18567 h 22578"/>
                <a:gd name="connsiteX1" fmla="*/ 500 w 37732"/>
                <a:gd name="connsiteY1" fmla="*/ 9665 h 22578"/>
                <a:gd name="connsiteX2" fmla="*/ -448 w 37732"/>
                <a:gd name="connsiteY2" fmla="*/ 8077 h 22578"/>
                <a:gd name="connsiteX3" fmla="*/ 455 w 37732"/>
                <a:gd name="connsiteY3" fmla="*/ 6477 h 22578"/>
                <a:gd name="connsiteX4" fmla="*/ 16083 w 37732"/>
                <a:gd name="connsiteY4" fmla="*/ -2743 h 22578"/>
                <a:gd name="connsiteX5" fmla="*/ 20671 w 37732"/>
                <a:gd name="connsiteY5" fmla="*/ -2756 h 22578"/>
                <a:gd name="connsiteX6" fmla="*/ 36343 w 37732"/>
                <a:gd name="connsiteY6" fmla="*/ 6159 h 22578"/>
                <a:gd name="connsiteX7" fmla="*/ 37285 w 37732"/>
                <a:gd name="connsiteY7" fmla="*/ 7747 h 22578"/>
                <a:gd name="connsiteX8" fmla="*/ 36392 w 37732"/>
                <a:gd name="connsiteY8" fmla="*/ 9347 h 22578"/>
                <a:gd name="connsiteX9" fmla="*/ 20785 w 37732"/>
                <a:gd name="connsiteY9" fmla="*/ 18567 h 22578"/>
                <a:gd name="connsiteX10" fmla="*/ 16197 w 37732"/>
                <a:gd name="connsiteY10" fmla="*/ 18567 h 2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78">
                  <a:moveTo>
                    <a:pt x="16197" y="18567"/>
                  </a:moveTo>
                  <a:cubicBezTo>
                    <a:pt x="10997" y="15608"/>
                    <a:pt x="5764" y="12636"/>
                    <a:pt x="500" y="9665"/>
                  </a:cubicBezTo>
                  <a:lnTo>
                    <a:pt x="-448" y="8077"/>
                  </a:lnTo>
                  <a:lnTo>
                    <a:pt x="455" y="6477"/>
                  </a:lnTo>
                  <a:cubicBezTo>
                    <a:pt x="7783" y="2248"/>
                    <a:pt x="8536" y="1663"/>
                    <a:pt x="16083" y="-2743"/>
                  </a:cubicBezTo>
                  <a:cubicBezTo>
                    <a:pt x="17530" y="-3594"/>
                    <a:pt x="19203" y="-3594"/>
                    <a:pt x="20671" y="-2756"/>
                  </a:cubicBezTo>
                  <a:cubicBezTo>
                    <a:pt x="25905" y="216"/>
                    <a:pt x="31114" y="3187"/>
                    <a:pt x="36343" y="6159"/>
                  </a:cubicBezTo>
                  <a:lnTo>
                    <a:pt x="37285" y="7747"/>
                  </a:lnTo>
                  <a:lnTo>
                    <a:pt x="36392" y="9347"/>
                  </a:lnTo>
                  <a:cubicBezTo>
                    <a:pt x="29119" y="13602"/>
                    <a:pt x="28375" y="14173"/>
                    <a:pt x="20785" y="18567"/>
                  </a:cubicBezTo>
                  <a:cubicBezTo>
                    <a:pt x="19331" y="19405"/>
                    <a:pt x="17665" y="19405"/>
                    <a:pt x="16197" y="18567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1" name="자유형: 도형 600">
              <a:extLst>
                <a:ext uri="{FF2B5EF4-FFF2-40B4-BE49-F238E27FC236}">
                  <a16:creationId xmlns:a16="http://schemas.microsoft.com/office/drawing/2014/main" id="{D86C0D1C-A6F7-4C4D-BF20-55385E1DABBE}"/>
                </a:ext>
              </a:extLst>
            </p:cNvPr>
            <p:cNvSpPr/>
            <p:nvPr/>
          </p:nvSpPr>
          <p:spPr>
            <a:xfrm flipV="1">
              <a:off x="4285451" y="1665814"/>
              <a:ext cx="37936" cy="22413"/>
            </a:xfrm>
            <a:custGeom>
              <a:avLst/>
              <a:gdLst>
                <a:gd name="connsiteX0" fmla="*/ 16197 w 37936"/>
                <a:gd name="connsiteY0" fmla="*/ 18400 h 22413"/>
                <a:gd name="connsiteX1" fmla="*/ 500 w 37936"/>
                <a:gd name="connsiteY1" fmla="*/ 9498 h 22413"/>
                <a:gd name="connsiteX2" fmla="*/ -448 w 37936"/>
                <a:gd name="connsiteY2" fmla="*/ 7897 h 22413"/>
                <a:gd name="connsiteX3" fmla="*/ 455 w 37936"/>
                <a:gd name="connsiteY3" fmla="*/ 6297 h 22413"/>
                <a:gd name="connsiteX4" fmla="*/ 16291 w 37936"/>
                <a:gd name="connsiteY4" fmla="*/ -2745 h 22413"/>
                <a:gd name="connsiteX5" fmla="*/ 20884 w 37936"/>
                <a:gd name="connsiteY5" fmla="*/ -2758 h 22413"/>
                <a:gd name="connsiteX6" fmla="*/ 36541 w 37936"/>
                <a:gd name="connsiteY6" fmla="*/ 6119 h 22413"/>
                <a:gd name="connsiteX7" fmla="*/ 37488 w 37936"/>
                <a:gd name="connsiteY7" fmla="*/ 7707 h 22413"/>
                <a:gd name="connsiteX8" fmla="*/ 36590 w 37936"/>
                <a:gd name="connsiteY8" fmla="*/ 9307 h 22413"/>
                <a:gd name="connsiteX9" fmla="*/ 20780 w 37936"/>
                <a:gd name="connsiteY9" fmla="*/ 18400 h 22413"/>
                <a:gd name="connsiteX10" fmla="*/ 16197 w 37936"/>
                <a:gd name="connsiteY10" fmla="*/ 18400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197" y="18400"/>
                  </a:moveTo>
                  <a:cubicBezTo>
                    <a:pt x="10992" y="15428"/>
                    <a:pt x="5759" y="12469"/>
                    <a:pt x="500" y="9498"/>
                  </a:cubicBezTo>
                  <a:lnTo>
                    <a:pt x="-448" y="7897"/>
                  </a:lnTo>
                  <a:lnTo>
                    <a:pt x="455" y="6297"/>
                  </a:lnTo>
                  <a:cubicBezTo>
                    <a:pt x="7783" y="2081"/>
                    <a:pt x="8739" y="1662"/>
                    <a:pt x="16291" y="-2745"/>
                  </a:cubicBezTo>
                  <a:cubicBezTo>
                    <a:pt x="17738" y="-3596"/>
                    <a:pt x="19406" y="-3596"/>
                    <a:pt x="20884" y="-2758"/>
                  </a:cubicBezTo>
                  <a:cubicBezTo>
                    <a:pt x="26113" y="201"/>
                    <a:pt x="31312" y="3148"/>
                    <a:pt x="36541" y="6119"/>
                  </a:cubicBezTo>
                  <a:lnTo>
                    <a:pt x="37488" y="7707"/>
                  </a:lnTo>
                  <a:lnTo>
                    <a:pt x="36590" y="9307"/>
                  </a:lnTo>
                  <a:cubicBezTo>
                    <a:pt x="29318" y="13549"/>
                    <a:pt x="28375" y="14006"/>
                    <a:pt x="20780" y="18400"/>
                  </a:cubicBezTo>
                  <a:cubicBezTo>
                    <a:pt x="19331" y="19238"/>
                    <a:pt x="17665" y="19238"/>
                    <a:pt x="16197" y="1840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2" name="자유형: 도형 601">
              <a:extLst>
                <a:ext uri="{FF2B5EF4-FFF2-40B4-BE49-F238E27FC236}">
                  <a16:creationId xmlns:a16="http://schemas.microsoft.com/office/drawing/2014/main" id="{22189E4C-E8F6-49B1-9B29-88C9B8175ABC}"/>
                </a:ext>
              </a:extLst>
            </p:cNvPr>
            <p:cNvSpPr/>
            <p:nvPr/>
          </p:nvSpPr>
          <p:spPr>
            <a:xfrm flipV="1">
              <a:off x="4110647" y="1680457"/>
              <a:ext cx="190689" cy="109416"/>
            </a:xfrm>
            <a:custGeom>
              <a:avLst/>
              <a:gdLst>
                <a:gd name="connsiteX0" fmla="*/ 169219 w 190689"/>
                <a:gd name="connsiteY0" fmla="*/ 105455 h 109416"/>
                <a:gd name="connsiteX1" fmla="*/ 568 w 190689"/>
                <a:gd name="connsiteY1" fmla="*/ 9722 h 109416"/>
                <a:gd name="connsiteX2" fmla="*/ -381 w 190689"/>
                <a:gd name="connsiteY2" fmla="*/ 8135 h 109416"/>
                <a:gd name="connsiteX3" fmla="*/ 522 w 190689"/>
                <a:gd name="connsiteY3" fmla="*/ 6522 h 109416"/>
                <a:gd name="connsiteX4" fmla="*/ 16150 w 190689"/>
                <a:gd name="connsiteY4" fmla="*/ -2698 h 109416"/>
                <a:gd name="connsiteX5" fmla="*/ 20738 w 190689"/>
                <a:gd name="connsiteY5" fmla="*/ -2711 h 109416"/>
                <a:gd name="connsiteX6" fmla="*/ 189361 w 190689"/>
                <a:gd name="connsiteY6" fmla="*/ 93034 h 109416"/>
                <a:gd name="connsiteX7" fmla="*/ 190309 w 190689"/>
                <a:gd name="connsiteY7" fmla="*/ 94622 h 109416"/>
                <a:gd name="connsiteX8" fmla="*/ 189416 w 190689"/>
                <a:gd name="connsiteY8" fmla="*/ 96222 h 109416"/>
                <a:gd name="connsiteX9" fmla="*/ 173804 w 190689"/>
                <a:gd name="connsiteY9" fmla="*/ 105455 h 109416"/>
                <a:gd name="connsiteX10" fmla="*/ 169219 w 190689"/>
                <a:gd name="connsiteY10" fmla="*/ 105455 h 109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0689" h="109416">
                  <a:moveTo>
                    <a:pt x="169219" y="105455"/>
                  </a:moveTo>
                  <a:cubicBezTo>
                    <a:pt x="164016" y="102483"/>
                    <a:pt x="5831" y="12694"/>
                    <a:pt x="568" y="9722"/>
                  </a:cubicBezTo>
                  <a:lnTo>
                    <a:pt x="-381" y="8135"/>
                  </a:lnTo>
                  <a:lnTo>
                    <a:pt x="522" y="6522"/>
                  </a:lnTo>
                  <a:cubicBezTo>
                    <a:pt x="7845" y="2306"/>
                    <a:pt x="8599" y="1709"/>
                    <a:pt x="16150" y="-2698"/>
                  </a:cubicBezTo>
                  <a:cubicBezTo>
                    <a:pt x="17594" y="-3536"/>
                    <a:pt x="19265" y="-3549"/>
                    <a:pt x="20738" y="-2711"/>
                  </a:cubicBezTo>
                  <a:cubicBezTo>
                    <a:pt x="25972" y="261"/>
                    <a:pt x="184132" y="90062"/>
                    <a:pt x="189361" y="93034"/>
                  </a:cubicBezTo>
                  <a:lnTo>
                    <a:pt x="190309" y="94622"/>
                  </a:lnTo>
                  <a:lnTo>
                    <a:pt x="189416" y="96222"/>
                  </a:lnTo>
                  <a:cubicBezTo>
                    <a:pt x="182142" y="100477"/>
                    <a:pt x="181398" y="101061"/>
                    <a:pt x="173804" y="105455"/>
                  </a:cubicBezTo>
                  <a:cubicBezTo>
                    <a:pt x="172349" y="106293"/>
                    <a:pt x="170683" y="106293"/>
                    <a:pt x="169219" y="10545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3" name="자유형: 도형 602">
              <a:extLst>
                <a:ext uri="{FF2B5EF4-FFF2-40B4-BE49-F238E27FC236}">
                  <a16:creationId xmlns:a16="http://schemas.microsoft.com/office/drawing/2014/main" id="{DFA64EC1-0F75-441A-9A72-8F95287A44B2}"/>
                </a:ext>
              </a:extLst>
            </p:cNvPr>
            <p:cNvSpPr/>
            <p:nvPr/>
          </p:nvSpPr>
          <p:spPr>
            <a:xfrm flipV="1">
              <a:off x="4110647" y="1678211"/>
              <a:ext cx="190887" cy="109242"/>
            </a:xfrm>
            <a:custGeom>
              <a:avLst/>
              <a:gdLst>
                <a:gd name="connsiteX0" fmla="*/ 169219 w 190887"/>
                <a:gd name="connsiteY0" fmla="*/ 105267 h 109242"/>
                <a:gd name="connsiteX1" fmla="*/ 568 w 190887"/>
                <a:gd name="connsiteY1" fmla="*/ 9534 h 109242"/>
                <a:gd name="connsiteX2" fmla="*/ -381 w 190887"/>
                <a:gd name="connsiteY2" fmla="*/ 7947 h 109242"/>
                <a:gd name="connsiteX3" fmla="*/ 522 w 190887"/>
                <a:gd name="connsiteY3" fmla="*/ 6347 h 109242"/>
                <a:gd name="connsiteX4" fmla="*/ 16353 w 190887"/>
                <a:gd name="connsiteY4" fmla="*/ -2696 h 109242"/>
                <a:gd name="connsiteX5" fmla="*/ 20951 w 190887"/>
                <a:gd name="connsiteY5" fmla="*/ -2708 h 109242"/>
                <a:gd name="connsiteX6" fmla="*/ 189564 w 190887"/>
                <a:gd name="connsiteY6" fmla="*/ 92986 h 109242"/>
                <a:gd name="connsiteX7" fmla="*/ 190507 w 190887"/>
                <a:gd name="connsiteY7" fmla="*/ 94586 h 109242"/>
                <a:gd name="connsiteX8" fmla="*/ 189609 w 190887"/>
                <a:gd name="connsiteY8" fmla="*/ 96174 h 109242"/>
                <a:gd name="connsiteX9" fmla="*/ 173803 w 190887"/>
                <a:gd name="connsiteY9" fmla="*/ 105280 h 109242"/>
                <a:gd name="connsiteX10" fmla="*/ 169219 w 190887"/>
                <a:gd name="connsiteY10" fmla="*/ 105267 h 10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0887" h="109242">
                  <a:moveTo>
                    <a:pt x="169219" y="105267"/>
                  </a:moveTo>
                  <a:cubicBezTo>
                    <a:pt x="164011" y="102308"/>
                    <a:pt x="5826" y="12506"/>
                    <a:pt x="568" y="9534"/>
                  </a:cubicBezTo>
                  <a:lnTo>
                    <a:pt x="-381" y="7947"/>
                  </a:lnTo>
                  <a:lnTo>
                    <a:pt x="522" y="6347"/>
                  </a:lnTo>
                  <a:cubicBezTo>
                    <a:pt x="7845" y="2118"/>
                    <a:pt x="8808" y="1711"/>
                    <a:pt x="16353" y="-2696"/>
                  </a:cubicBezTo>
                  <a:cubicBezTo>
                    <a:pt x="17807" y="-3546"/>
                    <a:pt x="19473" y="-3546"/>
                    <a:pt x="20951" y="-2708"/>
                  </a:cubicBezTo>
                  <a:cubicBezTo>
                    <a:pt x="26176" y="264"/>
                    <a:pt x="184331" y="90014"/>
                    <a:pt x="189564" y="92986"/>
                  </a:cubicBezTo>
                  <a:lnTo>
                    <a:pt x="190507" y="94586"/>
                  </a:lnTo>
                  <a:lnTo>
                    <a:pt x="189609" y="96174"/>
                  </a:lnTo>
                  <a:cubicBezTo>
                    <a:pt x="182337" y="100428"/>
                    <a:pt x="181393" y="100886"/>
                    <a:pt x="173803" y="105280"/>
                  </a:cubicBezTo>
                  <a:cubicBezTo>
                    <a:pt x="172349" y="106118"/>
                    <a:pt x="170683" y="106118"/>
                    <a:pt x="169219" y="105267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4" name="자유형: 도형 603">
              <a:extLst>
                <a:ext uri="{FF2B5EF4-FFF2-40B4-BE49-F238E27FC236}">
                  <a16:creationId xmlns:a16="http://schemas.microsoft.com/office/drawing/2014/main" id="{C53D073C-1CF8-4DEA-99C1-C16FD7CD5EBC}"/>
                </a:ext>
              </a:extLst>
            </p:cNvPr>
            <p:cNvSpPr/>
            <p:nvPr/>
          </p:nvSpPr>
          <p:spPr>
            <a:xfrm flipV="1">
              <a:off x="4088799" y="1779682"/>
              <a:ext cx="37732" cy="22591"/>
            </a:xfrm>
            <a:custGeom>
              <a:avLst/>
              <a:gdLst>
                <a:gd name="connsiteX0" fmla="*/ 16331 w 37732"/>
                <a:gd name="connsiteY0" fmla="*/ 18680 h 22591"/>
                <a:gd name="connsiteX1" fmla="*/ 634 w 37732"/>
                <a:gd name="connsiteY1" fmla="*/ 9764 h 22591"/>
                <a:gd name="connsiteX2" fmla="*/ -314 w 37732"/>
                <a:gd name="connsiteY2" fmla="*/ 8177 h 22591"/>
                <a:gd name="connsiteX3" fmla="*/ 589 w 37732"/>
                <a:gd name="connsiteY3" fmla="*/ 6577 h 22591"/>
                <a:gd name="connsiteX4" fmla="*/ 16212 w 37732"/>
                <a:gd name="connsiteY4" fmla="*/ -2644 h 22591"/>
                <a:gd name="connsiteX5" fmla="*/ 20800 w 37732"/>
                <a:gd name="connsiteY5" fmla="*/ -2656 h 22591"/>
                <a:gd name="connsiteX6" fmla="*/ 36472 w 37732"/>
                <a:gd name="connsiteY6" fmla="*/ 6246 h 22591"/>
                <a:gd name="connsiteX7" fmla="*/ 37419 w 37732"/>
                <a:gd name="connsiteY7" fmla="*/ 7847 h 22591"/>
                <a:gd name="connsiteX8" fmla="*/ 36521 w 37732"/>
                <a:gd name="connsiteY8" fmla="*/ 9447 h 22591"/>
                <a:gd name="connsiteX9" fmla="*/ 20914 w 37732"/>
                <a:gd name="connsiteY9" fmla="*/ 18680 h 22591"/>
                <a:gd name="connsiteX10" fmla="*/ 16331 w 37732"/>
                <a:gd name="connsiteY10" fmla="*/ 18680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2" h="22591">
                  <a:moveTo>
                    <a:pt x="16331" y="18680"/>
                  </a:moveTo>
                  <a:cubicBezTo>
                    <a:pt x="11127" y="15708"/>
                    <a:pt x="5893" y="12736"/>
                    <a:pt x="634" y="9764"/>
                  </a:cubicBezTo>
                  <a:lnTo>
                    <a:pt x="-314" y="8177"/>
                  </a:lnTo>
                  <a:lnTo>
                    <a:pt x="589" y="6577"/>
                  </a:lnTo>
                  <a:cubicBezTo>
                    <a:pt x="7917" y="2347"/>
                    <a:pt x="8667" y="1763"/>
                    <a:pt x="16212" y="-2644"/>
                  </a:cubicBezTo>
                  <a:cubicBezTo>
                    <a:pt x="17656" y="-3495"/>
                    <a:pt x="19332" y="-3495"/>
                    <a:pt x="20800" y="-2656"/>
                  </a:cubicBezTo>
                  <a:cubicBezTo>
                    <a:pt x="26034" y="315"/>
                    <a:pt x="31243" y="3275"/>
                    <a:pt x="36472" y="6246"/>
                  </a:cubicBezTo>
                  <a:lnTo>
                    <a:pt x="37419" y="7847"/>
                  </a:lnTo>
                  <a:lnTo>
                    <a:pt x="36521" y="9447"/>
                  </a:lnTo>
                  <a:cubicBezTo>
                    <a:pt x="29254" y="13689"/>
                    <a:pt x="28510" y="14273"/>
                    <a:pt x="20914" y="18680"/>
                  </a:cubicBezTo>
                  <a:cubicBezTo>
                    <a:pt x="19462" y="19518"/>
                    <a:pt x="17794" y="19518"/>
                    <a:pt x="16331" y="1868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5" name="자유형: 도형 604">
              <a:extLst>
                <a:ext uri="{FF2B5EF4-FFF2-40B4-BE49-F238E27FC236}">
                  <a16:creationId xmlns:a16="http://schemas.microsoft.com/office/drawing/2014/main" id="{28C4736C-F7EF-461E-94A2-DBFC79DA2DC1}"/>
                </a:ext>
              </a:extLst>
            </p:cNvPr>
            <p:cNvSpPr/>
            <p:nvPr/>
          </p:nvSpPr>
          <p:spPr>
            <a:xfrm flipV="1">
              <a:off x="4088794" y="1777447"/>
              <a:ext cx="37937" cy="22413"/>
            </a:xfrm>
            <a:custGeom>
              <a:avLst/>
              <a:gdLst>
                <a:gd name="connsiteX0" fmla="*/ 16331 w 37937"/>
                <a:gd name="connsiteY0" fmla="*/ 18500 h 22413"/>
                <a:gd name="connsiteX1" fmla="*/ 639 w 37937"/>
                <a:gd name="connsiteY1" fmla="*/ 9597 h 22413"/>
                <a:gd name="connsiteX2" fmla="*/ -314 w 37937"/>
                <a:gd name="connsiteY2" fmla="*/ 8009 h 22413"/>
                <a:gd name="connsiteX3" fmla="*/ 589 w 37937"/>
                <a:gd name="connsiteY3" fmla="*/ 6397 h 22413"/>
                <a:gd name="connsiteX4" fmla="*/ 16430 w 37937"/>
                <a:gd name="connsiteY4" fmla="*/ -2646 h 22413"/>
                <a:gd name="connsiteX5" fmla="*/ 21018 w 37937"/>
                <a:gd name="connsiteY5" fmla="*/ -2659 h 22413"/>
                <a:gd name="connsiteX6" fmla="*/ 36680 w 37937"/>
                <a:gd name="connsiteY6" fmla="*/ 6219 h 22413"/>
                <a:gd name="connsiteX7" fmla="*/ 37624 w 37937"/>
                <a:gd name="connsiteY7" fmla="*/ 7806 h 22413"/>
                <a:gd name="connsiteX8" fmla="*/ 36726 w 37937"/>
                <a:gd name="connsiteY8" fmla="*/ 9406 h 22413"/>
                <a:gd name="connsiteX9" fmla="*/ 20919 w 37937"/>
                <a:gd name="connsiteY9" fmla="*/ 18500 h 22413"/>
                <a:gd name="connsiteX10" fmla="*/ 16331 w 37937"/>
                <a:gd name="connsiteY10" fmla="*/ 18500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7" h="22413">
                  <a:moveTo>
                    <a:pt x="16331" y="18500"/>
                  </a:moveTo>
                  <a:cubicBezTo>
                    <a:pt x="11126" y="15528"/>
                    <a:pt x="5893" y="12569"/>
                    <a:pt x="639" y="9597"/>
                  </a:cubicBezTo>
                  <a:lnTo>
                    <a:pt x="-314" y="8009"/>
                  </a:lnTo>
                  <a:lnTo>
                    <a:pt x="589" y="6397"/>
                  </a:lnTo>
                  <a:cubicBezTo>
                    <a:pt x="7912" y="2180"/>
                    <a:pt x="8880" y="1761"/>
                    <a:pt x="16430" y="-2646"/>
                  </a:cubicBezTo>
                  <a:cubicBezTo>
                    <a:pt x="17874" y="-3497"/>
                    <a:pt x="19540" y="-3497"/>
                    <a:pt x="21018" y="-2659"/>
                  </a:cubicBezTo>
                  <a:cubicBezTo>
                    <a:pt x="26243" y="313"/>
                    <a:pt x="31446" y="3247"/>
                    <a:pt x="36680" y="6219"/>
                  </a:cubicBezTo>
                  <a:lnTo>
                    <a:pt x="37624" y="7806"/>
                  </a:lnTo>
                  <a:lnTo>
                    <a:pt x="36726" y="9406"/>
                  </a:lnTo>
                  <a:cubicBezTo>
                    <a:pt x="29453" y="13648"/>
                    <a:pt x="28510" y="14105"/>
                    <a:pt x="20919" y="18500"/>
                  </a:cubicBezTo>
                  <a:cubicBezTo>
                    <a:pt x="19467" y="19338"/>
                    <a:pt x="17799" y="19338"/>
                    <a:pt x="16331" y="18500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6" name="자유형: 도형 605">
              <a:extLst>
                <a:ext uri="{FF2B5EF4-FFF2-40B4-BE49-F238E27FC236}">
                  <a16:creationId xmlns:a16="http://schemas.microsoft.com/office/drawing/2014/main" id="{E46A19DF-C555-4504-A00A-0AD87FABFB26}"/>
                </a:ext>
              </a:extLst>
            </p:cNvPr>
            <p:cNvSpPr/>
            <p:nvPr/>
          </p:nvSpPr>
          <p:spPr>
            <a:xfrm flipV="1">
              <a:off x="4066946" y="1792090"/>
              <a:ext cx="37738" cy="22591"/>
            </a:xfrm>
            <a:custGeom>
              <a:avLst/>
              <a:gdLst>
                <a:gd name="connsiteX0" fmla="*/ 16351 w 37738"/>
                <a:gd name="connsiteY0" fmla="*/ 18691 h 22591"/>
                <a:gd name="connsiteX1" fmla="*/ 649 w 37738"/>
                <a:gd name="connsiteY1" fmla="*/ 9788 h 22591"/>
                <a:gd name="connsiteX2" fmla="*/ -299 w 37738"/>
                <a:gd name="connsiteY2" fmla="*/ 8188 h 22591"/>
                <a:gd name="connsiteX3" fmla="*/ 604 w 37738"/>
                <a:gd name="connsiteY3" fmla="*/ 6588 h 22591"/>
                <a:gd name="connsiteX4" fmla="*/ 16232 w 37738"/>
                <a:gd name="connsiteY4" fmla="*/ -2632 h 22591"/>
                <a:gd name="connsiteX5" fmla="*/ 20820 w 37738"/>
                <a:gd name="connsiteY5" fmla="*/ -2645 h 22591"/>
                <a:gd name="connsiteX6" fmla="*/ 36492 w 37738"/>
                <a:gd name="connsiteY6" fmla="*/ 6270 h 22591"/>
                <a:gd name="connsiteX7" fmla="*/ 37439 w 37738"/>
                <a:gd name="connsiteY7" fmla="*/ 7858 h 22591"/>
                <a:gd name="connsiteX8" fmla="*/ 36541 w 37738"/>
                <a:gd name="connsiteY8" fmla="*/ 9458 h 22591"/>
                <a:gd name="connsiteX9" fmla="*/ 20929 w 37738"/>
                <a:gd name="connsiteY9" fmla="*/ 18691 h 22591"/>
                <a:gd name="connsiteX10" fmla="*/ 16351 w 37738"/>
                <a:gd name="connsiteY10" fmla="*/ 18691 h 2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91">
                  <a:moveTo>
                    <a:pt x="16351" y="18691"/>
                  </a:moveTo>
                  <a:cubicBezTo>
                    <a:pt x="11141" y="15719"/>
                    <a:pt x="5913" y="12747"/>
                    <a:pt x="649" y="9788"/>
                  </a:cubicBezTo>
                  <a:lnTo>
                    <a:pt x="-299" y="8188"/>
                  </a:lnTo>
                  <a:lnTo>
                    <a:pt x="604" y="6588"/>
                  </a:lnTo>
                  <a:cubicBezTo>
                    <a:pt x="7932" y="2359"/>
                    <a:pt x="8687" y="1774"/>
                    <a:pt x="16232" y="-2632"/>
                  </a:cubicBezTo>
                  <a:cubicBezTo>
                    <a:pt x="17681" y="-3484"/>
                    <a:pt x="19352" y="-3484"/>
                    <a:pt x="20820" y="-2645"/>
                  </a:cubicBezTo>
                  <a:cubicBezTo>
                    <a:pt x="26049" y="326"/>
                    <a:pt x="31258" y="3298"/>
                    <a:pt x="36492" y="6270"/>
                  </a:cubicBezTo>
                  <a:lnTo>
                    <a:pt x="37439" y="7858"/>
                  </a:lnTo>
                  <a:lnTo>
                    <a:pt x="36541" y="9458"/>
                  </a:lnTo>
                  <a:cubicBezTo>
                    <a:pt x="29269" y="13712"/>
                    <a:pt x="28525" y="14296"/>
                    <a:pt x="20929" y="18691"/>
                  </a:cubicBezTo>
                  <a:cubicBezTo>
                    <a:pt x="19482" y="19529"/>
                    <a:pt x="17814" y="19529"/>
                    <a:pt x="16351" y="1869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7" name="자유형: 도형 606">
              <a:extLst>
                <a:ext uri="{FF2B5EF4-FFF2-40B4-BE49-F238E27FC236}">
                  <a16:creationId xmlns:a16="http://schemas.microsoft.com/office/drawing/2014/main" id="{7235885A-8703-4627-BE4C-1A8D829FDC76}"/>
                </a:ext>
              </a:extLst>
            </p:cNvPr>
            <p:cNvSpPr/>
            <p:nvPr/>
          </p:nvSpPr>
          <p:spPr>
            <a:xfrm flipV="1">
              <a:off x="4066946" y="1789844"/>
              <a:ext cx="37936" cy="22415"/>
            </a:xfrm>
            <a:custGeom>
              <a:avLst/>
              <a:gdLst>
                <a:gd name="connsiteX0" fmla="*/ 16346 w 37936"/>
                <a:gd name="connsiteY0" fmla="*/ 18501 h 22415"/>
                <a:gd name="connsiteX1" fmla="*/ 649 w 37936"/>
                <a:gd name="connsiteY1" fmla="*/ 9611 h 22415"/>
                <a:gd name="connsiteX2" fmla="*/ -299 w 37936"/>
                <a:gd name="connsiteY2" fmla="*/ 8011 h 22415"/>
                <a:gd name="connsiteX3" fmla="*/ 604 w 37936"/>
                <a:gd name="connsiteY3" fmla="*/ 6398 h 22415"/>
                <a:gd name="connsiteX4" fmla="*/ 16435 w 37936"/>
                <a:gd name="connsiteY4" fmla="*/ -2644 h 22415"/>
                <a:gd name="connsiteX5" fmla="*/ 21028 w 37936"/>
                <a:gd name="connsiteY5" fmla="*/ -2657 h 22415"/>
                <a:gd name="connsiteX6" fmla="*/ 36690 w 37936"/>
                <a:gd name="connsiteY6" fmla="*/ 6220 h 22415"/>
                <a:gd name="connsiteX7" fmla="*/ 37637 w 37936"/>
                <a:gd name="connsiteY7" fmla="*/ 7808 h 22415"/>
                <a:gd name="connsiteX8" fmla="*/ 36739 w 37936"/>
                <a:gd name="connsiteY8" fmla="*/ 9408 h 22415"/>
                <a:gd name="connsiteX9" fmla="*/ 20929 w 37936"/>
                <a:gd name="connsiteY9" fmla="*/ 18514 h 22415"/>
                <a:gd name="connsiteX10" fmla="*/ 16346 w 37936"/>
                <a:gd name="connsiteY10" fmla="*/ 18501 h 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5">
                  <a:moveTo>
                    <a:pt x="16346" y="18501"/>
                  </a:moveTo>
                  <a:cubicBezTo>
                    <a:pt x="11141" y="15542"/>
                    <a:pt x="5908" y="12570"/>
                    <a:pt x="649" y="9611"/>
                  </a:cubicBezTo>
                  <a:lnTo>
                    <a:pt x="-299" y="8011"/>
                  </a:lnTo>
                  <a:lnTo>
                    <a:pt x="604" y="6398"/>
                  </a:lnTo>
                  <a:cubicBezTo>
                    <a:pt x="7932" y="2182"/>
                    <a:pt x="8890" y="1763"/>
                    <a:pt x="16435" y="-2644"/>
                  </a:cubicBezTo>
                  <a:cubicBezTo>
                    <a:pt x="17889" y="-3482"/>
                    <a:pt x="19555" y="-3482"/>
                    <a:pt x="21028" y="-2657"/>
                  </a:cubicBezTo>
                  <a:cubicBezTo>
                    <a:pt x="26262" y="315"/>
                    <a:pt x="31461" y="3249"/>
                    <a:pt x="36690" y="6220"/>
                  </a:cubicBezTo>
                  <a:lnTo>
                    <a:pt x="37637" y="7808"/>
                  </a:lnTo>
                  <a:lnTo>
                    <a:pt x="36739" y="9408"/>
                  </a:lnTo>
                  <a:cubicBezTo>
                    <a:pt x="29467" y="13663"/>
                    <a:pt x="28520" y="14107"/>
                    <a:pt x="20929" y="18514"/>
                  </a:cubicBezTo>
                  <a:cubicBezTo>
                    <a:pt x="19481" y="19352"/>
                    <a:pt x="17814" y="19352"/>
                    <a:pt x="16346" y="18501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8" name="자유형: 도형 607">
              <a:extLst>
                <a:ext uri="{FF2B5EF4-FFF2-40B4-BE49-F238E27FC236}">
                  <a16:creationId xmlns:a16="http://schemas.microsoft.com/office/drawing/2014/main" id="{D79A7A82-0C16-48CA-BE73-3CDA4934E036}"/>
                </a:ext>
              </a:extLst>
            </p:cNvPr>
            <p:cNvSpPr/>
            <p:nvPr/>
          </p:nvSpPr>
          <p:spPr>
            <a:xfrm flipV="1">
              <a:off x="4045093" y="1804498"/>
              <a:ext cx="37738" cy="22580"/>
            </a:xfrm>
            <a:custGeom>
              <a:avLst/>
              <a:gdLst>
                <a:gd name="connsiteX0" fmla="*/ 16366 w 37738"/>
                <a:gd name="connsiteY0" fmla="*/ 18691 h 22580"/>
                <a:gd name="connsiteX1" fmla="*/ 669 w 37738"/>
                <a:gd name="connsiteY1" fmla="*/ 9788 h 22580"/>
                <a:gd name="connsiteX2" fmla="*/ -284 w 37738"/>
                <a:gd name="connsiteY2" fmla="*/ 8188 h 22580"/>
                <a:gd name="connsiteX3" fmla="*/ 629 w 37738"/>
                <a:gd name="connsiteY3" fmla="*/ 6588 h 22580"/>
                <a:gd name="connsiteX4" fmla="*/ 16247 w 37738"/>
                <a:gd name="connsiteY4" fmla="*/ -2633 h 22580"/>
                <a:gd name="connsiteX5" fmla="*/ 20840 w 37738"/>
                <a:gd name="connsiteY5" fmla="*/ -2633 h 22580"/>
                <a:gd name="connsiteX6" fmla="*/ 36507 w 37738"/>
                <a:gd name="connsiteY6" fmla="*/ 6270 h 22580"/>
                <a:gd name="connsiteX7" fmla="*/ 37454 w 37738"/>
                <a:gd name="connsiteY7" fmla="*/ 7870 h 22580"/>
                <a:gd name="connsiteX8" fmla="*/ 36556 w 37738"/>
                <a:gd name="connsiteY8" fmla="*/ 9458 h 22580"/>
                <a:gd name="connsiteX9" fmla="*/ 20944 w 37738"/>
                <a:gd name="connsiteY9" fmla="*/ 18691 h 22580"/>
                <a:gd name="connsiteX10" fmla="*/ 16366 w 37738"/>
                <a:gd name="connsiteY10" fmla="*/ 18691 h 2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38" h="22580">
                  <a:moveTo>
                    <a:pt x="16366" y="18691"/>
                  </a:moveTo>
                  <a:cubicBezTo>
                    <a:pt x="11156" y="15719"/>
                    <a:pt x="5928" y="12747"/>
                    <a:pt x="669" y="9788"/>
                  </a:cubicBezTo>
                  <a:lnTo>
                    <a:pt x="-284" y="8188"/>
                  </a:lnTo>
                  <a:lnTo>
                    <a:pt x="629" y="6588"/>
                  </a:lnTo>
                  <a:cubicBezTo>
                    <a:pt x="7952" y="2371"/>
                    <a:pt x="8701" y="1787"/>
                    <a:pt x="16247" y="-2633"/>
                  </a:cubicBezTo>
                  <a:cubicBezTo>
                    <a:pt x="17696" y="-3471"/>
                    <a:pt x="19367" y="-3471"/>
                    <a:pt x="20840" y="-2633"/>
                  </a:cubicBezTo>
                  <a:cubicBezTo>
                    <a:pt x="26069" y="339"/>
                    <a:pt x="31278" y="3298"/>
                    <a:pt x="36507" y="6270"/>
                  </a:cubicBezTo>
                  <a:lnTo>
                    <a:pt x="37454" y="7870"/>
                  </a:lnTo>
                  <a:lnTo>
                    <a:pt x="36556" y="9458"/>
                  </a:lnTo>
                  <a:cubicBezTo>
                    <a:pt x="29284" y="13725"/>
                    <a:pt x="28540" y="14296"/>
                    <a:pt x="20944" y="18691"/>
                  </a:cubicBezTo>
                  <a:cubicBezTo>
                    <a:pt x="19496" y="19529"/>
                    <a:pt x="17834" y="19529"/>
                    <a:pt x="16366" y="18691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9" name="자유형: 도형 608">
              <a:extLst>
                <a:ext uri="{FF2B5EF4-FFF2-40B4-BE49-F238E27FC236}">
                  <a16:creationId xmlns:a16="http://schemas.microsoft.com/office/drawing/2014/main" id="{36FD07E2-085D-48CA-A014-09D5BE645D76}"/>
                </a:ext>
              </a:extLst>
            </p:cNvPr>
            <p:cNvSpPr/>
            <p:nvPr/>
          </p:nvSpPr>
          <p:spPr>
            <a:xfrm flipV="1">
              <a:off x="4045093" y="1802250"/>
              <a:ext cx="37936" cy="22413"/>
            </a:xfrm>
            <a:custGeom>
              <a:avLst/>
              <a:gdLst>
                <a:gd name="connsiteX0" fmla="*/ 16361 w 37936"/>
                <a:gd name="connsiteY0" fmla="*/ 18522 h 22413"/>
                <a:gd name="connsiteX1" fmla="*/ 664 w 37936"/>
                <a:gd name="connsiteY1" fmla="*/ 9619 h 22413"/>
                <a:gd name="connsiteX2" fmla="*/ -284 w 37936"/>
                <a:gd name="connsiteY2" fmla="*/ 8019 h 22413"/>
                <a:gd name="connsiteX3" fmla="*/ 619 w 37936"/>
                <a:gd name="connsiteY3" fmla="*/ 6419 h 22413"/>
                <a:gd name="connsiteX4" fmla="*/ 16455 w 37936"/>
                <a:gd name="connsiteY4" fmla="*/ -2624 h 22413"/>
                <a:gd name="connsiteX5" fmla="*/ 21048 w 37936"/>
                <a:gd name="connsiteY5" fmla="*/ -2636 h 22413"/>
                <a:gd name="connsiteX6" fmla="*/ 36705 w 37936"/>
                <a:gd name="connsiteY6" fmla="*/ 6241 h 22413"/>
                <a:gd name="connsiteX7" fmla="*/ 37652 w 37936"/>
                <a:gd name="connsiteY7" fmla="*/ 7828 h 22413"/>
                <a:gd name="connsiteX8" fmla="*/ 36754 w 37936"/>
                <a:gd name="connsiteY8" fmla="*/ 9429 h 22413"/>
                <a:gd name="connsiteX9" fmla="*/ 20944 w 37936"/>
                <a:gd name="connsiteY9" fmla="*/ 18522 h 22413"/>
                <a:gd name="connsiteX10" fmla="*/ 16361 w 37936"/>
                <a:gd name="connsiteY10" fmla="*/ 18522 h 2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6" h="22413">
                  <a:moveTo>
                    <a:pt x="16361" y="18522"/>
                  </a:moveTo>
                  <a:cubicBezTo>
                    <a:pt x="11156" y="15550"/>
                    <a:pt x="5923" y="12578"/>
                    <a:pt x="664" y="9619"/>
                  </a:cubicBezTo>
                  <a:lnTo>
                    <a:pt x="-284" y="8019"/>
                  </a:lnTo>
                  <a:lnTo>
                    <a:pt x="619" y="6419"/>
                  </a:lnTo>
                  <a:cubicBezTo>
                    <a:pt x="7947" y="2190"/>
                    <a:pt x="8905" y="1783"/>
                    <a:pt x="16455" y="-2624"/>
                  </a:cubicBezTo>
                  <a:cubicBezTo>
                    <a:pt x="17904" y="-3474"/>
                    <a:pt x="19570" y="-3474"/>
                    <a:pt x="21048" y="-2636"/>
                  </a:cubicBezTo>
                  <a:cubicBezTo>
                    <a:pt x="26277" y="336"/>
                    <a:pt x="31476" y="3269"/>
                    <a:pt x="36705" y="6241"/>
                  </a:cubicBezTo>
                  <a:lnTo>
                    <a:pt x="37652" y="7828"/>
                  </a:lnTo>
                  <a:lnTo>
                    <a:pt x="36754" y="9429"/>
                  </a:lnTo>
                  <a:cubicBezTo>
                    <a:pt x="29487" y="13671"/>
                    <a:pt x="28540" y="14140"/>
                    <a:pt x="20944" y="18522"/>
                  </a:cubicBezTo>
                  <a:cubicBezTo>
                    <a:pt x="19496" y="19360"/>
                    <a:pt x="17829" y="19360"/>
                    <a:pt x="16361" y="18522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0" name="자유형: 도형 609">
              <a:extLst>
                <a:ext uri="{FF2B5EF4-FFF2-40B4-BE49-F238E27FC236}">
                  <a16:creationId xmlns:a16="http://schemas.microsoft.com/office/drawing/2014/main" id="{15F27BCA-64E1-42AA-AB0B-E9FF109016CE}"/>
                </a:ext>
              </a:extLst>
            </p:cNvPr>
            <p:cNvSpPr/>
            <p:nvPr/>
          </p:nvSpPr>
          <p:spPr>
            <a:xfrm flipV="1">
              <a:off x="4023245" y="1816906"/>
              <a:ext cx="37743" cy="22578"/>
            </a:xfrm>
            <a:custGeom>
              <a:avLst/>
              <a:gdLst>
                <a:gd name="connsiteX0" fmla="*/ 16376 w 37743"/>
                <a:gd name="connsiteY0" fmla="*/ 18700 h 22578"/>
                <a:gd name="connsiteX1" fmla="*/ 679 w 37743"/>
                <a:gd name="connsiteY1" fmla="*/ 9797 h 22578"/>
                <a:gd name="connsiteX2" fmla="*/ -269 w 37743"/>
                <a:gd name="connsiteY2" fmla="*/ 8197 h 22578"/>
                <a:gd name="connsiteX3" fmla="*/ 634 w 37743"/>
                <a:gd name="connsiteY3" fmla="*/ 6610 h 22578"/>
                <a:gd name="connsiteX4" fmla="*/ 16266 w 37743"/>
                <a:gd name="connsiteY4" fmla="*/ -2611 h 22578"/>
                <a:gd name="connsiteX5" fmla="*/ 20850 w 37743"/>
                <a:gd name="connsiteY5" fmla="*/ -2623 h 22578"/>
                <a:gd name="connsiteX6" fmla="*/ 36522 w 37743"/>
                <a:gd name="connsiteY6" fmla="*/ 6292 h 22578"/>
                <a:gd name="connsiteX7" fmla="*/ 37474 w 37743"/>
                <a:gd name="connsiteY7" fmla="*/ 7880 h 22578"/>
                <a:gd name="connsiteX8" fmla="*/ 36571 w 37743"/>
                <a:gd name="connsiteY8" fmla="*/ 9480 h 22578"/>
                <a:gd name="connsiteX9" fmla="*/ 20959 w 37743"/>
                <a:gd name="connsiteY9" fmla="*/ 18700 h 22578"/>
                <a:gd name="connsiteX10" fmla="*/ 16376 w 37743"/>
                <a:gd name="connsiteY10" fmla="*/ 18700 h 2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43" h="22578">
                  <a:moveTo>
                    <a:pt x="16376" y="18700"/>
                  </a:moveTo>
                  <a:cubicBezTo>
                    <a:pt x="11171" y="15728"/>
                    <a:pt x="5948" y="12756"/>
                    <a:pt x="679" y="9797"/>
                  </a:cubicBezTo>
                  <a:lnTo>
                    <a:pt x="-269" y="8197"/>
                  </a:lnTo>
                  <a:lnTo>
                    <a:pt x="634" y="6610"/>
                  </a:lnTo>
                  <a:cubicBezTo>
                    <a:pt x="7962" y="2368"/>
                    <a:pt x="8715" y="1796"/>
                    <a:pt x="16266" y="-2611"/>
                  </a:cubicBezTo>
                  <a:cubicBezTo>
                    <a:pt x="17709" y="-3461"/>
                    <a:pt x="19382" y="-3461"/>
                    <a:pt x="20850" y="-2623"/>
                  </a:cubicBezTo>
                  <a:cubicBezTo>
                    <a:pt x="26079" y="349"/>
                    <a:pt x="31298" y="3308"/>
                    <a:pt x="36522" y="6292"/>
                  </a:cubicBezTo>
                  <a:lnTo>
                    <a:pt x="37474" y="7880"/>
                  </a:lnTo>
                  <a:lnTo>
                    <a:pt x="36571" y="9480"/>
                  </a:lnTo>
                  <a:cubicBezTo>
                    <a:pt x="29298" y="13734"/>
                    <a:pt x="28554" y="14319"/>
                    <a:pt x="20959" y="18700"/>
                  </a:cubicBezTo>
                  <a:cubicBezTo>
                    <a:pt x="19515" y="19538"/>
                    <a:pt x="17844" y="19538"/>
                    <a:pt x="16376" y="18700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1" name="자유형: 도형 610">
              <a:extLst>
                <a:ext uri="{FF2B5EF4-FFF2-40B4-BE49-F238E27FC236}">
                  <a16:creationId xmlns:a16="http://schemas.microsoft.com/office/drawing/2014/main" id="{8A6A41AB-307F-4840-8E2A-0C6C199C5F2F}"/>
                </a:ext>
              </a:extLst>
            </p:cNvPr>
            <p:cNvSpPr/>
            <p:nvPr/>
          </p:nvSpPr>
          <p:spPr>
            <a:xfrm flipV="1">
              <a:off x="4023245" y="1814658"/>
              <a:ext cx="37941" cy="22409"/>
            </a:xfrm>
            <a:custGeom>
              <a:avLst/>
              <a:gdLst>
                <a:gd name="connsiteX0" fmla="*/ 16376 w 37941"/>
                <a:gd name="connsiteY0" fmla="*/ 18528 h 22409"/>
                <a:gd name="connsiteX1" fmla="*/ 678 w 37941"/>
                <a:gd name="connsiteY1" fmla="*/ 9626 h 22409"/>
                <a:gd name="connsiteX2" fmla="*/ -269 w 37941"/>
                <a:gd name="connsiteY2" fmla="*/ 8025 h 22409"/>
                <a:gd name="connsiteX3" fmla="*/ 634 w 37941"/>
                <a:gd name="connsiteY3" fmla="*/ 6425 h 22409"/>
                <a:gd name="connsiteX4" fmla="*/ 16470 w 37941"/>
                <a:gd name="connsiteY4" fmla="*/ -2617 h 22409"/>
                <a:gd name="connsiteX5" fmla="*/ 21058 w 37941"/>
                <a:gd name="connsiteY5" fmla="*/ -2630 h 22409"/>
                <a:gd name="connsiteX6" fmla="*/ 36720 w 37941"/>
                <a:gd name="connsiteY6" fmla="*/ 6247 h 22409"/>
                <a:gd name="connsiteX7" fmla="*/ 37672 w 37941"/>
                <a:gd name="connsiteY7" fmla="*/ 7835 h 22409"/>
                <a:gd name="connsiteX8" fmla="*/ 36769 w 37941"/>
                <a:gd name="connsiteY8" fmla="*/ 9435 h 22409"/>
                <a:gd name="connsiteX9" fmla="*/ 20959 w 37941"/>
                <a:gd name="connsiteY9" fmla="*/ 18528 h 22409"/>
                <a:gd name="connsiteX10" fmla="*/ 16376 w 37941"/>
                <a:gd name="connsiteY10" fmla="*/ 18528 h 2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41" h="22409">
                  <a:moveTo>
                    <a:pt x="16376" y="18528"/>
                  </a:moveTo>
                  <a:cubicBezTo>
                    <a:pt x="11171" y="15569"/>
                    <a:pt x="5938" y="12597"/>
                    <a:pt x="678" y="9626"/>
                  </a:cubicBezTo>
                  <a:lnTo>
                    <a:pt x="-269" y="8025"/>
                  </a:lnTo>
                  <a:lnTo>
                    <a:pt x="634" y="6425"/>
                  </a:lnTo>
                  <a:cubicBezTo>
                    <a:pt x="7962" y="2209"/>
                    <a:pt x="8923" y="1790"/>
                    <a:pt x="16470" y="-2617"/>
                  </a:cubicBezTo>
                  <a:cubicBezTo>
                    <a:pt x="17914" y="-3455"/>
                    <a:pt x="19590" y="-3468"/>
                    <a:pt x="21058" y="-2630"/>
                  </a:cubicBezTo>
                  <a:cubicBezTo>
                    <a:pt x="26292" y="342"/>
                    <a:pt x="31496" y="3276"/>
                    <a:pt x="36720" y="6247"/>
                  </a:cubicBezTo>
                  <a:lnTo>
                    <a:pt x="37672" y="7835"/>
                  </a:lnTo>
                  <a:lnTo>
                    <a:pt x="36769" y="9435"/>
                  </a:lnTo>
                  <a:cubicBezTo>
                    <a:pt x="29497" y="13690"/>
                    <a:pt x="28550" y="14134"/>
                    <a:pt x="20959" y="18528"/>
                  </a:cubicBezTo>
                  <a:cubicBezTo>
                    <a:pt x="19515" y="19366"/>
                    <a:pt x="17844" y="19366"/>
                    <a:pt x="16376" y="18528"/>
                  </a:cubicBez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2" name="자유형: 도형 611">
              <a:extLst>
                <a:ext uri="{FF2B5EF4-FFF2-40B4-BE49-F238E27FC236}">
                  <a16:creationId xmlns:a16="http://schemas.microsoft.com/office/drawing/2014/main" id="{134159E7-6F67-4801-B23B-F2955FB8F17B}"/>
                </a:ext>
              </a:extLst>
            </p:cNvPr>
            <p:cNvSpPr/>
            <p:nvPr/>
          </p:nvSpPr>
          <p:spPr>
            <a:xfrm flipV="1">
              <a:off x="3836540" y="1577556"/>
              <a:ext cx="120829" cy="124053"/>
            </a:xfrm>
            <a:custGeom>
              <a:avLst/>
              <a:gdLst>
                <a:gd name="connsiteX0" fmla="*/ 55126 w 120829"/>
                <a:gd name="connsiteY0" fmla="*/ 120635 h 124053"/>
                <a:gd name="connsiteX1" fmla="*/ -170 w 120829"/>
                <a:gd name="connsiteY1" fmla="*/ 15873 h 124053"/>
                <a:gd name="connsiteX2" fmla="*/ -170 w 120829"/>
                <a:gd name="connsiteY2" fmla="*/ 6957 h 124053"/>
                <a:gd name="connsiteX3" fmla="*/ 72831 w 120829"/>
                <a:gd name="connsiteY3" fmla="*/ -3419 h 124053"/>
                <a:gd name="connsiteX4" fmla="*/ 120659 w 120829"/>
                <a:gd name="connsiteY4" fmla="*/ 103820 h 124053"/>
                <a:gd name="connsiteX5" fmla="*/ 120659 w 120829"/>
                <a:gd name="connsiteY5" fmla="*/ 112723 h 124053"/>
                <a:gd name="connsiteX6" fmla="*/ 55126 w 120829"/>
                <a:gd name="connsiteY6" fmla="*/ 120635 h 124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829" h="124053">
                  <a:moveTo>
                    <a:pt x="55126" y="120635"/>
                  </a:moveTo>
                  <a:lnTo>
                    <a:pt x="-170" y="15873"/>
                  </a:lnTo>
                  <a:lnTo>
                    <a:pt x="-170" y="6957"/>
                  </a:lnTo>
                  <a:lnTo>
                    <a:pt x="72831" y="-3419"/>
                  </a:lnTo>
                  <a:lnTo>
                    <a:pt x="120659" y="103820"/>
                  </a:lnTo>
                  <a:lnTo>
                    <a:pt x="120659" y="112723"/>
                  </a:lnTo>
                  <a:lnTo>
                    <a:pt x="55126" y="120635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3" name="자유형: 도형 612">
              <a:extLst>
                <a:ext uri="{FF2B5EF4-FFF2-40B4-BE49-F238E27FC236}">
                  <a16:creationId xmlns:a16="http://schemas.microsoft.com/office/drawing/2014/main" id="{BB4FEB6B-CB31-4192-9AE5-FCE126B4EA1B}"/>
                </a:ext>
              </a:extLst>
            </p:cNvPr>
            <p:cNvSpPr/>
            <p:nvPr/>
          </p:nvSpPr>
          <p:spPr>
            <a:xfrm flipV="1">
              <a:off x="3861341" y="1477505"/>
              <a:ext cx="184323" cy="117271"/>
            </a:xfrm>
            <a:custGeom>
              <a:avLst/>
              <a:gdLst>
                <a:gd name="connsiteX0" fmla="*/ 91955 w 184323"/>
                <a:gd name="connsiteY0" fmla="*/ 113761 h 117271"/>
                <a:gd name="connsiteX1" fmla="*/ -208 w 184323"/>
                <a:gd name="connsiteY1" fmla="*/ 55125 h 117271"/>
                <a:gd name="connsiteX2" fmla="*/ 91955 w 184323"/>
                <a:gd name="connsiteY2" fmla="*/ -3511 h 117271"/>
                <a:gd name="connsiteX3" fmla="*/ 184116 w 184323"/>
                <a:gd name="connsiteY3" fmla="*/ 55125 h 117271"/>
                <a:gd name="connsiteX4" fmla="*/ 91955 w 184323"/>
                <a:gd name="connsiteY4" fmla="*/ 113761 h 117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23" h="117271">
                  <a:moveTo>
                    <a:pt x="91955" y="113761"/>
                  </a:moveTo>
                  <a:cubicBezTo>
                    <a:pt x="41067" y="113761"/>
                    <a:pt x="-208" y="87497"/>
                    <a:pt x="-208" y="55125"/>
                  </a:cubicBezTo>
                  <a:cubicBezTo>
                    <a:pt x="-208" y="22740"/>
                    <a:pt x="41067" y="-3511"/>
                    <a:pt x="91955" y="-3511"/>
                  </a:cubicBezTo>
                  <a:cubicBezTo>
                    <a:pt x="142844" y="-3511"/>
                    <a:pt x="184116" y="22740"/>
                    <a:pt x="184116" y="55125"/>
                  </a:cubicBezTo>
                  <a:cubicBezTo>
                    <a:pt x="184116" y="87497"/>
                    <a:pt x="142844" y="113761"/>
                    <a:pt x="91955" y="113761"/>
                  </a:cubicBez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4" name="자유형: 도형 613">
              <a:extLst>
                <a:ext uri="{FF2B5EF4-FFF2-40B4-BE49-F238E27FC236}">
                  <a16:creationId xmlns:a16="http://schemas.microsoft.com/office/drawing/2014/main" id="{B17AE073-198B-46FA-976F-A70088D9A9CC}"/>
                </a:ext>
              </a:extLst>
            </p:cNvPr>
            <p:cNvSpPr/>
            <p:nvPr/>
          </p:nvSpPr>
          <p:spPr>
            <a:xfrm flipV="1">
              <a:off x="4020681" y="1493571"/>
              <a:ext cx="167208" cy="50596"/>
            </a:xfrm>
            <a:custGeom>
              <a:avLst/>
              <a:gdLst>
                <a:gd name="connsiteX0" fmla="*/ -311 w 167208"/>
                <a:gd name="connsiteY0" fmla="*/ 47070 h 50596"/>
                <a:gd name="connsiteX1" fmla="*/ 166897 w 167208"/>
                <a:gd name="connsiteY1" fmla="*/ 46931 h 50596"/>
                <a:gd name="connsiteX2" fmla="*/ 166897 w 167208"/>
                <a:gd name="connsiteY2" fmla="*/ -3526 h 50596"/>
                <a:gd name="connsiteX3" fmla="*/ 1186 w 167208"/>
                <a:gd name="connsiteY3" fmla="*/ -3526 h 50596"/>
                <a:gd name="connsiteX4" fmla="*/ -311 w 167208"/>
                <a:gd name="connsiteY4" fmla="*/ 47070 h 50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08" h="50596">
                  <a:moveTo>
                    <a:pt x="-311" y="47070"/>
                  </a:moveTo>
                  <a:lnTo>
                    <a:pt x="166897" y="46931"/>
                  </a:lnTo>
                  <a:lnTo>
                    <a:pt x="166897" y="-3526"/>
                  </a:lnTo>
                  <a:lnTo>
                    <a:pt x="1186" y="-3526"/>
                  </a:lnTo>
                  <a:lnTo>
                    <a:pt x="-311" y="47070"/>
                  </a:lnTo>
                </a:path>
              </a:pathLst>
            </a:custGeom>
            <a:solidFill>
              <a:srgbClr val="919190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5" name="자유형: 도형 614">
              <a:extLst>
                <a:ext uri="{FF2B5EF4-FFF2-40B4-BE49-F238E27FC236}">
                  <a16:creationId xmlns:a16="http://schemas.microsoft.com/office/drawing/2014/main" id="{7A7F8FAE-7DDC-4A48-A128-30A0F42E9207}"/>
                </a:ext>
              </a:extLst>
            </p:cNvPr>
            <p:cNvSpPr/>
            <p:nvPr/>
          </p:nvSpPr>
          <p:spPr>
            <a:xfrm flipV="1">
              <a:off x="3836540" y="1466443"/>
              <a:ext cx="351349" cy="226263"/>
            </a:xfrm>
            <a:custGeom>
              <a:avLst/>
              <a:gdLst>
                <a:gd name="connsiteX0" fmla="*/ 183893 w 351349"/>
                <a:gd name="connsiteY0" fmla="*/ 204300 h 226263"/>
                <a:gd name="connsiteX1" fmla="*/ 351101 w 351349"/>
                <a:gd name="connsiteY1" fmla="*/ 204160 h 226263"/>
                <a:gd name="connsiteX2" fmla="*/ 351101 w 351349"/>
                <a:gd name="connsiteY2" fmla="*/ 153690 h 226263"/>
                <a:gd name="connsiteX3" fmla="*/ 207397 w 351349"/>
                <a:gd name="connsiteY3" fmla="*/ 153690 h 226263"/>
                <a:gd name="connsiteX4" fmla="*/ 120843 w 351349"/>
                <a:gd name="connsiteY4" fmla="*/ 105583 h 226263"/>
                <a:gd name="connsiteX5" fmla="*/ 120874 w 351349"/>
                <a:gd name="connsiteY5" fmla="*/ 105570 h 226263"/>
                <a:gd name="connsiteX6" fmla="*/ 72752 w 351349"/>
                <a:gd name="connsiteY6" fmla="*/ -3472 h 226263"/>
                <a:gd name="connsiteX7" fmla="*/ -248 w 351349"/>
                <a:gd name="connsiteY7" fmla="*/ 6916 h 226263"/>
                <a:gd name="connsiteX8" fmla="*/ 55047 w 351349"/>
                <a:gd name="connsiteY8" fmla="*/ 120581 h 226263"/>
                <a:gd name="connsiteX9" fmla="*/ 55082 w 351349"/>
                <a:gd name="connsiteY9" fmla="*/ 120581 h 226263"/>
                <a:gd name="connsiteX10" fmla="*/ 24557 w 351349"/>
                <a:gd name="connsiteY10" fmla="*/ 164155 h 226263"/>
                <a:gd name="connsiteX11" fmla="*/ 116706 w 351349"/>
                <a:gd name="connsiteY11" fmla="*/ 222791 h 226263"/>
                <a:gd name="connsiteX12" fmla="*/ 183893 w 351349"/>
                <a:gd name="connsiteY12" fmla="*/ 204287 h 226263"/>
                <a:gd name="connsiteX13" fmla="*/ 183893 w 351349"/>
                <a:gd name="connsiteY13" fmla="*/ 204300 h 226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1349" h="226263">
                  <a:moveTo>
                    <a:pt x="183893" y="204300"/>
                  </a:moveTo>
                  <a:lnTo>
                    <a:pt x="351101" y="204160"/>
                  </a:lnTo>
                  <a:lnTo>
                    <a:pt x="351101" y="153690"/>
                  </a:lnTo>
                  <a:lnTo>
                    <a:pt x="207397" y="153690"/>
                  </a:lnTo>
                  <a:cubicBezTo>
                    <a:pt x="199877" y="127147"/>
                    <a:pt x="164271" y="106814"/>
                    <a:pt x="120843" y="105583"/>
                  </a:cubicBezTo>
                  <a:lnTo>
                    <a:pt x="120874" y="105570"/>
                  </a:lnTo>
                  <a:lnTo>
                    <a:pt x="72752" y="-3472"/>
                  </a:lnTo>
                  <a:lnTo>
                    <a:pt x="-248" y="6916"/>
                  </a:lnTo>
                  <a:lnTo>
                    <a:pt x="55047" y="120581"/>
                  </a:lnTo>
                  <a:lnTo>
                    <a:pt x="55082" y="120581"/>
                  </a:lnTo>
                  <a:cubicBezTo>
                    <a:pt x="36344" y="131313"/>
                    <a:pt x="24557" y="146858"/>
                    <a:pt x="24557" y="164155"/>
                  </a:cubicBezTo>
                  <a:cubicBezTo>
                    <a:pt x="24557" y="196527"/>
                    <a:pt x="65812" y="222791"/>
                    <a:pt x="116706" y="222791"/>
                  </a:cubicBezTo>
                  <a:cubicBezTo>
                    <a:pt x="143198" y="222791"/>
                    <a:pt x="167079" y="215679"/>
                    <a:pt x="183893" y="204287"/>
                  </a:cubicBezTo>
                  <a:lnTo>
                    <a:pt x="183893" y="204300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6" name="자유형: 도형 615">
              <a:extLst>
                <a:ext uri="{FF2B5EF4-FFF2-40B4-BE49-F238E27FC236}">
                  <a16:creationId xmlns:a16="http://schemas.microsoft.com/office/drawing/2014/main" id="{E534161E-CBAA-4893-A938-D348F7CDB6F5}"/>
                </a:ext>
              </a:extLst>
            </p:cNvPr>
            <p:cNvSpPr/>
            <p:nvPr/>
          </p:nvSpPr>
          <p:spPr>
            <a:xfrm flipV="1">
              <a:off x="4235313" y="1578512"/>
              <a:ext cx="155188" cy="119531"/>
            </a:xfrm>
            <a:custGeom>
              <a:avLst/>
              <a:gdLst>
                <a:gd name="connsiteX0" fmla="*/ 117287 w 155188"/>
                <a:gd name="connsiteY0" fmla="*/ -3011 h 119531"/>
                <a:gd name="connsiteX1" fmla="*/ 153179 w 155188"/>
                <a:gd name="connsiteY1" fmla="*/ 23177 h 119531"/>
                <a:gd name="connsiteX2" fmla="*/ 124346 w 155188"/>
                <a:gd name="connsiteY2" fmla="*/ 85470 h 119531"/>
                <a:gd name="connsiteX3" fmla="*/ 113780 w 155188"/>
                <a:gd name="connsiteY3" fmla="*/ 97904 h 119531"/>
                <a:gd name="connsiteX4" fmla="*/ 95157 w 155188"/>
                <a:gd name="connsiteY4" fmla="*/ 107086 h 119531"/>
                <a:gd name="connsiteX5" fmla="*/ 59259 w 155188"/>
                <a:gd name="connsiteY5" fmla="*/ 115455 h 119531"/>
                <a:gd name="connsiteX6" fmla="*/ 26725 w 155188"/>
                <a:gd name="connsiteY6" fmla="*/ 114756 h 119531"/>
                <a:gd name="connsiteX7" fmla="*/ 27628 w 155188"/>
                <a:gd name="connsiteY7" fmla="*/ 105143 h 119531"/>
                <a:gd name="connsiteX8" fmla="*/ 5715 w 155188"/>
                <a:gd name="connsiteY8" fmla="*/ 103797 h 119531"/>
                <a:gd name="connsiteX9" fmla="*/ 14431 w 155188"/>
                <a:gd name="connsiteY9" fmla="*/ 92087 h 119531"/>
                <a:gd name="connsiteX10" fmla="*/ 159 w 155188"/>
                <a:gd name="connsiteY10" fmla="*/ 92608 h 119531"/>
                <a:gd name="connsiteX11" fmla="*/ 7808 w 155188"/>
                <a:gd name="connsiteY11" fmla="*/ 76326 h 119531"/>
                <a:gd name="connsiteX12" fmla="*/ 41578 w 155188"/>
                <a:gd name="connsiteY12" fmla="*/ 67728 h 119531"/>
                <a:gd name="connsiteX13" fmla="*/ 83269 w 155188"/>
                <a:gd name="connsiteY13" fmla="*/ 19760 h 119531"/>
                <a:gd name="connsiteX14" fmla="*/ 117287 w 155188"/>
                <a:gd name="connsiteY14" fmla="*/ -3011 h 11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5188" h="119531">
                  <a:moveTo>
                    <a:pt x="117287" y="-3011"/>
                  </a:moveTo>
                  <a:cubicBezTo>
                    <a:pt x="128216" y="-6300"/>
                    <a:pt x="162381" y="10959"/>
                    <a:pt x="153179" y="23177"/>
                  </a:cubicBezTo>
                  <a:cubicBezTo>
                    <a:pt x="147807" y="35458"/>
                    <a:pt x="126534" y="82537"/>
                    <a:pt x="124346" y="85470"/>
                  </a:cubicBezTo>
                  <a:cubicBezTo>
                    <a:pt x="120750" y="90449"/>
                    <a:pt x="118105" y="93357"/>
                    <a:pt x="113780" y="97904"/>
                  </a:cubicBezTo>
                  <a:cubicBezTo>
                    <a:pt x="107831" y="104266"/>
                    <a:pt x="104328" y="105485"/>
                    <a:pt x="95157" y="107086"/>
                  </a:cubicBezTo>
                  <a:cubicBezTo>
                    <a:pt x="87620" y="108838"/>
                    <a:pt x="66209" y="114477"/>
                    <a:pt x="59259" y="115455"/>
                  </a:cubicBezTo>
                  <a:cubicBezTo>
                    <a:pt x="46455" y="116001"/>
                    <a:pt x="38720" y="116890"/>
                    <a:pt x="26725" y="114756"/>
                  </a:cubicBezTo>
                  <a:cubicBezTo>
                    <a:pt x="25882" y="112267"/>
                    <a:pt x="25435" y="107264"/>
                    <a:pt x="27628" y="105143"/>
                  </a:cubicBezTo>
                  <a:cubicBezTo>
                    <a:pt x="22980" y="104508"/>
                    <a:pt x="6033" y="106946"/>
                    <a:pt x="5715" y="103797"/>
                  </a:cubicBezTo>
                  <a:cubicBezTo>
                    <a:pt x="4906" y="94716"/>
                    <a:pt x="14431" y="92087"/>
                    <a:pt x="14431" y="92087"/>
                  </a:cubicBezTo>
                  <a:lnTo>
                    <a:pt x="159" y="92608"/>
                  </a:lnTo>
                  <a:cubicBezTo>
                    <a:pt x="-2352" y="82956"/>
                    <a:pt x="3379" y="78587"/>
                    <a:pt x="7808" y="76326"/>
                  </a:cubicBezTo>
                  <a:cubicBezTo>
                    <a:pt x="12149" y="74142"/>
                    <a:pt x="37059" y="69811"/>
                    <a:pt x="41578" y="67728"/>
                  </a:cubicBezTo>
                  <a:cubicBezTo>
                    <a:pt x="72107" y="51028"/>
                    <a:pt x="55841" y="61632"/>
                    <a:pt x="83269" y="19760"/>
                  </a:cubicBezTo>
                  <a:cubicBezTo>
                    <a:pt x="96987" y="-1195"/>
                    <a:pt x="102241" y="1536"/>
                    <a:pt x="117287" y="-3011"/>
                  </a:cubicBezTo>
                </a:path>
              </a:pathLst>
            </a:custGeom>
            <a:solidFill>
              <a:srgbClr val="DD8A5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7" name="자유형: 도형 616">
              <a:extLst>
                <a:ext uri="{FF2B5EF4-FFF2-40B4-BE49-F238E27FC236}">
                  <a16:creationId xmlns:a16="http://schemas.microsoft.com/office/drawing/2014/main" id="{0D2B6BB5-8AC1-4D29-ACD6-3329BA26AA35}"/>
                </a:ext>
              </a:extLst>
            </p:cNvPr>
            <p:cNvSpPr/>
            <p:nvPr/>
          </p:nvSpPr>
          <p:spPr>
            <a:xfrm flipV="1">
              <a:off x="4314114" y="1589659"/>
              <a:ext cx="76386" cy="108381"/>
            </a:xfrm>
            <a:custGeom>
              <a:avLst/>
              <a:gdLst>
                <a:gd name="connsiteX0" fmla="*/ 39311 w 76386"/>
                <a:gd name="connsiteY0" fmla="*/ -3212 h 108381"/>
                <a:gd name="connsiteX1" fmla="*/ 74351 w 76386"/>
                <a:gd name="connsiteY1" fmla="*/ 23179 h 108381"/>
                <a:gd name="connsiteX2" fmla="*/ 45518 w 76386"/>
                <a:gd name="connsiteY2" fmla="*/ 85472 h 108381"/>
                <a:gd name="connsiteX3" fmla="*/ 34952 w 76386"/>
                <a:gd name="connsiteY3" fmla="*/ 97906 h 108381"/>
                <a:gd name="connsiteX4" fmla="*/ 25198 w 76386"/>
                <a:gd name="connsiteY4" fmla="*/ 104967 h 108381"/>
                <a:gd name="connsiteX5" fmla="*/ 27173 w 76386"/>
                <a:gd name="connsiteY5" fmla="*/ 96001 h 108381"/>
                <a:gd name="connsiteX6" fmla="*/ 14289 w 76386"/>
                <a:gd name="connsiteY6" fmla="*/ 90070 h 108381"/>
                <a:gd name="connsiteX7" fmla="*/ 8818 w 76386"/>
                <a:gd name="connsiteY7" fmla="*/ 79732 h 108381"/>
                <a:gd name="connsiteX8" fmla="*/ 667 w 76386"/>
                <a:gd name="connsiteY8" fmla="*/ 64416 h 108381"/>
                <a:gd name="connsiteX9" fmla="*/ 29276 w 76386"/>
                <a:gd name="connsiteY9" fmla="*/ 9983 h 108381"/>
                <a:gd name="connsiteX10" fmla="*/ 39311 w 76386"/>
                <a:gd name="connsiteY10" fmla="*/ -3212 h 108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386" h="108381">
                  <a:moveTo>
                    <a:pt x="39311" y="-3212"/>
                  </a:moveTo>
                  <a:cubicBezTo>
                    <a:pt x="51045" y="-5447"/>
                    <a:pt x="83326" y="11253"/>
                    <a:pt x="74351" y="23179"/>
                  </a:cubicBezTo>
                  <a:cubicBezTo>
                    <a:pt x="68979" y="35460"/>
                    <a:pt x="47701" y="82539"/>
                    <a:pt x="45518" y="85472"/>
                  </a:cubicBezTo>
                  <a:cubicBezTo>
                    <a:pt x="41921" y="90451"/>
                    <a:pt x="39277" y="93359"/>
                    <a:pt x="34952" y="97906"/>
                  </a:cubicBezTo>
                  <a:cubicBezTo>
                    <a:pt x="31404" y="101703"/>
                    <a:pt x="28726" y="103659"/>
                    <a:pt x="25198" y="104967"/>
                  </a:cubicBezTo>
                  <a:cubicBezTo>
                    <a:pt x="24310" y="102947"/>
                    <a:pt x="25754" y="98909"/>
                    <a:pt x="27173" y="96001"/>
                  </a:cubicBezTo>
                  <a:cubicBezTo>
                    <a:pt x="29306" y="91645"/>
                    <a:pt x="14150" y="99531"/>
                    <a:pt x="14289" y="90070"/>
                  </a:cubicBezTo>
                  <a:cubicBezTo>
                    <a:pt x="14398" y="82373"/>
                    <a:pt x="21934" y="82272"/>
                    <a:pt x="8818" y="79732"/>
                  </a:cubicBezTo>
                  <a:cubicBezTo>
                    <a:pt x="7662" y="79503"/>
                    <a:pt x="3048" y="68073"/>
                    <a:pt x="667" y="64416"/>
                  </a:cubicBezTo>
                  <a:cubicBezTo>
                    <a:pt x="-6503" y="53443"/>
                    <a:pt x="21984" y="20397"/>
                    <a:pt x="29276" y="9983"/>
                  </a:cubicBezTo>
                  <a:cubicBezTo>
                    <a:pt x="33076" y="4548"/>
                    <a:pt x="36201" y="116"/>
                    <a:pt x="39311" y="-3212"/>
                  </a:cubicBezTo>
                </a:path>
              </a:pathLst>
            </a:custGeom>
            <a:solidFill>
              <a:srgbClr val="F1A97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8" name="자유형: 도형 617">
              <a:extLst>
                <a:ext uri="{FF2B5EF4-FFF2-40B4-BE49-F238E27FC236}">
                  <a16:creationId xmlns:a16="http://schemas.microsoft.com/office/drawing/2014/main" id="{9DDF475C-C711-4365-8AA9-FE57836E4CC7}"/>
                </a:ext>
              </a:extLst>
            </p:cNvPr>
            <p:cNvSpPr/>
            <p:nvPr/>
          </p:nvSpPr>
          <p:spPr>
            <a:xfrm flipV="1">
              <a:off x="3882791" y="1480083"/>
              <a:ext cx="141437" cy="89979"/>
            </a:xfrm>
            <a:custGeom>
              <a:avLst/>
              <a:gdLst>
                <a:gd name="connsiteX0" fmla="*/ 70505 w 141437"/>
                <a:gd name="connsiteY0" fmla="*/ 86459 h 89979"/>
                <a:gd name="connsiteX1" fmla="*/ -208 w 141437"/>
                <a:gd name="connsiteY1" fmla="*/ 41463 h 89979"/>
                <a:gd name="connsiteX2" fmla="*/ 70505 w 141437"/>
                <a:gd name="connsiteY2" fmla="*/ -3521 h 89979"/>
                <a:gd name="connsiteX3" fmla="*/ 141229 w 141437"/>
                <a:gd name="connsiteY3" fmla="*/ 41463 h 89979"/>
                <a:gd name="connsiteX4" fmla="*/ 70505 w 141437"/>
                <a:gd name="connsiteY4" fmla="*/ 86459 h 8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437" h="89979">
                  <a:moveTo>
                    <a:pt x="70505" y="86459"/>
                  </a:moveTo>
                  <a:cubicBezTo>
                    <a:pt x="31453" y="86459"/>
                    <a:pt x="-208" y="66317"/>
                    <a:pt x="-208" y="41463"/>
                  </a:cubicBezTo>
                  <a:cubicBezTo>
                    <a:pt x="-208" y="16622"/>
                    <a:pt x="31453" y="-3521"/>
                    <a:pt x="70505" y="-3521"/>
                  </a:cubicBezTo>
                  <a:cubicBezTo>
                    <a:pt x="109558" y="-3521"/>
                    <a:pt x="141229" y="16622"/>
                    <a:pt x="141229" y="41463"/>
                  </a:cubicBezTo>
                  <a:cubicBezTo>
                    <a:pt x="141229" y="66317"/>
                    <a:pt x="109558" y="86459"/>
                    <a:pt x="70505" y="86459"/>
                  </a:cubicBez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9" name="자유형: 도형 618">
              <a:extLst>
                <a:ext uri="{FF2B5EF4-FFF2-40B4-BE49-F238E27FC236}">
                  <a16:creationId xmlns:a16="http://schemas.microsoft.com/office/drawing/2014/main" id="{F3D4D646-2691-4C88-A304-9A6E2C9B998C}"/>
                </a:ext>
              </a:extLst>
            </p:cNvPr>
            <p:cNvSpPr/>
            <p:nvPr/>
          </p:nvSpPr>
          <p:spPr>
            <a:xfrm flipV="1">
              <a:off x="3879930" y="1403762"/>
              <a:ext cx="128686" cy="155035"/>
            </a:xfrm>
            <a:custGeom>
              <a:avLst/>
              <a:gdLst>
                <a:gd name="connsiteX0" fmla="*/ -202 w 128686"/>
                <a:gd name="connsiteY0" fmla="*/ 106041 h 155035"/>
                <a:gd name="connsiteX1" fmla="*/ 17389 w 128686"/>
                <a:gd name="connsiteY1" fmla="*/ 96008 h 155035"/>
                <a:gd name="connsiteX2" fmla="*/ 87923 w 128686"/>
                <a:gd name="connsiteY2" fmla="*/ 150961 h 155035"/>
                <a:gd name="connsiteX3" fmla="*/ 92612 w 128686"/>
                <a:gd name="connsiteY3" fmla="*/ 150885 h 155035"/>
                <a:gd name="connsiteX4" fmla="*/ 103665 w 128686"/>
                <a:gd name="connsiteY4" fmla="*/ 146669 h 155035"/>
                <a:gd name="connsiteX5" fmla="*/ 128484 w 128686"/>
                <a:gd name="connsiteY5" fmla="*/ 45678 h 155035"/>
                <a:gd name="connsiteX6" fmla="*/ 127313 w 128686"/>
                <a:gd name="connsiteY6" fmla="*/ 43710 h 155035"/>
                <a:gd name="connsiteX7" fmla="*/ 44738 w 128686"/>
                <a:gd name="connsiteY7" fmla="*/ -3560 h 155035"/>
                <a:gd name="connsiteX8" fmla="*/ 24711 w 128686"/>
                <a:gd name="connsiteY8" fmla="*/ 8289 h 155035"/>
                <a:gd name="connsiteX9" fmla="*/ -202 w 128686"/>
                <a:gd name="connsiteY9" fmla="*/ 106041 h 15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8686" h="155035">
                  <a:moveTo>
                    <a:pt x="-202" y="106041"/>
                  </a:moveTo>
                  <a:lnTo>
                    <a:pt x="17389" y="96008"/>
                  </a:lnTo>
                  <a:lnTo>
                    <a:pt x="87923" y="150961"/>
                  </a:lnTo>
                  <a:cubicBezTo>
                    <a:pt x="89427" y="151812"/>
                    <a:pt x="91019" y="151482"/>
                    <a:pt x="92612" y="150885"/>
                  </a:cubicBezTo>
                  <a:lnTo>
                    <a:pt x="103665" y="146669"/>
                  </a:lnTo>
                  <a:lnTo>
                    <a:pt x="128484" y="45678"/>
                  </a:lnTo>
                  <a:lnTo>
                    <a:pt x="127313" y="43710"/>
                  </a:lnTo>
                  <a:lnTo>
                    <a:pt x="44738" y="-3560"/>
                  </a:lnTo>
                  <a:lnTo>
                    <a:pt x="24711" y="8289"/>
                  </a:lnTo>
                  <a:lnTo>
                    <a:pt x="-202" y="106041"/>
                  </a:lnTo>
                </a:path>
              </a:pathLst>
            </a:custGeom>
            <a:solidFill>
              <a:srgbClr val="7A7E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0" name="자유형: 도형 619">
              <a:extLst>
                <a:ext uri="{FF2B5EF4-FFF2-40B4-BE49-F238E27FC236}">
                  <a16:creationId xmlns:a16="http://schemas.microsoft.com/office/drawing/2014/main" id="{8168DD9E-9E3F-492B-AE71-7CD85AB1AD15}"/>
                </a:ext>
              </a:extLst>
            </p:cNvPr>
            <p:cNvSpPr/>
            <p:nvPr/>
          </p:nvSpPr>
          <p:spPr>
            <a:xfrm flipV="1">
              <a:off x="3899932" y="1406398"/>
              <a:ext cx="114924" cy="152361"/>
            </a:xfrm>
            <a:custGeom>
              <a:avLst/>
              <a:gdLst>
                <a:gd name="connsiteX0" fmla="*/ 24841 w 114924"/>
                <a:gd name="connsiteY0" fmla="*/ -3559 h 152361"/>
                <a:gd name="connsiteX1" fmla="*/ -211 w 114924"/>
                <a:gd name="connsiteY1" fmla="*/ 97292 h 152361"/>
                <a:gd name="connsiteX2" fmla="*/ 89666 w 114924"/>
                <a:gd name="connsiteY2" fmla="*/ 148803 h 152361"/>
                <a:gd name="connsiteX3" fmla="*/ 114714 w 114924"/>
                <a:gd name="connsiteY3" fmla="*/ 47940 h 152361"/>
                <a:gd name="connsiteX4" fmla="*/ 24841 w 114924"/>
                <a:gd name="connsiteY4" fmla="*/ -3559 h 152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924" h="152361">
                  <a:moveTo>
                    <a:pt x="24841" y="-3559"/>
                  </a:moveTo>
                  <a:lnTo>
                    <a:pt x="-211" y="97292"/>
                  </a:lnTo>
                  <a:lnTo>
                    <a:pt x="89666" y="148803"/>
                  </a:lnTo>
                  <a:lnTo>
                    <a:pt x="114714" y="47940"/>
                  </a:lnTo>
                  <a:lnTo>
                    <a:pt x="24841" y="-3559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1" name="자유형: 도형 620">
              <a:extLst>
                <a:ext uri="{FF2B5EF4-FFF2-40B4-BE49-F238E27FC236}">
                  <a16:creationId xmlns:a16="http://schemas.microsoft.com/office/drawing/2014/main" id="{4BAA37D8-4349-44EF-8B4B-3F5B85274E1D}"/>
                </a:ext>
              </a:extLst>
            </p:cNvPr>
            <p:cNvSpPr/>
            <p:nvPr/>
          </p:nvSpPr>
          <p:spPr>
            <a:xfrm flipV="1">
              <a:off x="3899932" y="1407198"/>
              <a:ext cx="107061" cy="119354"/>
            </a:xfrm>
            <a:custGeom>
              <a:avLst/>
              <a:gdLst>
                <a:gd name="connsiteX0" fmla="*/ 88274 w 107061"/>
                <a:gd name="connsiteY0" fmla="*/ 115782 h 119354"/>
                <a:gd name="connsiteX1" fmla="*/ 95849 w 107061"/>
                <a:gd name="connsiteY1" fmla="*/ 91677 h 119354"/>
                <a:gd name="connsiteX2" fmla="*/ 106853 w 107061"/>
                <a:gd name="connsiteY2" fmla="*/ 47367 h 119354"/>
                <a:gd name="connsiteX3" fmla="*/ 16841 w 107061"/>
                <a:gd name="connsiteY3" fmla="*/ -3573 h 119354"/>
                <a:gd name="connsiteX4" fmla="*/ -208 w 107061"/>
                <a:gd name="connsiteY4" fmla="*/ 65071 h 119354"/>
                <a:gd name="connsiteX5" fmla="*/ 88274 w 107061"/>
                <a:gd name="connsiteY5" fmla="*/ 115782 h 119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061" h="119354">
                  <a:moveTo>
                    <a:pt x="88274" y="115782"/>
                  </a:moveTo>
                  <a:lnTo>
                    <a:pt x="95849" y="91677"/>
                  </a:lnTo>
                  <a:lnTo>
                    <a:pt x="106853" y="47367"/>
                  </a:lnTo>
                  <a:lnTo>
                    <a:pt x="16841" y="-3573"/>
                  </a:lnTo>
                  <a:lnTo>
                    <a:pt x="-208" y="65071"/>
                  </a:lnTo>
                  <a:lnTo>
                    <a:pt x="88274" y="115782"/>
                  </a:lnTo>
                </a:path>
              </a:pathLst>
            </a:custGeom>
            <a:solidFill>
              <a:srgbClr val="7A7E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2" name="자유형: 도형 621">
              <a:extLst>
                <a:ext uri="{FF2B5EF4-FFF2-40B4-BE49-F238E27FC236}">
                  <a16:creationId xmlns:a16="http://schemas.microsoft.com/office/drawing/2014/main" id="{3BE1D569-9218-4582-A6E7-4996EF8C8164}"/>
                </a:ext>
              </a:extLst>
            </p:cNvPr>
            <p:cNvSpPr/>
            <p:nvPr/>
          </p:nvSpPr>
          <p:spPr>
            <a:xfrm flipV="1">
              <a:off x="3663429" y="762025"/>
              <a:ext cx="575692" cy="858456"/>
            </a:xfrm>
            <a:custGeom>
              <a:avLst/>
              <a:gdLst>
                <a:gd name="connsiteX0" fmla="*/ 558896 w 575692"/>
                <a:gd name="connsiteY0" fmla="*/ 755641 h 858456"/>
                <a:gd name="connsiteX1" fmla="*/ 563817 w 575692"/>
                <a:gd name="connsiteY1" fmla="*/ 337329 h 858456"/>
                <a:gd name="connsiteX2" fmla="*/ 550154 w 575692"/>
                <a:gd name="connsiteY2" fmla="*/ 313529 h 858456"/>
                <a:gd name="connsiteX3" fmla="*/ 30705 w 575692"/>
                <a:gd name="connsiteY3" fmla="*/ -3819 h 858456"/>
                <a:gd name="connsiteX4" fmla="*/ 4923 w 575692"/>
                <a:gd name="connsiteY4" fmla="*/ 11015 h 858456"/>
                <a:gd name="connsiteX5" fmla="*/ 21 w 575692"/>
                <a:gd name="connsiteY5" fmla="*/ 20540 h 858456"/>
                <a:gd name="connsiteX6" fmla="*/ -118 w 575692"/>
                <a:gd name="connsiteY6" fmla="*/ 20629 h 858456"/>
                <a:gd name="connsiteX7" fmla="*/ -118 w 575692"/>
                <a:gd name="connsiteY7" fmla="*/ 453204 h 858456"/>
                <a:gd name="connsiteX8" fmla="*/ -207 w 575692"/>
                <a:gd name="connsiteY8" fmla="*/ 455769 h 858456"/>
                <a:gd name="connsiteX9" fmla="*/ -207 w 575692"/>
                <a:gd name="connsiteY9" fmla="*/ 531855 h 858456"/>
                <a:gd name="connsiteX10" fmla="*/ 13475 w 575692"/>
                <a:gd name="connsiteY10" fmla="*/ 555261 h 858456"/>
                <a:gd name="connsiteX11" fmla="*/ 537534 w 575692"/>
                <a:gd name="connsiteY11" fmla="*/ 852822 h 858456"/>
                <a:gd name="connsiteX12" fmla="*/ 550934 w 575692"/>
                <a:gd name="connsiteY12" fmla="*/ 852796 h 858456"/>
                <a:gd name="connsiteX13" fmla="*/ 575486 w 575692"/>
                <a:gd name="connsiteY13" fmla="*/ 838585 h 858456"/>
                <a:gd name="connsiteX14" fmla="*/ 563629 w 575692"/>
                <a:gd name="connsiteY14" fmla="*/ 770386 h 858456"/>
                <a:gd name="connsiteX15" fmla="*/ 558896 w 575692"/>
                <a:gd name="connsiteY15" fmla="*/ 755641 h 858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75692" h="858456">
                  <a:moveTo>
                    <a:pt x="558896" y="755641"/>
                  </a:moveTo>
                  <a:lnTo>
                    <a:pt x="563817" y="337329"/>
                  </a:lnTo>
                  <a:cubicBezTo>
                    <a:pt x="563926" y="327232"/>
                    <a:pt x="558767" y="318774"/>
                    <a:pt x="550154" y="313529"/>
                  </a:cubicBezTo>
                  <a:lnTo>
                    <a:pt x="30705" y="-3819"/>
                  </a:lnTo>
                  <a:lnTo>
                    <a:pt x="4923" y="11015"/>
                  </a:lnTo>
                  <a:cubicBezTo>
                    <a:pt x="1281" y="13123"/>
                    <a:pt x="254" y="16527"/>
                    <a:pt x="21" y="20540"/>
                  </a:cubicBezTo>
                  <a:lnTo>
                    <a:pt x="-118" y="20629"/>
                  </a:lnTo>
                  <a:lnTo>
                    <a:pt x="-118" y="453204"/>
                  </a:lnTo>
                  <a:lnTo>
                    <a:pt x="-207" y="455769"/>
                  </a:lnTo>
                  <a:lnTo>
                    <a:pt x="-207" y="531855"/>
                  </a:lnTo>
                  <a:cubicBezTo>
                    <a:pt x="-207" y="541812"/>
                    <a:pt x="4819" y="550359"/>
                    <a:pt x="13475" y="555261"/>
                  </a:cubicBezTo>
                  <a:lnTo>
                    <a:pt x="537534" y="852822"/>
                  </a:lnTo>
                  <a:cubicBezTo>
                    <a:pt x="541815" y="855248"/>
                    <a:pt x="546677" y="855248"/>
                    <a:pt x="550934" y="852796"/>
                  </a:cubicBezTo>
                  <a:lnTo>
                    <a:pt x="575486" y="838585"/>
                  </a:lnTo>
                  <a:lnTo>
                    <a:pt x="563629" y="770386"/>
                  </a:lnTo>
                  <a:cubicBezTo>
                    <a:pt x="562701" y="765039"/>
                    <a:pt x="561331" y="759959"/>
                    <a:pt x="558896" y="755641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3" name="자유형: 도형 622">
              <a:extLst>
                <a:ext uri="{FF2B5EF4-FFF2-40B4-BE49-F238E27FC236}">
                  <a16:creationId xmlns:a16="http://schemas.microsoft.com/office/drawing/2014/main" id="{65521CBC-8CA8-4E12-BB9E-75A011DAFE2A}"/>
                </a:ext>
              </a:extLst>
            </p:cNvPr>
            <p:cNvSpPr/>
            <p:nvPr/>
          </p:nvSpPr>
          <p:spPr>
            <a:xfrm flipV="1">
              <a:off x="3687980" y="776230"/>
              <a:ext cx="563837" cy="845410"/>
            </a:xfrm>
            <a:custGeom>
              <a:avLst/>
              <a:gdLst>
                <a:gd name="connsiteX0" fmla="*/ -220 w 563837"/>
                <a:gd name="connsiteY0" fmla="*/ 9806 h 845410"/>
                <a:gd name="connsiteX1" fmla="*/ -220 w 563837"/>
                <a:gd name="connsiteY1" fmla="*/ 518822 h 845410"/>
                <a:gd name="connsiteX2" fmla="*/ 13458 w 563837"/>
                <a:gd name="connsiteY2" fmla="*/ 542228 h 845410"/>
                <a:gd name="connsiteX3" fmla="*/ 537521 w 563837"/>
                <a:gd name="connsiteY3" fmla="*/ 839789 h 845410"/>
                <a:gd name="connsiteX4" fmla="*/ 550921 w 563837"/>
                <a:gd name="connsiteY4" fmla="*/ 839751 h 845410"/>
                <a:gd name="connsiteX5" fmla="*/ 557698 w 563837"/>
                <a:gd name="connsiteY5" fmla="*/ 828207 h 845410"/>
                <a:gd name="connsiteX6" fmla="*/ 563616 w 563837"/>
                <a:gd name="connsiteY6" fmla="*/ 324410 h 845410"/>
                <a:gd name="connsiteX7" fmla="*/ 549958 w 563837"/>
                <a:gd name="connsiteY7" fmla="*/ 300598 h 845410"/>
                <a:gd name="connsiteX8" fmla="*/ 18230 w 563837"/>
                <a:gd name="connsiteY8" fmla="*/ -1992 h 845410"/>
                <a:gd name="connsiteX9" fmla="*/ 4726 w 563837"/>
                <a:gd name="connsiteY9" fmla="*/ -1916 h 845410"/>
                <a:gd name="connsiteX10" fmla="*/ -220 w 563837"/>
                <a:gd name="connsiteY10" fmla="*/ 9806 h 845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3837" h="845410">
                  <a:moveTo>
                    <a:pt x="-220" y="9806"/>
                  </a:moveTo>
                  <a:lnTo>
                    <a:pt x="-220" y="518822"/>
                  </a:lnTo>
                  <a:cubicBezTo>
                    <a:pt x="-220" y="528779"/>
                    <a:pt x="4801" y="537313"/>
                    <a:pt x="13458" y="542228"/>
                  </a:cubicBezTo>
                  <a:lnTo>
                    <a:pt x="537521" y="839789"/>
                  </a:lnTo>
                  <a:cubicBezTo>
                    <a:pt x="541797" y="842215"/>
                    <a:pt x="546654" y="842202"/>
                    <a:pt x="550921" y="839751"/>
                  </a:cubicBezTo>
                  <a:cubicBezTo>
                    <a:pt x="555187" y="837313"/>
                    <a:pt x="557643" y="833121"/>
                    <a:pt x="557698" y="828207"/>
                  </a:cubicBezTo>
                  <a:lnTo>
                    <a:pt x="563616" y="324410"/>
                  </a:lnTo>
                  <a:cubicBezTo>
                    <a:pt x="563734" y="314314"/>
                    <a:pt x="558734" y="305602"/>
                    <a:pt x="549958" y="300598"/>
                  </a:cubicBezTo>
                  <a:lnTo>
                    <a:pt x="18230" y="-1992"/>
                  </a:lnTo>
                  <a:cubicBezTo>
                    <a:pt x="13919" y="-4443"/>
                    <a:pt x="9008" y="-4418"/>
                    <a:pt x="4726" y="-1916"/>
                  </a:cubicBezTo>
                  <a:cubicBezTo>
                    <a:pt x="450" y="586"/>
                    <a:pt x="-215" y="4840"/>
                    <a:pt x="-220" y="9806"/>
                  </a:cubicBezTo>
                </a:path>
              </a:pathLst>
            </a:custGeom>
            <a:solidFill>
              <a:srgbClr val="50525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4" name="자유형: 도형 623">
              <a:extLst>
                <a:ext uri="{FF2B5EF4-FFF2-40B4-BE49-F238E27FC236}">
                  <a16:creationId xmlns:a16="http://schemas.microsoft.com/office/drawing/2014/main" id="{9FB3DB66-6B7A-4B7C-AA31-1C3C81948B5D}"/>
                </a:ext>
              </a:extLst>
            </p:cNvPr>
            <p:cNvSpPr/>
            <p:nvPr/>
          </p:nvSpPr>
          <p:spPr>
            <a:xfrm flipV="1">
              <a:off x="3688005" y="776230"/>
              <a:ext cx="555917" cy="321481"/>
            </a:xfrm>
            <a:custGeom>
              <a:avLst/>
              <a:gdLst>
                <a:gd name="connsiteX0" fmla="*/ -217 w 555917"/>
                <a:gd name="connsiteY0" fmla="*/ -4046 h 321481"/>
                <a:gd name="connsiteX1" fmla="*/ 13436 w 555917"/>
                <a:gd name="connsiteY1" fmla="*/ 18065 h 321481"/>
                <a:gd name="connsiteX2" fmla="*/ 537499 w 555917"/>
                <a:gd name="connsiteY2" fmla="*/ 315626 h 321481"/>
                <a:gd name="connsiteX3" fmla="*/ 550899 w 555917"/>
                <a:gd name="connsiteY3" fmla="*/ 315588 h 321481"/>
                <a:gd name="connsiteX4" fmla="*/ 555701 w 555917"/>
                <a:gd name="connsiteY4" fmla="*/ 311016 h 321481"/>
                <a:gd name="connsiteX5" fmla="*/ -217 w 555917"/>
                <a:gd name="connsiteY5" fmla="*/ -4046 h 32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5917" h="321481">
                  <a:moveTo>
                    <a:pt x="-217" y="-4046"/>
                  </a:moveTo>
                  <a:cubicBezTo>
                    <a:pt x="200" y="5352"/>
                    <a:pt x="5151" y="13366"/>
                    <a:pt x="13436" y="18065"/>
                  </a:cubicBezTo>
                  <a:lnTo>
                    <a:pt x="537499" y="315626"/>
                  </a:lnTo>
                  <a:cubicBezTo>
                    <a:pt x="541775" y="318052"/>
                    <a:pt x="546632" y="318039"/>
                    <a:pt x="550899" y="315588"/>
                  </a:cubicBezTo>
                  <a:cubicBezTo>
                    <a:pt x="552932" y="314432"/>
                    <a:pt x="554550" y="312858"/>
                    <a:pt x="555701" y="311016"/>
                  </a:cubicBezTo>
                  <a:lnTo>
                    <a:pt x="-217" y="-4046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5" name="자유형: 도형 624">
              <a:extLst>
                <a:ext uri="{FF2B5EF4-FFF2-40B4-BE49-F238E27FC236}">
                  <a16:creationId xmlns:a16="http://schemas.microsoft.com/office/drawing/2014/main" id="{83CB569E-548C-41AE-A146-FE07ACBAEBBC}"/>
                </a:ext>
              </a:extLst>
            </p:cNvPr>
            <p:cNvSpPr/>
            <p:nvPr/>
          </p:nvSpPr>
          <p:spPr>
            <a:xfrm flipV="1">
              <a:off x="3663597" y="762025"/>
              <a:ext cx="575523" cy="335331"/>
            </a:xfrm>
            <a:custGeom>
              <a:avLst/>
              <a:gdLst>
                <a:gd name="connsiteX0" fmla="*/ 13307 w 575523"/>
                <a:gd name="connsiteY0" fmla="*/ 31902 h 335331"/>
                <a:gd name="connsiteX1" fmla="*/ -207 w 575523"/>
                <a:gd name="connsiteY1" fmla="*/ 11633 h 335331"/>
                <a:gd name="connsiteX2" fmla="*/ 24221 w 575523"/>
                <a:gd name="connsiteY2" fmla="*/ -4052 h 335331"/>
                <a:gd name="connsiteX3" fmla="*/ 37853 w 575523"/>
                <a:gd name="connsiteY3" fmla="*/ 17703 h 335331"/>
                <a:gd name="connsiteX4" fmla="*/ 60436 w 575523"/>
                <a:gd name="connsiteY4" fmla="*/ 30530 h 335331"/>
                <a:gd name="connsiteX5" fmla="*/ 561917 w 575523"/>
                <a:gd name="connsiteY5" fmla="*/ 315264 h 335331"/>
                <a:gd name="connsiteX6" fmla="*/ 575317 w 575523"/>
                <a:gd name="connsiteY6" fmla="*/ 315226 h 335331"/>
                <a:gd name="connsiteX7" fmla="*/ 550765 w 575523"/>
                <a:gd name="connsiteY7" fmla="*/ 329437 h 335331"/>
                <a:gd name="connsiteX8" fmla="*/ 537365 w 575523"/>
                <a:gd name="connsiteY8" fmla="*/ 329463 h 335331"/>
                <a:gd name="connsiteX9" fmla="*/ 285270 w 575523"/>
                <a:gd name="connsiteY9" fmla="*/ 186334 h 335331"/>
                <a:gd name="connsiteX10" fmla="*/ 13307 w 575523"/>
                <a:gd name="connsiteY10" fmla="*/ 31902 h 335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5523" h="335331">
                  <a:moveTo>
                    <a:pt x="13307" y="31902"/>
                  </a:moveTo>
                  <a:cubicBezTo>
                    <a:pt x="5567" y="27520"/>
                    <a:pt x="736" y="20243"/>
                    <a:pt x="-207" y="11633"/>
                  </a:cubicBezTo>
                  <a:lnTo>
                    <a:pt x="24221" y="-4052"/>
                  </a:lnTo>
                  <a:cubicBezTo>
                    <a:pt x="24747" y="5194"/>
                    <a:pt x="29683" y="13068"/>
                    <a:pt x="37853" y="17703"/>
                  </a:cubicBezTo>
                  <a:lnTo>
                    <a:pt x="60436" y="30530"/>
                  </a:lnTo>
                  <a:lnTo>
                    <a:pt x="561917" y="315264"/>
                  </a:lnTo>
                  <a:cubicBezTo>
                    <a:pt x="566188" y="317690"/>
                    <a:pt x="571050" y="317677"/>
                    <a:pt x="575317" y="315226"/>
                  </a:cubicBezTo>
                  <a:lnTo>
                    <a:pt x="550765" y="329437"/>
                  </a:lnTo>
                  <a:cubicBezTo>
                    <a:pt x="546508" y="331889"/>
                    <a:pt x="541647" y="331889"/>
                    <a:pt x="537365" y="329463"/>
                  </a:cubicBezTo>
                  <a:lnTo>
                    <a:pt x="285270" y="186334"/>
                  </a:lnTo>
                  <a:lnTo>
                    <a:pt x="13307" y="31902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6" name="자유형: 도형 625">
              <a:extLst>
                <a:ext uri="{FF2B5EF4-FFF2-40B4-BE49-F238E27FC236}">
                  <a16:creationId xmlns:a16="http://schemas.microsoft.com/office/drawing/2014/main" id="{4484A454-A65B-44FF-81F2-B463CFD9C5C9}"/>
                </a:ext>
              </a:extLst>
            </p:cNvPr>
            <p:cNvSpPr/>
            <p:nvPr/>
          </p:nvSpPr>
          <p:spPr>
            <a:xfrm flipV="1">
              <a:off x="3701628" y="827481"/>
              <a:ext cx="536545" cy="758926"/>
            </a:xfrm>
            <a:custGeom>
              <a:avLst/>
              <a:gdLst>
                <a:gd name="connsiteX0" fmla="*/ -220 w 536545"/>
                <a:gd name="connsiteY0" fmla="*/ -3805 h 758926"/>
                <a:gd name="connsiteX1" fmla="*/ -220 w 536545"/>
                <a:gd name="connsiteY1" fmla="*/ 453852 h 758926"/>
                <a:gd name="connsiteX2" fmla="*/ 530695 w 536545"/>
                <a:gd name="connsiteY2" fmla="*/ 755122 h 758926"/>
                <a:gd name="connsiteX3" fmla="*/ 536326 w 536545"/>
                <a:gd name="connsiteY3" fmla="*/ 299764 h 758926"/>
                <a:gd name="connsiteX4" fmla="*/ -220 w 536545"/>
                <a:gd name="connsiteY4" fmla="*/ -3805 h 758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545" h="758926">
                  <a:moveTo>
                    <a:pt x="-220" y="-3805"/>
                  </a:moveTo>
                  <a:lnTo>
                    <a:pt x="-220" y="453852"/>
                  </a:lnTo>
                  <a:lnTo>
                    <a:pt x="530695" y="755122"/>
                  </a:lnTo>
                  <a:lnTo>
                    <a:pt x="536326" y="299764"/>
                  </a:lnTo>
                  <a:lnTo>
                    <a:pt x="-220" y="-3805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7" name="자유형: 도형 626">
              <a:extLst>
                <a:ext uri="{FF2B5EF4-FFF2-40B4-BE49-F238E27FC236}">
                  <a16:creationId xmlns:a16="http://schemas.microsoft.com/office/drawing/2014/main" id="{8CCD82FF-1143-4F97-BA63-64961BCC9BAF}"/>
                </a:ext>
              </a:extLst>
            </p:cNvPr>
            <p:cNvSpPr/>
            <p:nvPr/>
          </p:nvSpPr>
          <p:spPr>
            <a:xfrm flipV="1">
              <a:off x="3701628" y="831786"/>
              <a:ext cx="528850" cy="744486"/>
            </a:xfrm>
            <a:custGeom>
              <a:avLst/>
              <a:gdLst>
                <a:gd name="connsiteX0" fmla="*/ -217 w 528850"/>
                <a:gd name="connsiteY0" fmla="*/ -3807 h 744486"/>
                <a:gd name="connsiteX1" fmla="*/ -217 w 528850"/>
                <a:gd name="connsiteY1" fmla="*/ 443715 h 744486"/>
                <a:gd name="connsiteX2" fmla="*/ 523122 w 528850"/>
                <a:gd name="connsiteY2" fmla="*/ 740679 h 744486"/>
                <a:gd name="connsiteX3" fmla="*/ 528634 w 528850"/>
                <a:gd name="connsiteY3" fmla="*/ 295405 h 744486"/>
                <a:gd name="connsiteX4" fmla="*/ -217 w 528850"/>
                <a:gd name="connsiteY4" fmla="*/ -3807 h 744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850" h="744486">
                  <a:moveTo>
                    <a:pt x="-217" y="-3807"/>
                  </a:moveTo>
                  <a:lnTo>
                    <a:pt x="-217" y="443715"/>
                  </a:lnTo>
                  <a:lnTo>
                    <a:pt x="523122" y="740679"/>
                  </a:lnTo>
                  <a:lnTo>
                    <a:pt x="528634" y="295405"/>
                  </a:lnTo>
                  <a:lnTo>
                    <a:pt x="-217" y="-3807"/>
                  </a:lnTo>
                </a:path>
              </a:pathLst>
            </a:custGeom>
            <a:solidFill>
              <a:srgbClr val="100F0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8" name="자유형: 도형 627">
              <a:extLst>
                <a:ext uri="{FF2B5EF4-FFF2-40B4-BE49-F238E27FC236}">
                  <a16:creationId xmlns:a16="http://schemas.microsoft.com/office/drawing/2014/main" id="{2D5CB5DB-6D95-44E4-A350-A87CAFCB8E9A}"/>
                </a:ext>
              </a:extLst>
            </p:cNvPr>
            <p:cNvSpPr/>
            <p:nvPr/>
          </p:nvSpPr>
          <p:spPr>
            <a:xfrm flipV="1">
              <a:off x="3706242" y="840613"/>
              <a:ext cx="519375" cy="729055"/>
            </a:xfrm>
            <a:custGeom>
              <a:avLst/>
              <a:gdLst>
                <a:gd name="connsiteX0" fmla="*/ -217 w 519375"/>
                <a:gd name="connsiteY0" fmla="*/ -3806 h 729055"/>
                <a:gd name="connsiteX1" fmla="*/ -212 w 519375"/>
                <a:gd name="connsiteY1" fmla="*/ 433620 h 729055"/>
                <a:gd name="connsiteX2" fmla="*/ 513712 w 519375"/>
                <a:gd name="connsiteY2" fmla="*/ 725250 h 729055"/>
                <a:gd name="connsiteX3" fmla="*/ 519159 w 519375"/>
                <a:gd name="connsiteY3" fmla="*/ 290047 h 729055"/>
                <a:gd name="connsiteX4" fmla="*/ -217 w 519375"/>
                <a:gd name="connsiteY4" fmla="*/ -3806 h 72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9375" h="729055">
                  <a:moveTo>
                    <a:pt x="-217" y="-3806"/>
                  </a:moveTo>
                  <a:lnTo>
                    <a:pt x="-212" y="433620"/>
                  </a:lnTo>
                  <a:lnTo>
                    <a:pt x="513712" y="725250"/>
                  </a:lnTo>
                  <a:lnTo>
                    <a:pt x="519159" y="290047"/>
                  </a:lnTo>
                  <a:lnTo>
                    <a:pt x="-217" y="-3806"/>
                  </a:ln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9" name="자유형: 도형 628">
              <a:extLst>
                <a:ext uri="{FF2B5EF4-FFF2-40B4-BE49-F238E27FC236}">
                  <a16:creationId xmlns:a16="http://schemas.microsoft.com/office/drawing/2014/main" id="{59B9315F-3F4A-413F-9519-AAF7A384953E}"/>
                </a:ext>
              </a:extLst>
            </p:cNvPr>
            <p:cNvSpPr/>
            <p:nvPr/>
          </p:nvSpPr>
          <p:spPr>
            <a:xfrm flipV="1">
              <a:off x="3963755" y="946423"/>
              <a:ext cx="16660" cy="22250"/>
            </a:xfrm>
            <a:custGeom>
              <a:avLst/>
              <a:gdLst>
                <a:gd name="connsiteX0" fmla="*/ 3454 w 16660"/>
                <a:gd name="connsiteY0" fmla="*/ -3818 h 22250"/>
                <a:gd name="connsiteX1" fmla="*/ 15013 w 16660"/>
                <a:gd name="connsiteY1" fmla="*/ 4958 h 22250"/>
                <a:gd name="connsiteX2" fmla="*/ 12760 w 16660"/>
                <a:gd name="connsiteY2" fmla="*/ 18014 h 22250"/>
                <a:gd name="connsiteX3" fmla="*/ 1202 w 16660"/>
                <a:gd name="connsiteY3" fmla="*/ 9238 h 22250"/>
                <a:gd name="connsiteX4" fmla="*/ 3454 w 16660"/>
                <a:gd name="connsiteY4" fmla="*/ -3818 h 2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60" h="22250">
                  <a:moveTo>
                    <a:pt x="3454" y="-3818"/>
                  </a:moveTo>
                  <a:cubicBezTo>
                    <a:pt x="7269" y="-4999"/>
                    <a:pt x="12443" y="-1062"/>
                    <a:pt x="15013" y="4958"/>
                  </a:cubicBezTo>
                  <a:cubicBezTo>
                    <a:pt x="17588" y="10991"/>
                    <a:pt x="16580" y="16832"/>
                    <a:pt x="12760" y="18014"/>
                  </a:cubicBezTo>
                  <a:cubicBezTo>
                    <a:pt x="8950" y="19195"/>
                    <a:pt x="3776" y="15258"/>
                    <a:pt x="1202" y="9238"/>
                  </a:cubicBezTo>
                  <a:cubicBezTo>
                    <a:pt x="-1369" y="3205"/>
                    <a:pt x="-361" y="-2637"/>
                    <a:pt x="3454" y="-3818"/>
                  </a:cubicBezTo>
                </a:path>
              </a:pathLst>
            </a:custGeom>
            <a:solidFill>
              <a:srgbClr val="100F0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0" name="자유형: 도형 629">
              <a:extLst>
                <a:ext uri="{FF2B5EF4-FFF2-40B4-BE49-F238E27FC236}">
                  <a16:creationId xmlns:a16="http://schemas.microsoft.com/office/drawing/2014/main" id="{6710A5BD-F2E2-41CA-9876-E42D34B25166}"/>
                </a:ext>
              </a:extLst>
            </p:cNvPr>
            <p:cNvSpPr/>
            <p:nvPr/>
          </p:nvSpPr>
          <p:spPr>
            <a:xfrm flipV="1">
              <a:off x="3962674" y="945348"/>
              <a:ext cx="18823" cy="24397"/>
            </a:xfrm>
            <a:custGeom>
              <a:avLst/>
              <a:gdLst>
                <a:gd name="connsiteX0" fmla="*/ 12423 w 18823"/>
                <a:gd name="connsiteY0" fmla="*/ 18210 h 24397"/>
                <a:gd name="connsiteX1" fmla="*/ 3275 w 18823"/>
                <a:gd name="connsiteY1" fmla="*/ 9879 h 24397"/>
                <a:gd name="connsiteX2" fmla="*/ 2604 w 18823"/>
                <a:gd name="connsiteY2" fmla="*/ 405 h 24397"/>
                <a:gd name="connsiteX3" fmla="*/ 4857 w 18823"/>
                <a:gd name="connsiteY3" fmla="*/ -1703 h 24397"/>
                <a:gd name="connsiteX4" fmla="*/ 15101 w 18823"/>
                <a:gd name="connsiteY4" fmla="*/ 6463 h 24397"/>
                <a:gd name="connsiteX5" fmla="*/ 15777 w 18823"/>
                <a:gd name="connsiteY5" fmla="*/ 15937 h 24397"/>
                <a:gd name="connsiteX6" fmla="*/ 13524 w 18823"/>
                <a:gd name="connsiteY6" fmla="*/ 18045 h 24397"/>
                <a:gd name="connsiteX7" fmla="*/ 5958 w 18823"/>
                <a:gd name="connsiteY7" fmla="*/ -4027 h 24397"/>
                <a:gd name="connsiteX8" fmla="*/ 4212 w 18823"/>
                <a:gd name="connsiteY8" fmla="*/ -3773 h 24397"/>
                <a:gd name="connsiteX9" fmla="*/ 645 w 18823"/>
                <a:gd name="connsiteY9" fmla="*/ -510 h 24397"/>
                <a:gd name="connsiteX10" fmla="*/ 1285 w 18823"/>
                <a:gd name="connsiteY10" fmla="*/ 10730 h 24397"/>
                <a:gd name="connsiteX11" fmla="*/ 14164 w 18823"/>
                <a:gd name="connsiteY11" fmla="*/ 20128 h 24397"/>
                <a:gd name="connsiteX12" fmla="*/ 17735 w 18823"/>
                <a:gd name="connsiteY12" fmla="*/ 16852 h 24397"/>
                <a:gd name="connsiteX13" fmla="*/ 17086 w 18823"/>
                <a:gd name="connsiteY13" fmla="*/ 5612 h 24397"/>
                <a:gd name="connsiteX14" fmla="*/ 5958 w 18823"/>
                <a:gd name="connsiteY14" fmla="*/ -4027 h 2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823" h="24397">
                  <a:moveTo>
                    <a:pt x="12423" y="18210"/>
                  </a:moveTo>
                  <a:cubicBezTo>
                    <a:pt x="9237" y="18210"/>
                    <a:pt x="5308" y="14629"/>
                    <a:pt x="3275" y="9879"/>
                  </a:cubicBezTo>
                  <a:cubicBezTo>
                    <a:pt x="1781" y="6361"/>
                    <a:pt x="1529" y="2742"/>
                    <a:pt x="2604" y="405"/>
                  </a:cubicBezTo>
                  <a:lnTo>
                    <a:pt x="4857" y="-1703"/>
                  </a:lnTo>
                  <a:cubicBezTo>
                    <a:pt x="7988" y="-2719"/>
                    <a:pt x="12819" y="1129"/>
                    <a:pt x="15101" y="6463"/>
                  </a:cubicBezTo>
                  <a:cubicBezTo>
                    <a:pt x="16595" y="9968"/>
                    <a:pt x="16857" y="13600"/>
                    <a:pt x="15777" y="15937"/>
                  </a:cubicBezTo>
                  <a:lnTo>
                    <a:pt x="13524" y="18045"/>
                  </a:lnTo>
                  <a:close/>
                  <a:moveTo>
                    <a:pt x="5958" y="-4027"/>
                  </a:moveTo>
                  <a:lnTo>
                    <a:pt x="4212" y="-3773"/>
                  </a:lnTo>
                  <a:cubicBezTo>
                    <a:pt x="2650" y="-3291"/>
                    <a:pt x="1409" y="-2160"/>
                    <a:pt x="645" y="-510"/>
                  </a:cubicBezTo>
                  <a:cubicBezTo>
                    <a:pt x="-704" y="2399"/>
                    <a:pt x="-467" y="6603"/>
                    <a:pt x="1285" y="10730"/>
                  </a:cubicBezTo>
                  <a:cubicBezTo>
                    <a:pt x="4063" y="17245"/>
                    <a:pt x="9789" y="21449"/>
                    <a:pt x="14164" y="20128"/>
                  </a:cubicBezTo>
                  <a:cubicBezTo>
                    <a:pt x="15731" y="19633"/>
                    <a:pt x="16967" y="18503"/>
                    <a:pt x="17735" y="16852"/>
                  </a:cubicBezTo>
                  <a:cubicBezTo>
                    <a:pt x="19090" y="13930"/>
                    <a:pt x="18846" y="9727"/>
                    <a:pt x="17086" y="5612"/>
                  </a:cubicBezTo>
                  <a:cubicBezTo>
                    <a:pt x="14665" y="-65"/>
                    <a:pt x="10091" y="-4027"/>
                    <a:pt x="5958" y="-4027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1" name="자유형: 도형 630">
              <a:extLst>
                <a:ext uri="{FF2B5EF4-FFF2-40B4-BE49-F238E27FC236}">
                  <a16:creationId xmlns:a16="http://schemas.microsoft.com/office/drawing/2014/main" id="{5C51AE5D-F2CA-482E-BFD9-5EB818831C24}"/>
                </a:ext>
              </a:extLst>
            </p:cNvPr>
            <p:cNvSpPr/>
            <p:nvPr/>
          </p:nvSpPr>
          <p:spPr>
            <a:xfrm flipV="1">
              <a:off x="3717230" y="852970"/>
              <a:ext cx="494808" cy="291579"/>
            </a:xfrm>
            <a:custGeom>
              <a:avLst/>
              <a:gdLst>
                <a:gd name="connsiteX0" fmla="*/ -216 w 494808"/>
                <a:gd name="connsiteY0" fmla="*/ 6424 h 291579"/>
                <a:gd name="connsiteX1" fmla="*/ 494454 w 494808"/>
                <a:gd name="connsiteY1" fmla="*/ 287589 h 291579"/>
                <a:gd name="connsiteX2" fmla="*/ 494592 w 494808"/>
                <a:gd name="connsiteY2" fmla="*/ 276476 h 291579"/>
                <a:gd name="connsiteX3" fmla="*/ -216 w 494808"/>
                <a:gd name="connsiteY3" fmla="*/ -3990 h 291579"/>
                <a:gd name="connsiteX4" fmla="*/ -216 w 494808"/>
                <a:gd name="connsiteY4" fmla="*/ 6424 h 29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79">
                  <a:moveTo>
                    <a:pt x="-216" y="6424"/>
                  </a:moveTo>
                  <a:lnTo>
                    <a:pt x="494454" y="287589"/>
                  </a:lnTo>
                  <a:lnTo>
                    <a:pt x="494592" y="276476"/>
                  </a:lnTo>
                  <a:lnTo>
                    <a:pt x="-216" y="-3990"/>
                  </a:lnTo>
                  <a:lnTo>
                    <a:pt x="-216" y="6424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2" name="자유형: 도형 631">
              <a:extLst>
                <a:ext uri="{FF2B5EF4-FFF2-40B4-BE49-F238E27FC236}">
                  <a16:creationId xmlns:a16="http://schemas.microsoft.com/office/drawing/2014/main" id="{6CDFB646-50AF-4E12-931F-DA5671B378DA}"/>
                </a:ext>
              </a:extLst>
            </p:cNvPr>
            <p:cNvSpPr/>
            <p:nvPr/>
          </p:nvSpPr>
          <p:spPr>
            <a:xfrm flipV="1">
              <a:off x="3717230" y="913371"/>
              <a:ext cx="420663" cy="249542"/>
            </a:xfrm>
            <a:custGeom>
              <a:avLst/>
              <a:gdLst>
                <a:gd name="connsiteX0" fmla="*/ -191 w 420663"/>
                <a:gd name="connsiteY0" fmla="*/ 6446 h 249542"/>
                <a:gd name="connsiteX1" fmla="*/ 420328 w 420663"/>
                <a:gd name="connsiteY1" fmla="*/ 245587 h 249542"/>
                <a:gd name="connsiteX2" fmla="*/ 420473 w 420663"/>
                <a:gd name="connsiteY2" fmla="*/ 234475 h 249542"/>
                <a:gd name="connsiteX3" fmla="*/ -191 w 420663"/>
                <a:gd name="connsiteY3" fmla="*/ -3955 h 249542"/>
                <a:gd name="connsiteX4" fmla="*/ -191 w 420663"/>
                <a:gd name="connsiteY4" fmla="*/ 6446 h 2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663" h="249542">
                  <a:moveTo>
                    <a:pt x="-191" y="6446"/>
                  </a:moveTo>
                  <a:lnTo>
                    <a:pt x="420328" y="245587"/>
                  </a:lnTo>
                  <a:lnTo>
                    <a:pt x="420473" y="234475"/>
                  </a:lnTo>
                  <a:lnTo>
                    <a:pt x="-191" y="-3955"/>
                  </a:lnTo>
                  <a:lnTo>
                    <a:pt x="-191" y="6446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3" name="자유형: 도형 632">
              <a:extLst>
                <a:ext uri="{FF2B5EF4-FFF2-40B4-BE49-F238E27FC236}">
                  <a16:creationId xmlns:a16="http://schemas.microsoft.com/office/drawing/2014/main" id="{C8C628B1-C784-4719-A11E-073943CA5C1B}"/>
                </a:ext>
              </a:extLst>
            </p:cNvPr>
            <p:cNvSpPr/>
            <p:nvPr/>
          </p:nvSpPr>
          <p:spPr>
            <a:xfrm flipV="1">
              <a:off x="3717230" y="889724"/>
              <a:ext cx="494808" cy="291579"/>
            </a:xfrm>
            <a:custGeom>
              <a:avLst/>
              <a:gdLst>
                <a:gd name="connsiteX0" fmla="*/ -216 w 494808"/>
                <a:gd name="connsiteY0" fmla="*/ 6456 h 291579"/>
                <a:gd name="connsiteX1" fmla="*/ 494454 w 494808"/>
                <a:gd name="connsiteY1" fmla="*/ 287621 h 291579"/>
                <a:gd name="connsiteX2" fmla="*/ 494592 w 494808"/>
                <a:gd name="connsiteY2" fmla="*/ 276509 h 291579"/>
                <a:gd name="connsiteX3" fmla="*/ -216 w 494808"/>
                <a:gd name="connsiteY3" fmla="*/ -3958 h 291579"/>
                <a:gd name="connsiteX4" fmla="*/ -216 w 494808"/>
                <a:gd name="connsiteY4" fmla="*/ 6456 h 29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79">
                  <a:moveTo>
                    <a:pt x="-216" y="6456"/>
                  </a:moveTo>
                  <a:lnTo>
                    <a:pt x="494454" y="287621"/>
                  </a:lnTo>
                  <a:lnTo>
                    <a:pt x="494592" y="276509"/>
                  </a:lnTo>
                  <a:lnTo>
                    <a:pt x="-216" y="-3958"/>
                  </a:lnTo>
                  <a:lnTo>
                    <a:pt x="-216" y="6456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4" name="자유형: 도형 633">
              <a:extLst>
                <a:ext uri="{FF2B5EF4-FFF2-40B4-BE49-F238E27FC236}">
                  <a16:creationId xmlns:a16="http://schemas.microsoft.com/office/drawing/2014/main" id="{FE7C3E80-C8AB-4747-AFF5-1360750771F1}"/>
                </a:ext>
              </a:extLst>
            </p:cNvPr>
            <p:cNvSpPr/>
            <p:nvPr/>
          </p:nvSpPr>
          <p:spPr>
            <a:xfrm flipV="1">
              <a:off x="3717230" y="908101"/>
              <a:ext cx="494808" cy="291579"/>
            </a:xfrm>
            <a:custGeom>
              <a:avLst/>
              <a:gdLst>
                <a:gd name="connsiteX0" fmla="*/ -216 w 494808"/>
                <a:gd name="connsiteY0" fmla="*/ 6473 h 291579"/>
                <a:gd name="connsiteX1" fmla="*/ 494454 w 494808"/>
                <a:gd name="connsiteY1" fmla="*/ 287638 h 291579"/>
                <a:gd name="connsiteX2" fmla="*/ 494592 w 494808"/>
                <a:gd name="connsiteY2" fmla="*/ 276525 h 291579"/>
                <a:gd name="connsiteX3" fmla="*/ -216 w 494808"/>
                <a:gd name="connsiteY3" fmla="*/ -3941 h 291579"/>
                <a:gd name="connsiteX4" fmla="*/ -216 w 494808"/>
                <a:gd name="connsiteY4" fmla="*/ 6473 h 29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79">
                  <a:moveTo>
                    <a:pt x="-216" y="6473"/>
                  </a:moveTo>
                  <a:lnTo>
                    <a:pt x="494454" y="287638"/>
                  </a:lnTo>
                  <a:lnTo>
                    <a:pt x="494592" y="276525"/>
                  </a:lnTo>
                  <a:lnTo>
                    <a:pt x="-216" y="-3941"/>
                  </a:lnTo>
                  <a:lnTo>
                    <a:pt x="-216" y="6473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5" name="자유형: 도형 634">
              <a:extLst>
                <a:ext uri="{FF2B5EF4-FFF2-40B4-BE49-F238E27FC236}">
                  <a16:creationId xmlns:a16="http://schemas.microsoft.com/office/drawing/2014/main" id="{B1D48072-5A60-4708-BBF9-AA8C8BCBA8CD}"/>
                </a:ext>
              </a:extLst>
            </p:cNvPr>
            <p:cNvSpPr/>
            <p:nvPr/>
          </p:nvSpPr>
          <p:spPr>
            <a:xfrm flipV="1">
              <a:off x="3717230" y="937729"/>
              <a:ext cx="475005" cy="280314"/>
            </a:xfrm>
            <a:custGeom>
              <a:avLst/>
              <a:gdLst>
                <a:gd name="connsiteX0" fmla="*/ -209 w 475005"/>
                <a:gd name="connsiteY0" fmla="*/ 6481 h 280314"/>
                <a:gd name="connsiteX1" fmla="*/ 474656 w 475005"/>
                <a:gd name="connsiteY1" fmla="*/ 276395 h 280314"/>
                <a:gd name="connsiteX2" fmla="*/ 474796 w 475005"/>
                <a:gd name="connsiteY2" fmla="*/ 265282 h 280314"/>
                <a:gd name="connsiteX3" fmla="*/ -209 w 475005"/>
                <a:gd name="connsiteY3" fmla="*/ -3920 h 280314"/>
                <a:gd name="connsiteX4" fmla="*/ -209 w 475005"/>
                <a:gd name="connsiteY4" fmla="*/ 6481 h 28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5005" h="280314">
                  <a:moveTo>
                    <a:pt x="-209" y="6481"/>
                  </a:moveTo>
                  <a:lnTo>
                    <a:pt x="474656" y="276395"/>
                  </a:lnTo>
                  <a:lnTo>
                    <a:pt x="474796" y="265282"/>
                  </a:lnTo>
                  <a:lnTo>
                    <a:pt x="-209" y="-3920"/>
                  </a:lnTo>
                  <a:lnTo>
                    <a:pt x="-209" y="6481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6" name="자유형: 도형 635">
              <a:extLst>
                <a:ext uri="{FF2B5EF4-FFF2-40B4-BE49-F238E27FC236}">
                  <a16:creationId xmlns:a16="http://schemas.microsoft.com/office/drawing/2014/main" id="{1B0C857A-9D97-42E5-9FF6-2A0BD277BDCC}"/>
                </a:ext>
              </a:extLst>
            </p:cNvPr>
            <p:cNvSpPr/>
            <p:nvPr/>
          </p:nvSpPr>
          <p:spPr>
            <a:xfrm flipV="1">
              <a:off x="3717230" y="944867"/>
              <a:ext cx="494808" cy="291566"/>
            </a:xfrm>
            <a:custGeom>
              <a:avLst/>
              <a:gdLst>
                <a:gd name="connsiteX0" fmla="*/ -216 w 494808"/>
                <a:gd name="connsiteY0" fmla="*/ 6506 h 291566"/>
                <a:gd name="connsiteX1" fmla="*/ 494454 w 494808"/>
                <a:gd name="connsiteY1" fmla="*/ 287658 h 291566"/>
                <a:gd name="connsiteX2" fmla="*/ 494592 w 494808"/>
                <a:gd name="connsiteY2" fmla="*/ 276559 h 291566"/>
                <a:gd name="connsiteX3" fmla="*/ -216 w 494808"/>
                <a:gd name="connsiteY3" fmla="*/ -3908 h 291566"/>
                <a:gd name="connsiteX4" fmla="*/ -216 w 494808"/>
                <a:gd name="connsiteY4" fmla="*/ 6506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506"/>
                  </a:moveTo>
                  <a:lnTo>
                    <a:pt x="494454" y="287658"/>
                  </a:lnTo>
                  <a:lnTo>
                    <a:pt x="494592" y="276559"/>
                  </a:lnTo>
                  <a:lnTo>
                    <a:pt x="-216" y="-3908"/>
                  </a:lnTo>
                  <a:lnTo>
                    <a:pt x="-216" y="6506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7" name="자유형: 도형 636">
              <a:extLst>
                <a:ext uri="{FF2B5EF4-FFF2-40B4-BE49-F238E27FC236}">
                  <a16:creationId xmlns:a16="http://schemas.microsoft.com/office/drawing/2014/main" id="{ECC40122-15C0-4608-B2A6-F1887FC60566}"/>
                </a:ext>
              </a:extLst>
            </p:cNvPr>
            <p:cNvSpPr/>
            <p:nvPr/>
          </p:nvSpPr>
          <p:spPr>
            <a:xfrm flipV="1">
              <a:off x="3717230" y="1117473"/>
              <a:ext cx="222710" cy="137337"/>
            </a:xfrm>
            <a:custGeom>
              <a:avLst/>
              <a:gdLst>
                <a:gd name="connsiteX0" fmla="*/ -123 w 222710"/>
                <a:gd name="connsiteY0" fmla="*/ 6591 h 137337"/>
                <a:gd name="connsiteX1" fmla="*/ 222449 w 222710"/>
                <a:gd name="connsiteY1" fmla="*/ 133515 h 137337"/>
                <a:gd name="connsiteX2" fmla="*/ 222588 w 222710"/>
                <a:gd name="connsiteY2" fmla="*/ 122415 h 137337"/>
                <a:gd name="connsiteX3" fmla="*/ -123 w 222710"/>
                <a:gd name="connsiteY3" fmla="*/ -3823 h 137337"/>
                <a:gd name="connsiteX4" fmla="*/ -123 w 222710"/>
                <a:gd name="connsiteY4" fmla="*/ 6591 h 13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710" h="137337">
                  <a:moveTo>
                    <a:pt x="-123" y="6591"/>
                  </a:moveTo>
                  <a:lnTo>
                    <a:pt x="222449" y="133515"/>
                  </a:lnTo>
                  <a:lnTo>
                    <a:pt x="222588" y="122415"/>
                  </a:lnTo>
                  <a:lnTo>
                    <a:pt x="-123" y="-3823"/>
                  </a:lnTo>
                  <a:lnTo>
                    <a:pt x="-123" y="6591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8" name="자유형: 도형 637">
              <a:extLst>
                <a:ext uri="{FF2B5EF4-FFF2-40B4-BE49-F238E27FC236}">
                  <a16:creationId xmlns:a16="http://schemas.microsoft.com/office/drawing/2014/main" id="{E4BBA111-C4D8-4E7B-9C25-7488CF6B994D}"/>
                </a:ext>
              </a:extLst>
            </p:cNvPr>
            <p:cNvSpPr/>
            <p:nvPr/>
          </p:nvSpPr>
          <p:spPr>
            <a:xfrm flipV="1">
              <a:off x="3717230" y="981621"/>
              <a:ext cx="494808" cy="291566"/>
            </a:xfrm>
            <a:custGeom>
              <a:avLst/>
              <a:gdLst>
                <a:gd name="connsiteX0" fmla="*/ -216 w 494808"/>
                <a:gd name="connsiteY0" fmla="*/ 6538 h 291566"/>
                <a:gd name="connsiteX1" fmla="*/ 494454 w 494808"/>
                <a:gd name="connsiteY1" fmla="*/ 287691 h 291566"/>
                <a:gd name="connsiteX2" fmla="*/ 494592 w 494808"/>
                <a:gd name="connsiteY2" fmla="*/ 276591 h 291566"/>
                <a:gd name="connsiteX3" fmla="*/ -216 w 494808"/>
                <a:gd name="connsiteY3" fmla="*/ -3876 h 291566"/>
                <a:gd name="connsiteX4" fmla="*/ -216 w 494808"/>
                <a:gd name="connsiteY4" fmla="*/ 6538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538"/>
                  </a:moveTo>
                  <a:lnTo>
                    <a:pt x="494454" y="287691"/>
                  </a:lnTo>
                  <a:lnTo>
                    <a:pt x="494592" y="276591"/>
                  </a:lnTo>
                  <a:lnTo>
                    <a:pt x="-216" y="-3876"/>
                  </a:lnTo>
                  <a:lnTo>
                    <a:pt x="-216" y="6538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9" name="자유형: 도형 638">
              <a:extLst>
                <a:ext uri="{FF2B5EF4-FFF2-40B4-BE49-F238E27FC236}">
                  <a16:creationId xmlns:a16="http://schemas.microsoft.com/office/drawing/2014/main" id="{25ED56BB-C9E3-4F74-B537-D3AA211C7907}"/>
                </a:ext>
              </a:extLst>
            </p:cNvPr>
            <p:cNvSpPr/>
            <p:nvPr/>
          </p:nvSpPr>
          <p:spPr>
            <a:xfrm flipV="1">
              <a:off x="3717230" y="999998"/>
              <a:ext cx="494808" cy="291566"/>
            </a:xfrm>
            <a:custGeom>
              <a:avLst/>
              <a:gdLst>
                <a:gd name="connsiteX0" fmla="*/ -216 w 494808"/>
                <a:gd name="connsiteY0" fmla="*/ 6555 h 291566"/>
                <a:gd name="connsiteX1" fmla="*/ 494454 w 494808"/>
                <a:gd name="connsiteY1" fmla="*/ 287707 h 291566"/>
                <a:gd name="connsiteX2" fmla="*/ 494592 w 494808"/>
                <a:gd name="connsiteY2" fmla="*/ 276608 h 291566"/>
                <a:gd name="connsiteX3" fmla="*/ -216 w 494808"/>
                <a:gd name="connsiteY3" fmla="*/ -3859 h 291566"/>
                <a:gd name="connsiteX4" fmla="*/ -216 w 494808"/>
                <a:gd name="connsiteY4" fmla="*/ 6555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555"/>
                  </a:moveTo>
                  <a:lnTo>
                    <a:pt x="494454" y="287707"/>
                  </a:lnTo>
                  <a:lnTo>
                    <a:pt x="494592" y="276608"/>
                  </a:lnTo>
                  <a:lnTo>
                    <a:pt x="-216" y="-3859"/>
                  </a:lnTo>
                  <a:lnTo>
                    <a:pt x="-216" y="6555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0" name="자유형: 도형 639">
              <a:extLst>
                <a:ext uri="{FF2B5EF4-FFF2-40B4-BE49-F238E27FC236}">
                  <a16:creationId xmlns:a16="http://schemas.microsoft.com/office/drawing/2014/main" id="{B4F190A2-278B-41DD-A9F5-8A565DBD6115}"/>
                </a:ext>
              </a:extLst>
            </p:cNvPr>
            <p:cNvSpPr/>
            <p:nvPr/>
          </p:nvSpPr>
          <p:spPr>
            <a:xfrm flipV="1">
              <a:off x="3717230" y="1018374"/>
              <a:ext cx="494808" cy="291566"/>
            </a:xfrm>
            <a:custGeom>
              <a:avLst/>
              <a:gdLst>
                <a:gd name="connsiteX0" fmla="*/ -216 w 494808"/>
                <a:gd name="connsiteY0" fmla="*/ 6571 h 291566"/>
                <a:gd name="connsiteX1" fmla="*/ 494454 w 494808"/>
                <a:gd name="connsiteY1" fmla="*/ 287724 h 291566"/>
                <a:gd name="connsiteX2" fmla="*/ 494592 w 494808"/>
                <a:gd name="connsiteY2" fmla="*/ 276624 h 291566"/>
                <a:gd name="connsiteX3" fmla="*/ -216 w 494808"/>
                <a:gd name="connsiteY3" fmla="*/ -3843 h 291566"/>
                <a:gd name="connsiteX4" fmla="*/ -216 w 494808"/>
                <a:gd name="connsiteY4" fmla="*/ 6571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571"/>
                  </a:moveTo>
                  <a:lnTo>
                    <a:pt x="494454" y="287724"/>
                  </a:lnTo>
                  <a:lnTo>
                    <a:pt x="494592" y="276624"/>
                  </a:lnTo>
                  <a:lnTo>
                    <a:pt x="-216" y="-3843"/>
                  </a:lnTo>
                  <a:lnTo>
                    <a:pt x="-216" y="6571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1" name="자유형: 도형 640">
              <a:extLst>
                <a:ext uri="{FF2B5EF4-FFF2-40B4-BE49-F238E27FC236}">
                  <a16:creationId xmlns:a16="http://schemas.microsoft.com/office/drawing/2014/main" id="{44159D48-A186-46B8-A814-4A2496FA493C}"/>
                </a:ext>
              </a:extLst>
            </p:cNvPr>
            <p:cNvSpPr/>
            <p:nvPr/>
          </p:nvSpPr>
          <p:spPr>
            <a:xfrm flipV="1">
              <a:off x="3717230" y="1069606"/>
              <a:ext cx="437014" cy="258711"/>
            </a:xfrm>
            <a:custGeom>
              <a:avLst/>
              <a:gdLst>
                <a:gd name="connsiteX0" fmla="*/ -196 w 437014"/>
                <a:gd name="connsiteY0" fmla="*/ 6602 h 258711"/>
                <a:gd name="connsiteX1" fmla="*/ 436679 w 437014"/>
                <a:gd name="connsiteY1" fmla="*/ 254900 h 258711"/>
                <a:gd name="connsiteX2" fmla="*/ 436818 w 437014"/>
                <a:gd name="connsiteY2" fmla="*/ 243800 h 258711"/>
                <a:gd name="connsiteX3" fmla="*/ -196 w 437014"/>
                <a:gd name="connsiteY3" fmla="*/ -3812 h 258711"/>
                <a:gd name="connsiteX4" fmla="*/ -196 w 437014"/>
                <a:gd name="connsiteY4" fmla="*/ 6602 h 25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7014" h="258711">
                  <a:moveTo>
                    <a:pt x="-196" y="6602"/>
                  </a:moveTo>
                  <a:lnTo>
                    <a:pt x="436679" y="254900"/>
                  </a:lnTo>
                  <a:lnTo>
                    <a:pt x="436818" y="243800"/>
                  </a:lnTo>
                  <a:lnTo>
                    <a:pt x="-196" y="-3812"/>
                  </a:lnTo>
                  <a:lnTo>
                    <a:pt x="-196" y="6602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2" name="자유형: 도형 641">
              <a:extLst>
                <a:ext uri="{FF2B5EF4-FFF2-40B4-BE49-F238E27FC236}">
                  <a16:creationId xmlns:a16="http://schemas.microsoft.com/office/drawing/2014/main" id="{163D7966-A41A-4E5C-AF79-3A4CB162E672}"/>
                </a:ext>
              </a:extLst>
            </p:cNvPr>
            <p:cNvSpPr/>
            <p:nvPr/>
          </p:nvSpPr>
          <p:spPr>
            <a:xfrm flipV="1">
              <a:off x="3717230" y="1055128"/>
              <a:ext cx="494808" cy="291566"/>
            </a:xfrm>
            <a:custGeom>
              <a:avLst/>
              <a:gdLst>
                <a:gd name="connsiteX0" fmla="*/ -216 w 494808"/>
                <a:gd name="connsiteY0" fmla="*/ 6591 h 291566"/>
                <a:gd name="connsiteX1" fmla="*/ 494454 w 494808"/>
                <a:gd name="connsiteY1" fmla="*/ 287756 h 291566"/>
                <a:gd name="connsiteX2" fmla="*/ 494592 w 494808"/>
                <a:gd name="connsiteY2" fmla="*/ 276644 h 291566"/>
                <a:gd name="connsiteX3" fmla="*/ -216 w 494808"/>
                <a:gd name="connsiteY3" fmla="*/ -3810 h 291566"/>
                <a:gd name="connsiteX4" fmla="*/ -216 w 494808"/>
                <a:gd name="connsiteY4" fmla="*/ 6591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591"/>
                  </a:moveTo>
                  <a:lnTo>
                    <a:pt x="494454" y="287756"/>
                  </a:lnTo>
                  <a:lnTo>
                    <a:pt x="494592" y="276644"/>
                  </a:lnTo>
                  <a:lnTo>
                    <a:pt x="-216" y="-3810"/>
                  </a:lnTo>
                  <a:lnTo>
                    <a:pt x="-216" y="6591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3" name="자유형: 도형 642">
              <a:extLst>
                <a:ext uri="{FF2B5EF4-FFF2-40B4-BE49-F238E27FC236}">
                  <a16:creationId xmlns:a16="http://schemas.microsoft.com/office/drawing/2014/main" id="{BCC2C614-DB6F-4B7D-A95D-31AC53FAAEF6}"/>
                </a:ext>
              </a:extLst>
            </p:cNvPr>
            <p:cNvSpPr/>
            <p:nvPr/>
          </p:nvSpPr>
          <p:spPr>
            <a:xfrm flipV="1">
              <a:off x="3717230" y="1073505"/>
              <a:ext cx="494808" cy="291566"/>
            </a:xfrm>
            <a:custGeom>
              <a:avLst/>
              <a:gdLst>
                <a:gd name="connsiteX0" fmla="*/ -216 w 494808"/>
                <a:gd name="connsiteY0" fmla="*/ 6608 h 291566"/>
                <a:gd name="connsiteX1" fmla="*/ 494454 w 494808"/>
                <a:gd name="connsiteY1" fmla="*/ 287773 h 291566"/>
                <a:gd name="connsiteX2" fmla="*/ 494592 w 494808"/>
                <a:gd name="connsiteY2" fmla="*/ 276660 h 291566"/>
                <a:gd name="connsiteX3" fmla="*/ -216 w 494808"/>
                <a:gd name="connsiteY3" fmla="*/ -3794 h 291566"/>
                <a:gd name="connsiteX4" fmla="*/ -216 w 494808"/>
                <a:gd name="connsiteY4" fmla="*/ 6608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608"/>
                  </a:moveTo>
                  <a:lnTo>
                    <a:pt x="494454" y="287773"/>
                  </a:lnTo>
                  <a:lnTo>
                    <a:pt x="494592" y="276660"/>
                  </a:lnTo>
                  <a:lnTo>
                    <a:pt x="-216" y="-3794"/>
                  </a:lnTo>
                  <a:lnTo>
                    <a:pt x="-216" y="6608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4" name="자유형: 도형 643">
              <a:extLst>
                <a:ext uri="{FF2B5EF4-FFF2-40B4-BE49-F238E27FC236}">
                  <a16:creationId xmlns:a16="http://schemas.microsoft.com/office/drawing/2014/main" id="{0957A0FE-B2C9-4C9B-AF68-CE4B149D1E28}"/>
                </a:ext>
              </a:extLst>
            </p:cNvPr>
            <p:cNvSpPr/>
            <p:nvPr/>
          </p:nvSpPr>
          <p:spPr>
            <a:xfrm flipV="1">
              <a:off x="3717230" y="1190752"/>
              <a:ext cx="320867" cy="192697"/>
            </a:xfrm>
            <a:custGeom>
              <a:avLst/>
              <a:gdLst>
                <a:gd name="connsiteX0" fmla="*/ -157 w 320867"/>
                <a:gd name="connsiteY0" fmla="*/ 6668 h 192697"/>
                <a:gd name="connsiteX1" fmla="*/ 320573 w 320867"/>
                <a:gd name="connsiteY1" fmla="*/ 188964 h 192697"/>
                <a:gd name="connsiteX2" fmla="*/ 320711 w 320867"/>
                <a:gd name="connsiteY2" fmla="*/ 177851 h 192697"/>
                <a:gd name="connsiteX3" fmla="*/ -157 w 320867"/>
                <a:gd name="connsiteY3" fmla="*/ -3733 h 192697"/>
                <a:gd name="connsiteX4" fmla="*/ -157 w 320867"/>
                <a:gd name="connsiteY4" fmla="*/ 6668 h 192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867" h="192697">
                  <a:moveTo>
                    <a:pt x="-157" y="6668"/>
                  </a:moveTo>
                  <a:lnTo>
                    <a:pt x="320573" y="188964"/>
                  </a:lnTo>
                  <a:lnTo>
                    <a:pt x="320711" y="177851"/>
                  </a:lnTo>
                  <a:lnTo>
                    <a:pt x="-157" y="-3733"/>
                  </a:lnTo>
                  <a:lnTo>
                    <a:pt x="-157" y="6668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5" name="자유형: 도형 644">
              <a:extLst>
                <a:ext uri="{FF2B5EF4-FFF2-40B4-BE49-F238E27FC236}">
                  <a16:creationId xmlns:a16="http://schemas.microsoft.com/office/drawing/2014/main" id="{0215CBAD-B2B5-4026-861C-4969D77D1D2B}"/>
                </a:ext>
              </a:extLst>
            </p:cNvPr>
            <p:cNvSpPr/>
            <p:nvPr/>
          </p:nvSpPr>
          <p:spPr>
            <a:xfrm flipV="1">
              <a:off x="3717230" y="1110259"/>
              <a:ext cx="494808" cy="291579"/>
            </a:xfrm>
            <a:custGeom>
              <a:avLst/>
              <a:gdLst>
                <a:gd name="connsiteX0" fmla="*/ -216 w 494808"/>
                <a:gd name="connsiteY0" fmla="*/ 6653 h 291579"/>
                <a:gd name="connsiteX1" fmla="*/ 494454 w 494808"/>
                <a:gd name="connsiteY1" fmla="*/ 287819 h 291579"/>
                <a:gd name="connsiteX2" fmla="*/ 494592 w 494808"/>
                <a:gd name="connsiteY2" fmla="*/ 276706 h 291579"/>
                <a:gd name="connsiteX3" fmla="*/ -216 w 494808"/>
                <a:gd name="connsiteY3" fmla="*/ -3761 h 291579"/>
                <a:gd name="connsiteX4" fmla="*/ -216 w 494808"/>
                <a:gd name="connsiteY4" fmla="*/ 6653 h 29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79">
                  <a:moveTo>
                    <a:pt x="-216" y="6653"/>
                  </a:moveTo>
                  <a:lnTo>
                    <a:pt x="494454" y="287819"/>
                  </a:lnTo>
                  <a:lnTo>
                    <a:pt x="494592" y="276706"/>
                  </a:lnTo>
                  <a:lnTo>
                    <a:pt x="-216" y="-3761"/>
                  </a:lnTo>
                  <a:lnTo>
                    <a:pt x="-216" y="6653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6" name="자유형: 도형 645">
              <a:extLst>
                <a:ext uri="{FF2B5EF4-FFF2-40B4-BE49-F238E27FC236}">
                  <a16:creationId xmlns:a16="http://schemas.microsoft.com/office/drawing/2014/main" id="{CD3A0488-278E-4570-95B9-27A70949DBE6}"/>
                </a:ext>
              </a:extLst>
            </p:cNvPr>
            <p:cNvSpPr/>
            <p:nvPr/>
          </p:nvSpPr>
          <p:spPr>
            <a:xfrm flipV="1">
              <a:off x="3717230" y="1128636"/>
              <a:ext cx="494808" cy="291566"/>
            </a:xfrm>
            <a:custGeom>
              <a:avLst/>
              <a:gdLst>
                <a:gd name="connsiteX0" fmla="*/ -216 w 494808"/>
                <a:gd name="connsiteY0" fmla="*/ 6657 h 291566"/>
                <a:gd name="connsiteX1" fmla="*/ 494454 w 494808"/>
                <a:gd name="connsiteY1" fmla="*/ 287822 h 291566"/>
                <a:gd name="connsiteX2" fmla="*/ 494592 w 494808"/>
                <a:gd name="connsiteY2" fmla="*/ 276710 h 291566"/>
                <a:gd name="connsiteX3" fmla="*/ -216 w 494808"/>
                <a:gd name="connsiteY3" fmla="*/ -3744 h 291566"/>
                <a:gd name="connsiteX4" fmla="*/ -216 w 494808"/>
                <a:gd name="connsiteY4" fmla="*/ 6657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657"/>
                  </a:moveTo>
                  <a:lnTo>
                    <a:pt x="494454" y="287822"/>
                  </a:lnTo>
                  <a:lnTo>
                    <a:pt x="494592" y="276710"/>
                  </a:lnTo>
                  <a:lnTo>
                    <a:pt x="-216" y="-3744"/>
                  </a:lnTo>
                  <a:lnTo>
                    <a:pt x="-216" y="6657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7" name="자유형: 도형 646">
              <a:extLst>
                <a:ext uri="{FF2B5EF4-FFF2-40B4-BE49-F238E27FC236}">
                  <a16:creationId xmlns:a16="http://schemas.microsoft.com/office/drawing/2014/main" id="{6760465D-6961-4BC2-B866-658244ADE51F}"/>
                </a:ext>
              </a:extLst>
            </p:cNvPr>
            <p:cNvSpPr/>
            <p:nvPr/>
          </p:nvSpPr>
          <p:spPr>
            <a:xfrm flipV="1">
              <a:off x="3717230" y="1147013"/>
              <a:ext cx="494808" cy="291579"/>
            </a:xfrm>
            <a:custGeom>
              <a:avLst/>
              <a:gdLst>
                <a:gd name="connsiteX0" fmla="*/ -216 w 494808"/>
                <a:gd name="connsiteY0" fmla="*/ 6686 h 291579"/>
                <a:gd name="connsiteX1" fmla="*/ 494454 w 494808"/>
                <a:gd name="connsiteY1" fmla="*/ 287851 h 291579"/>
                <a:gd name="connsiteX2" fmla="*/ 494592 w 494808"/>
                <a:gd name="connsiteY2" fmla="*/ 276739 h 291579"/>
                <a:gd name="connsiteX3" fmla="*/ -216 w 494808"/>
                <a:gd name="connsiteY3" fmla="*/ -3728 h 291579"/>
                <a:gd name="connsiteX4" fmla="*/ -216 w 494808"/>
                <a:gd name="connsiteY4" fmla="*/ 6686 h 29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79">
                  <a:moveTo>
                    <a:pt x="-216" y="6686"/>
                  </a:moveTo>
                  <a:lnTo>
                    <a:pt x="494454" y="287851"/>
                  </a:lnTo>
                  <a:lnTo>
                    <a:pt x="494592" y="276739"/>
                  </a:lnTo>
                  <a:lnTo>
                    <a:pt x="-216" y="-3728"/>
                  </a:lnTo>
                  <a:lnTo>
                    <a:pt x="-216" y="6686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8" name="자유형: 도형 647">
              <a:extLst>
                <a:ext uri="{FF2B5EF4-FFF2-40B4-BE49-F238E27FC236}">
                  <a16:creationId xmlns:a16="http://schemas.microsoft.com/office/drawing/2014/main" id="{923A75E8-2456-4817-9886-74F7A76F6D9F}"/>
                </a:ext>
              </a:extLst>
            </p:cNvPr>
            <p:cNvSpPr/>
            <p:nvPr/>
          </p:nvSpPr>
          <p:spPr>
            <a:xfrm flipV="1">
              <a:off x="3717230" y="1165402"/>
              <a:ext cx="494808" cy="291566"/>
            </a:xfrm>
            <a:custGeom>
              <a:avLst/>
              <a:gdLst>
                <a:gd name="connsiteX0" fmla="*/ -216 w 494808"/>
                <a:gd name="connsiteY0" fmla="*/ 6702 h 291566"/>
                <a:gd name="connsiteX1" fmla="*/ 494454 w 494808"/>
                <a:gd name="connsiteY1" fmla="*/ 287855 h 291566"/>
                <a:gd name="connsiteX2" fmla="*/ 494592 w 494808"/>
                <a:gd name="connsiteY2" fmla="*/ 276755 h 291566"/>
                <a:gd name="connsiteX3" fmla="*/ -216 w 494808"/>
                <a:gd name="connsiteY3" fmla="*/ -3712 h 291566"/>
                <a:gd name="connsiteX4" fmla="*/ -216 w 494808"/>
                <a:gd name="connsiteY4" fmla="*/ 6702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702"/>
                  </a:moveTo>
                  <a:lnTo>
                    <a:pt x="494454" y="287855"/>
                  </a:lnTo>
                  <a:lnTo>
                    <a:pt x="494592" y="276755"/>
                  </a:lnTo>
                  <a:lnTo>
                    <a:pt x="-216" y="-3712"/>
                  </a:lnTo>
                  <a:lnTo>
                    <a:pt x="-216" y="6702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9" name="자유형: 도형 648">
              <a:extLst>
                <a:ext uri="{FF2B5EF4-FFF2-40B4-BE49-F238E27FC236}">
                  <a16:creationId xmlns:a16="http://schemas.microsoft.com/office/drawing/2014/main" id="{3793E5D8-7B9B-4D06-9FD3-77B37019B60A}"/>
                </a:ext>
              </a:extLst>
            </p:cNvPr>
            <p:cNvSpPr/>
            <p:nvPr/>
          </p:nvSpPr>
          <p:spPr>
            <a:xfrm flipV="1">
              <a:off x="3717230" y="1232255"/>
              <a:ext cx="409291" cy="243090"/>
            </a:xfrm>
            <a:custGeom>
              <a:avLst/>
              <a:gdLst>
                <a:gd name="connsiteX0" fmla="*/ -187 w 409291"/>
                <a:gd name="connsiteY0" fmla="*/ 6740 h 243090"/>
                <a:gd name="connsiteX1" fmla="*/ 408961 w 409291"/>
                <a:gd name="connsiteY1" fmla="*/ 239417 h 243090"/>
                <a:gd name="connsiteX2" fmla="*/ 409105 w 409291"/>
                <a:gd name="connsiteY2" fmla="*/ 228317 h 243090"/>
                <a:gd name="connsiteX3" fmla="*/ -187 w 409291"/>
                <a:gd name="connsiteY3" fmla="*/ -3674 h 243090"/>
                <a:gd name="connsiteX4" fmla="*/ -187 w 409291"/>
                <a:gd name="connsiteY4" fmla="*/ 6740 h 243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9291" h="243090">
                  <a:moveTo>
                    <a:pt x="-187" y="6740"/>
                  </a:moveTo>
                  <a:lnTo>
                    <a:pt x="408961" y="239417"/>
                  </a:lnTo>
                  <a:lnTo>
                    <a:pt x="409105" y="228317"/>
                  </a:lnTo>
                  <a:lnTo>
                    <a:pt x="-187" y="-3674"/>
                  </a:lnTo>
                  <a:lnTo>
                    <a:pt x="-187" y="6740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0" name="자유형: 도형 649">
              <a:extLst>
                <a:ext uri="{FF2B5EF4-FFF2-40B4-BE49-F238E27FC236}">
                  <a16:creationId xmlns:a16="http://schemas.microsoft.com/office/drawing/2014/main" id="{64DAD4C5-F7FC-446C-A7DF-6FA68E5C1D2D}"/>
                </a:ext>
              </a:extLst>
            </p:cNvPr>
            <p:cNvSpPr/>
            <p:nvPr/>
          </p:nvSpPr>
          <p:spPr>
            <a:xfrm flipV="1">
              <a:off x="3717230" y="1202144"/>
              <a:ext cx="494808" cy="291579"/>
            </a:xfrm>
            <a:custGeom>
              <a:avLst/>
              <a:gdLst>
                <a:gd name="connsiteX0" fmla="*/ -216 w 494808"/>
                <a:gd name="connsiteY0" fmla="*/ 6735 h 291579"/>
                <a:gd name="connsiteX1" fmla="*/ 494454 w 494808"/>
                <a:gd name="connsiteY1" fmla="*/ 287900 h 291579"/>
                <a:gd name="connsiteX2" fmla="*/ 494592 w 494808"/>
                <a:gd name="connsiteY2" fmla="*/ 276788 h 291579"/>
                <a:gd name="connsiteX3" fmla="*/ -216 w 494808"/>
                <a:gd name="connsiteY3" fmla="*/ -3679 h 291579"/>
                <a:gd name="connsiteX4" fmla="*/ -216 w 494808"/>
                <a:gd name="connsiteY4" fmla="*/ 6735 h 29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79">
                  <a:moveTo>
                    <a:pt x="-216" y="6735"/>
                  </a:moveTo>
                  <a:lnTo>
                    <a:pt x="494454" y="287900"/>
                  </a:lnTo>
                  <a:lnTo>
                    <a:pt x="494592" y="276788"/>
                  </a:lnTo>
                  <a:lnTo>
                    <a:pt x="-216" y="-3679"/>
                  </a:lnTo>
                  <a:lnTo>
                    <a:pt x="-216" y="6735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1" name="자유형: 도형 650">
              <a:extLst>
                <a:ext uri="{FF2B5EF4-FFF2-40B4-BE49-F238E27FC236}">
                  <a16:creationId xmlns:a16="http://schemas.microsoft.com/office/drawing/2014/main" id="{39970B28-5E0F-422B-8425-EB0DC9FAE051}"/>
                </a:ext>
              </a:extLst>
            </p:cNvPr>
            <p:cNvSpPr/>
            <p:nvPr/>
          </p:nvSpPr>
          <p:spPr>
            <a:xfrm flipV="1">
              <a:off x="3717230" y="1220533"/>
              <a:ext cx="494808" cy="291566"/>
            </a:xfrm>
            <a:custGeom>
              <a:avLst/>
              <a:gdLst>
                <a:gd name="connsiteX0" fmla="*/ -216 w 494808"/>
                <a:gd name="connsiteY0" fmla="*/ 6752 h 291566"/>
                <a:gd name="connsiteX1" fmla="*/ 494454 w 494808"/>
                <a:gd name="connsiteY1" fmla="*/ 287904 h 291566"/>
                <a:gd name="connsiteX2" fmla="*/ 494592 w 494808"/>
                <a:gd name="connsiteY2" fmla="*/ 276804 h 291566"/>
                <a:gd name="connsiteX3" fmla="*/ -216 w 494808"/>
                <a:gd name="connsiteY3" fmla="*/ -3662 h 291566"/>
                <a:gd name="connsiteX4" fmla="*/ -216 w 494808"/>
                <a:gd name="connsiteY4" fmla="*/ 6752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752"/>
                  </a:moveTo>
                  <a:lnTo>
                    <a:pt x="494454" y="287904"/>
                  </a:lnTo>
                  <a:lnTo>
                    <a:pt x="494592" y="276804"/>
                  </a:lnTo>
                  <a:lnTo>
                    <a:pt x="-216" y="-3662"/>
                  </a:lnTo>
                  <a:lnTo>
                    <a:pt x="-216" y="6752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2" name="자유형: 도형 651">
              <a:extLst>
                <a:ext uri="{FF2B5EF4-FFF2-40B4-BE49-F238E27FC236}">
                  <a16:creationId xmlns:a16="http://schemas.microsoft.com/office/drawing/2014/main" id="{898F6A9D-AD9E-4C20-99BB-C64A86E24B91}"/>
                </a:ext>
              </a:extLst>
            </p:cNvPr>
            <p:cNvSpPr/>
            <p:nvPr/>
          </p:nvSpPr>
          <p:spPr>
            <a:xfrm flipV="1">
              <a:off x="3717230" y="1238910"/>
              <a:ext cx="494808" cy="291566"/>
            </a:xfrm>
            <a:custGeom>
              <a:avLst/>
              <a:gdLst>
                <a:gd name="connsiteX0" fmla="*/ -216 w 494808"/>
                <a:gd name="connsiteY0" fmla="*/ 6768 h 291566"/>
                <a:gd name="connsiteX1" fmla="*/ 494454 w 494808"/>
                <a:gd name="connsiteY1" fmla="*/ 287920 h 291566"/>
                <a:gd name="connsiteX2" fmla="*/ 494592 w 494808"/>
                <a:gd name="connsiteY2" fmla="*/ 276808 h 291566"/>
                <a:gd name="connsiteX3" fmla="*/ -216 w 494808"/>
                <a:gd name="connsiteY3" fmla="*/ -3646 h 291566"/>
                <a:gd name="connsiteX4" fmla="*/ -216 w 494808"/>
                <a:gd name="connsiteY4" fmla="*/ 6768 h 29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808" h="291566">
                  <a:moveTo>
                    <a:pt x="-216" y="6768"/>
                  </a:moveTo>
                  <a:lnTo>
                    <a:pt x="494454" y="287920"/>
                  </a:lnTo>
                  <a:lnTo>
                    <a:pt x="494592" y="276808"/>
                  </a:lnTo>
                  <a:lnTo>
                    <a:pt x="-216" y="-3646"/>
                  </a:lnTo>
                  <a:lnTo>
                    <a:pt x="-216" y="6768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3" name="자유형: 도형 652">
              <a:extLst>
                <a:ext uri="{FF2B5EF4-FFF2-40B4-BE49-F238E27FC236}">
                  <a16:creationId xmlns:a16="http://schemas.microsoft.com/office/drawing/2014/main" id="{492F41D0-8C07-44C5-903F-B8E6DB348AE6}"/>
                </a:ext>
              </a:extLst>
            </p:cNvPr>
            <p:cNvSpPr/>
            <p:nvPr/>
          </p:nvSpPr>
          <p:spPr>
            <a:xfrm flipV="1">
              <a:off x="3717230" y="1419809"/>
              <a:ext cx="208865" cy="129044"/>
            </a:xfrm>
            <a:custGeom>
              <a:avLst/>
              <a:gdLst>
                <a:gd name="connsiteX0" fmla="*/ -118 w 208865"/>
                <a:gd name="connsiteY0" fmla="*/ 6844 h 129044"/>
                <a:gd name="connsiteX1" fmla="*/ 208614 w 208865"/>
                <a:gd name="connsiteY1" fmla="*/ 125488 h 129044"/>
                <a:gd name="connsiteX2" fmla="*/ 208747 w 208865"/>
                <a:gd name="connsiteY2" fmla="*/ 114375 h 129044"/>
                <a:gd name="connsiteX3" fmla="*/ -118 w 208865"/>
                <a:gd name="connsiteY3" fmla="*/ -3557 h 129044"/>
                <a:gd name="connsiteX4" fmla="*/ -118 w 208865"/>
                <a:gd name="connsiteY4" fmla="*/ 6844 h 12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865" h="129044">
                  <a:moveTo>
                    <a:pt x="-118" y="6844"/>
                  </a:moveTo>
                  <a:lnTo>
                    <a:pt x="208614" y="125488"/>
                  </a:lnTo>
                  <a:lnTo>
                    <a:pt x="208747" y="114375"/>
                  </a:lnTo>
                  <a:lnTo>
                    <a:pt x="-118" y="-3557"/>
                  </a:lnTo>
                  <a:lnTo>
                    <a:pt x="-118" y="6844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4" name="자유형: 도형 653">
              <a:extLst>
                <a:ext uri="{FF2B5EF4-FFF2-40B4-BE49-F238E27FC236}">
                  <a16:creationId xmlns:a16="http://schemas.microsoft.com/office/drawing/2014/main" id="{2BF11AF9-64CA-4B84-8247-7E6E98618DEC}"/>
                </a:ext>
              </a:extLst>
            </p:cNvPr>
            <p:cNvSpPr/>
            <p:nvPr/>
          </p:nvSpPr>
          <p:spPr>
            <a:xfrm flipV="1">
              <a:off x="3964258" y="948749"/>
              <a:ext cx="11487" cy="15337"/>
            </a:xfrm>
            <a:custGeom>
              <a:avLst/>
              <a:gdLst>
                <a:gd name="connsiteX0" fmla="*/ 2312 w 11487"/>
                <a:gd name="connsiteY0" fmla="*/ -3885 h 15337"/>
                <a:gd name="connsiteX1" fmla="*/ 10289 w 11487"/>
                <a:gd name="connsiteY1" fmla="*/ 2173 h 15337"/>
                <a:gd name="connsiteX2" fmla="*/ 8732 w 11487"/>
                <a:gd name="connsiteY2" fmla="*/ 11165 h 15337"/>
                <a:gd name="connsiteX3" fmla="*/ 764 w 11487"/>
                <a:gd name="connsiteY3" fmla="*/ 5107 h 15337"/>
                <a:gd name="connsiteX4" fmla="*/ 2312 w 11487"/>
                <a:gd name="connsiteY4" fmla="*/ -3885 h 15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87" h="15337">
                  <a:moveTo>
                    <a:pt x="2312" y="-3885"/>
                  </a:moveTo>
                  <a:cubicBezTo>
                    <a:pt x="4941" y="-4697"/>
                    <a:pt x="8513" y="-1980"/>
                    <a:pt x="10289" y="2173"/>
                  </a:cubicBezTo>
                  <a:cubicBezTo>
                    <a:pt x="12061" y="6326"/>
                    <a:pt x="11361" y="10352"/>
                    <a:pt x="8732" y="11165"/>
                  </a:cubicBezTo>
                  <a:cubicBezTo>
                    <a:pt x="6102" y="11978"/>
                    <a:pt x="2536" y="9273"/>
                    <a:pt x="764" y="5107"/>
                  </a:cubicBezTo>
                  <a:cubicBezTo>
                    <a:pt x="-1012" y="954"/>
                    <a:pt x="-317" y="-3072"/>
                    <a:pt x="2312" y="-3885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5" name="자유형: 도형 654">
              <a:extLst>
                <a:ext uri="{FF2B5EF4-FFF2-40B4-BE49-F238E27FC236}">
                  <a16:creationId xmlns:a16="http://schemas.microsoft.com/office/drawing/2014/main" id="{4EBA8688-98AF-4968-922A-21888ABB72EA}"/>
                </a:ext>
              </a:extLst>
            </p:cNvPr>
            <p:cNvSpPr/>
            <p:nvPr/>
          </p:nvSpPr>
          <p:spPr>
            <a:xfrm flipV="1">
              <a:off x="4220195" y="1293852"/>
              <a:ext cx="17027" cy="22733"/>
            </a:xfrm>
            <a:custGeom>
              <a:avLst/>
              <a:gdLst>
                <a:gd name="connsiteX0" fmla="*/ 3363 w 17027"/>
                <a:gd name="connsiteY0" fmla="*/ -3499 h 22733"/>
                <a:gd name="connsiteX1" fmla="*/ 15176 w 17027"/>
                <a:gd name="connsiteY1" fmla="*/ 5467 h 22733"/>
                <a:gd name="connsiteX2" fmla="*/ 12874 w 17027"/>
                <a:gd name="connsiteY2" fmla="*/ 18802 h 22733"/>
                <a:gd name="connsiteX3" fmla="*/ 1057 w 17027"/>
                <a:gd name="connsiteY3" fmla="*/ 9823 h 22733"/>
                <a:gd name="connsiteX4" fmla="*/ 3363 w 17027"/>
                <a:gd name="connsiteY4" fmla="*/ -3499 h 22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27" h="22733">
                  <a:moveTo>
                    <a:pt x="3363" y="-3499"/>
                  </a:moveTo>
                  <a:cubicBezTo>
                    <a:pt x="7258" y="-4718"/>
                    <a:pt x="12552" y="-693"/>
                    <a:pt x="15176" y="5467"/>
                  </a:cubicBezTo>
                  <a:cubicBezTo>
                    <a:pt x="17805" y="11627"/>
                    <a:pt x="16773" y="17596"/>
                    <a:pt x="12874" y="18802"/>
                  </a:cubicBezTo>
                  <a:cubicBezTo>
                    <a:pt x="8979" y="20008"/>
                    <a:pt x="3686" y="15995"/>
                    <a:pt x="1057" y="9823"/>
                  </a:cubicBezTo>
                  <a:cubicBezTo>
                    <a:pt x="-1568" y="3664"/>
                    <a:pt x="-541" y="-2306"/>
                    <a:pt x="3363" y="-3499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6" name="자유형: 도형 655">
              <a:extLst>
                <a:ext uri="{FF2B5EF4-FFF2-40B4-BE49-F238E27FC236}">
                  <a16:creationId xmlns:a16="http://schemas.microsoft.com/office/drawing/2014/main" id="{86E1A38F-2A56-48F4-BE6E-29F0840FF714}"/>
                </a:ext>
              </a:extLst>
            </p:cNvPr>
            <p:cNvSpPr/>
            <p:nvPr/>
          </p:nvSpPr>
          <p:spPr>
            <a:xfrm flipV="1">
              <a:off x="4222199" y="1296531"/>
              <a:ext cx="13017" cy="17385"/>
            </a:xfrm>
            <a:custGeom>
              <a:avLst/>
              <a:gdLst>
                <a:gd name="connsiteX0" fmla="*/ 2476 w 13017"/>
                <a:gd name="connsiteY0" fmla="*/ -3552 h 17385"/>
                <a:gd name="connsiteX1" fmla="*/ 11509 w 13017"/>
                <a:gd name="connsiteY1" fmla="*/ 3305 h 17385"/>
                <a:gd name="connsiteX2" fmla="*/ 9749 w 13017"/>
                <a:gd name="connsiteY2" fmla="*/ 13504 h 17385"/>
                <a:gd name="connsiteX3" fmla="*/ 714 w 13017"/>
                <a:gd name="connsiteY3" fmla="*/ 6646 h 17385"/>
                <a:gd name="connsiteX4" fmla="*/ 2476 w 13017"/>
                <a:gd name="connsiteY4" fmla="*/ -3552 h 1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17" h="17385">
                  <a:moveTo>
                    <a:pt x="2476" y="-3552"/>
                  </a:moveTo>
                  <a:cubicBezTo>
                    <a:pt x="5458" y="-4479"/>
                    <a:pt x="9500" y="-1393"/>
                    <a:pt x="11509" y="3305"/>
                  </a:cubicBezTo>
                  <a:cubicBezTo>
                    <a:pt x="13518" y="8017"/>
                    <a:pt x="12730" y="12589"/>
                    <a:pt x="9749" y="13504"/>
                  </a:cubicBezTo>
                  <a:cubicBezTo>
                    <a:pt x="6772" y="14431"/>
                    <a:pt x="2723" y="11345"/>
                    <a:pt x="714" y="6646"/>
                  </a:cubicBezTo>
                  <a:cubicBezTo>
                    <a:pt x="-1295" y="1934"/>
                    <a:pt x="-501" y="-2625"/>
                    <a:pt x="2476" y="-3552"/>
                  </a:cubicBez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7" name="자유형: 도형 656">
              <a:extLst>
                <a:ext uri="{FF2B5EF4-FFF2-40B4-BE49-F238E27FC236}">
                  <a16:creationId xmlns:a16="http://schemas.microsoft.com/office/drawing/2014/main" id="{83F77E07-D255-4E2F-B755-4BAEAC127311}"/>
                </a:ext>
              </a:extLst>
            </p:cNvPr>
            <p:cNvSpPr/>
            <p:nvPr/>
          </p:nvSpPr>
          <p:spPr>
            <a:xfrm flipV="1">
              <a:off x="4223672" y="1297258"/>
              <a:ext cx="13019" cy="17390"/>
            </a:xfrm>
            <a:custGeom>
              <a:avLst/>
              <a:gdLst>
                <a:gd name="connsiteX0" fmla="*/ 2475 w 13019"/>
                <a:gd name="connsiteY0" fmla="*/ -3555 h 17390"/>
                <a:gd name="connsiteX1" fmla="*/ 11510 w 13019"/>
                <a:gd name="connsiteY1" fmla="*/ 3316 h 17390"/>
                <a:gd name="connsiteX2" fmla="*/ 9748 w 13019"/>
                <a:gd name="connsiteY2" fmla="*/ 13514 h 17390"/>
                <a:gd name="connsiteX3" fmla="*/ 715 w 13019"/>
                <a:gd name="connsiteY3" fmla="*/ 6643 h 17390"/>
                <a:gd name="connsiteX4" fmla="*/ 2475 w 13019"/>
                <a:gd name="connsiteY4" fmla="*/ -3555 h 1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19" h="17390">
                  <a:moveTo>
                    <a:pt x="2475" y="-3555"/>
                  </a:moveTo>
                  <a:cubicBezTo>
                    <a:pt x="5452" y="-4470"/>
                    <a:pt x="9501" y="-1396"/>
                    <a:pt x="11510" y="3316"/>
                  </a:cubicBezTo>
                  <a:cubicBezTo>
                    <a:pt x="13519" y="8027"/>
                    <a:pt x="12734" y="12586"/>
                    <a:pt x="9748" y="13514"/>
                  </a:cubicBezTo>
                  <a:cubicBezTo>
                    <a:pt x="6766" y="14428"/>
                    <a:pt x="2724" y="11354"/>
                    <a:pt x="715" y="6643"/>
                  </a:cubicBezTo>
                  <a:cubicBezTo>
                    <a:pt x="-1294" y="1931"/>
                    <a:pt x="-506" y="-2641"/>
                    <a:pt x="2475" y="-3555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8" name="자유형: 도형 657">
              <a:extLst>
                <a:ext uri="{FF2B5EF4-FFF2-40B4-BE49-F238E27FC236}">
                  <a16:creationId xmlns:a16="http://schemas.microsoft.com/office/drawing/2014/main" id="{CF89A276-42ED-4B79-B1E4-C364E4FB8DF2}"/>
                </a:ext>
              </a:extLst>
            </p:cNvPr>
            <p:cNvSpPr/>
            <p:nvPr/>
          </p:nvSpPr>
          <p:spPr>
            <a:xfrm flipV="1">
              <a:off x="3917245" y="1729919"/>
              <a:ext cx="149073" cy="120705"/>
            </a:xfrm>
            <a:custGeom>
              <a:avLst/>
              <a:gdLst>
                <a:gd name="connsiteX0" fmla="*/ 111392 w 149073"/>
                <a:gd name="connsiteY0" fmla="*/ -2872 h 120705"/>
                <a:gd name="connsiteX1" fmla="*/ 147284 w 149073"/>
                <a:gd name="connsiteY1" fmla="*/ 23303 h 120705"/>
                <a:gd name="connsiteX2" fmla="*/ 118442 w 149073"/>
                <a:gd name="connsiteY2" fmla="*/ 85596 h 120705"/>
                <a:gd name="connsiteX3" fmla="*/ 107874 w 149073"/>
                <a:gd name="connsiteY3" fmla="*/ 98042 h 120705"/>
                <a:gd name="connsiteX4" fmla="*/ 89261 w 149073"/>
                <a:gd name="connsiteY4" fmla="*/ 107212 h 120705"/>
                <a:gd name="connsiteX5" fmla="*/ 53354 w 149073"/>
                <a:gd name="connsiteY5" fmla="*/ 115594 h 120705"/>
                <a:gd name="connsiteX6" fmla="*/ 11955 w 149073"/>
                <a:gd name="connsiteY6" fmla="*/ 116597 h 120705"/>
                <a:gd name="connsiteX7" fmla="*/ 12847 w 149073"/>
                <a:gd name="connsiteY7" fmla="*/ 106983 h 120705"/>
                <a:gd name="connsiteX8" fmla="*/ -185 w 149073"/>
                <a:gd name="connsiteY8" fmla="*/ 103935 h 120705"/>
                <a:gd name="connsiteX9" fmla="*/ 8532 w 149073"/>
                <a:gd name="connsiteY9" fmla="*/ 92213 h 120705"/>
                <a:gd name="connsiteX10" fmla="*/ 3327 w 149073"/>
                <a:gd name="connsiteY10" fmla="*/ 92505 h 120705"/>
                <a:gd name="connsiteX11" fmla="*/ 10982 w 149073"/>
                <a:gd name="connsiteY11" fmla="*/ 76224 h 120705"/>
                <a:gd name="connsiteX12" fmla="*/ 35673 w 149073"/>
                <a:gd name="connsiteY12" fmla="*/ 67867 h 120705"/>
                <a:gd name="connsiteX13" fmla="*/ 45019 w 149073"/>
                <a:gd name="connsiteY13" fmla="*/ 61085 h 120705"/>
                <a:gd name="connsiteX14" fmla="*/ 16955 w 149073"/>
                <a:gd name="connsiteY14" fmla="*/ 62393 h 120705"/>
                <a:gd name="connsiteX15" fmla="*/ 41620 w 149073"/>
                <a:gd name="connsiteY15" fmla="*/ 48195 h 120705"/>
                <a:gd name="connsiteX16" fmla="*/ 77365 w 149073"/>
                <a:gd name="connsiteY16" fmla="*/ 19899 h 120705"/>
                <a:gd name="connsiteX17" fmla="*/ 111392 w 149073"/>
                <a:gd name="connsiteY17" fmla="*/ -2872 h 120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9073" h="120705">
                  <a:moveTo>
                    <a:pt x="111392" y="-2872"/>
                  </a:moveTo>
                  <a:cubicBezTo>
                    <a:pt x="122311" y="-6174"/>
                    <a:pt x="156482" y="11085"/>
                    <a:pt x="147284" y="23303"/>
                  </a:cubicBezTo>
                  <a:cubicBezTo>
                    <a:pt x="141901" y="35596"/>
                    <a:pt x="120628" y="82675"/>
                    <a:pt x="118442" y="85596"/>
                  </a:cubicBezTo>
                  <a:cubicBezTo>
                    <a:pt x="114850" y="90574"/>
                    <a:pt x="112205" y="93483"/>
                    <a:pt x="107874" y="98042"/>
                  </a:cubicBezTo>
                  <a:cubicBezTo>
                    <a:pt x="101937" y="104392"/>
                    <a:pt x="98429" y="105624"/>
                    <a:pt x="89261" y="107212"/>
                  </a:cubicBezTo>
                  <a:cubicBezTo>
                    <a:pt x="81721" y="108964"/>
                    <a:pt x="60314" y="114603"/>
                    <a:pt x="53354" y="115594"/>
                  </a:cubicBezTo>
                  <a:cubicBezTo>
                    <a:pt x="40550" y="116140"/>
                    <a:pt x="23950" y="118718"/>
                    <a:pt x="11955" y="116597"/>
                  </a:cubicBezTo>
                  <a:cubicBezTo>
                    <a:pt x="11111" y="114108"/>
                    <a:pt x="10664" y="109117"/>
                    <a:pt x="12847" y="106983"/>
                  </a:cubicBezTo>
                  <a:cubicBezTo>
                    <a:pt x="8209" y="106348"/>
                    <a:pt x="137" y="107084"/>
                    <a:pt x="-185" y="103935"/>
                  </a:cubicBezTo>
                  <a:cubicBezTo>
                    <a:pt x="-998" y="94842"/>
                    <a:pt x="8532" y="92213"/>
                    <a:pt x="8532" y="92213"/>
                  </a:cubicBezTo>
                  <a:lnTo>
                    <a:pt x="3327" y="92505"/>
                  </a:lnTo>
                  <a:cubicBezTo>
                    <a:pt x="817" y="82853"/>
                    <a:pt x="6547" y="78471"/>
                    <a:pt x="10982" y="76224"/>
                  </a:cubicBezTo>
                  <a:cubicBezTo>
                    <a:pt x="15318" y="74039"/>
                    <a:pt x="31153" y="69950"/>
                    <a:pt x="35673" y="67867"/>
                  </a:cubicBezTo>
                  <a:cubicBezTo>
                    <a:pt x="46627" y="62800"/>
                    <a:pt x="72001" y="51255"/>
                    <a:pt x="45019" y="61085"/>
                  </a:cubicBezTo>
                  <a:cubicBezTo>
                    <a:pt x="33386" y="65517"/>
                    <a:pt x="15541" y="69035"/>
                    <a:pt x="16955" y="62393"/>
                  </a:cubicBezTo>
                  <a:cubicBezTo>
                    <a:pt x="19395" y="50900"/>
                    <a:pt x="30533" y="53808"/>
                    <a:pt x="41620" y="48195"/>
                  </a:cubicBezTo>
                  <a:cubicBezTo>
                    <a:pt x="51400" y="43254"/>
                    <a:pt x="70994" y="29614"/>
                    <a:pt x="77365" y="19899"/>
                  </a:cubicBezTo>
                  <a:cubicBezTo>
                    <a:pt x="91082" y="-1056"/>
                    <a:pt x="96340" y="1662"/>
                    <a:pt x="111392" y="-2872"/>
                  </a:cubicBezTo>
                </a:path>
              </a:pathLst>
            </a:custGeom>
            <a:solidFill>
              <a:srgbClr val="DD8A5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9" name="자유형: 도형 658">
              <a:extLst>
                <a:ext uri="{FF2B5EF4-FFF2-40B4-BE49-F238E27FC236}">
                  <a16:creationId xmlns:a16="http://schemas.microsoft.com/office/drawing/2014/main" id="{27C2A7B3-6F5B-4D79-9E9A-D85671A643E9}"/>
                </a:ext>
              </a:extLst>
            </p:cNvPr>
            <p:cNvSpPr/>
            <p:nvPr/>
          </p:nvSpPr>
          <p:spPr>
            <a:xfrm flipV="1">
              <a:off x="3986806" y="1742236"/>
              <a:ext cx="79512" cy="108381"/>
            </a:xfrm>
            <a:custGeom>
              <a:avLst/>
              <a:gdLst>
                <a:gd name="connsiteX0" fmla="*/ 42650 w 79512"/>
                <a:gd name="connsiteY0" fmla="*/ -3076 h 108381"/>
                <a:gd name="connsiteX1" fmla="*/ 77700 w 79512"/>
                <a:gd name="connsiteY1" fmla="*/ 23302 h 108381"/>
                <a:gd name="connsiteX2" fmla="*/ 48857 w 79512"/>
                <a:gd name="connsiteY2" fmla="*/ 85609 h 108381"/>
                <a:gd name="connsiteX3" fmla="*/ 38289 w 79512"/>
                <a:gd name="connsiteY3" fmla="*/ 98042 h 108381"/>
                <a:gd name="connsiteX4" fmla="*/ 28537 w 79512"/>
                <a:gd name="connsiteY4" fmla="*/ 105103 h 108381"/>
                <a:gd name="connsiteX5" fmla="*/ 30515 w 79512"/>
                <a:gd name="connsiteY5" fmla="*/ 96137 h 108381"/>
                <a:gd name="connsiteX6" fmla="*/ 17632 w 79512"/>
                <a:gd name="connsiteY6" fmla="*/ 90194 h 108381"/>
                <a:gd name="connsiteX7" fmla="*/ 12160 w 79512"/>
                <a:gd name="connsiteY7" fmla="*/ 79856 h 108381"/>
                <a:gd name="connsiteX8" fmla="*/ 790 w 79512"/>
                <a:gd name="connsiteY8" fmla="*/ 58519 h 108381"/>
                <a:gd name="connsiteX9" fmla="*/ 32615 w 79512"/>
                <a:gd name="connsiteY9" fmla="*/ 10120 h 108381"/>
                <a:gd name="connsiteX10" fmla="*/ 42650 w 79512"/>
                <a:gd name="connsiteY10" fmla="*/ -3076 h 108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512" h="108381">
                  <a:moveTo>
                    <a:pt x="42650" y="-3076"/>
                  </a:moveTo>
                  <a:cubicBezTo>
                    <a:pt x="54387" y="-5311"/>
                    <a:pt x="86673" y="11390"/>
                    <a:pt x="77700" y="23302"/>
                  </a:cubicBezTo>
                  <a:cubicBezTo>
                    <a:pt x="72316" y="35596"/>
                    <a:pt x="51044" y="82675"/>
                    <a:pt x="48857" y="85609"/>
                  </a:cubicBezTo>
                  <a:cubicBezTo>
                    <a:pt x="45260" y="90574"/>
                    <a:pt x="42620" y="93483"/>
                    <a:pt x="38289" y="98042"/>
                  </a:cubicBezTo>
                  <a:cubicBezTo>
                    <a:pt x="34747" y="101839"/>
                    <a:pt x="32063" y="103782"/>
                    <a:pt x="28537" y="105103"/>
                  </a:cubicBezTo>
                  <a:cubicBezTo>
                    <a:pt x="27648" y="103071"/>
                    <a:pt x="29102" y="99045"/>
                    <a:pt x="30515" y="96137"/>
                  </a:cubicBezTo>
                  <a:cubicBezTo>
                    <a:pt x="32649" y="91781"/>
                    <a:pt x="17498" y="99655"/>
                    <a:pt x="17632" y="90194"/>
                  </a:cubicBezTo>
                  <a:cubicBezTo>
                    <a:pt x="17742" y="82510"/>
                    <a:pt x="25271" y="82396"/>
                    <a:pt x="12160" y="79856"/>
                  </a:cubicBezTo>
                  <a:cubicBezTo>
                    <a:pt x="10999" y="79627"/>
                    <a:pt x="3181" y="62165"/>
                    <a:pt x="790" y="58519"/>
                  </a:cubicBezTo>
                  <a:cubicBezTo>
                    <a:pt x="-6379" y="47560"/>
                    <a:pt x="25321" y="20521"/>
                    <a:pt x="32615" y="10120"/>
                  </a:cubicBezTo>
                  <a:cubicBezTo>
                    <a:pt x="36425" y="4684"/>
                    <a:pt x="39550" y="252"/>
                    <a:pt x="42650" y="-3076"/>
                  </a:cubicBezTo>
                </a:path>
              </a:pathLst>
            </a:custGeom>
            <a:solidFill>
              <a:srgbClr val="F1A97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0" name="자유형: 도형 659">
              <a:extLst>
                <a:ext uri="{FF2B5EF4-FFF2-40B4-BE49-F238E27FC236}">
                  <a16:creationId xmlns:a16="http://schemas.microsoft.com/office/drawing/2014/main" id="{CA7EFF0E-6F3F-447F-B65C-7A793FD18708}"/>
                </a:ext>
              </a:extLst>
            </p:cNvPr>
            <p:cNvSpPr/>
            <p:nvPr/>
          </p:nvSpPr>
          <p:spPr>
            <a:xfrm flipV="1">
              <a:off x="4034006" y="1807540"/>
              <a:ext cx="53160" cy="75895"/>
            </a:xfrm>
            <a:custGeom>
              <a:avLst/>
              <a:gdLst>
                <a:gd name="connsiteX0" fmla="*/ 52879 w 53160"/>
                <a:gd name="connsiteY0" fmla="*/ 59922 h 75895"/>
                <a:gd name="connsiteX1" fmla="*/ 30228 w 53160"/>
                <a:gd name="connsiteY1" fmla="*/ 72660 h 75895"/>
                <a:gd name="connsiteX2" fmla="*/ -282 w 53160"/>
                <a:gd name="connsiteY2" fmla="*/ 17695 h 75895"/>
                <a:gd name="connsiteX3" fmla="*/ 21020 w 53160"/>
                <a:gd name="connsiteY3" fmla="*/ -3235 h 75895"/>
                <a:gd name="connsiteX4" fmla="*/ 52879 w 53160"/>
                <a:gd name="connsiteY4" fmla="*/ 59922 h 75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60" h="75895">
                  <a:moveTo>
                    <a:pt x="52879" y="59922"/>
                  </a:moveTo>
                  <a:cubicBezTo>
                    <a:pt x="45334" y="64164"/>
                    <a:pt x="37779" y="68406"/>
                    <a:pt x="30228" y="72660"/>
                  </a:cubicBezTo>
                  <a:cubicBezTo>
                    <a:pt x="9348" y="67288"/>
                    <a:pt x="-172" y="48187"/>
                    <a:pt x="-282" y="17695"/>
                  </a:cubicBezTo>
                  <a:cubicBezTo>
                    <a:pt x="6818" y="10722"/>
                    <a:pt x="13917" y="3750"/>
                    <a:pt x="21020" y="-3235"/>
                  </a:cubicBezTo>
                  <a:cubicBezTo>
                    <a:pt x="27356" y="23702"/>
                    <a:pt x="37407" y="45546"/>
                    <a:pt x="52879" y="59922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1" name="자유형: 도형 660">
              <a:extLst>
                <a:ext uri="{FF2B5EF4-FFF2-40B4-BE49-F238E27FC236}">
                  <a16:creationId xmlns:a16="http://schemas.microsoft.com/office/drawing/2014/main" id="{0841E379-8CB2-4432-B407-9CBCD49F17D6}"/>
                </a:ext>
              </a:extLst>
            </p:cNvPr>
            <p:cNvSpPr/>
            <p:nvPr/>
          </p:nvSpPr>
          <p:spPr>
            <a:xfrm flipV="1">
              <a:off x="4299918" y="1483816"/>
              <a:ext cx="417319" cy="587383"/>
            </a:xfrm>
            <a:custGeom>
              <a:avLst/>
              <a:gdLst>
                <a:gd name="connsiteX0" fmla="*/ 116262 w 417319"/>
                <a:gd name="connsiteY0" fmla="*/ 506071 h 587383"/>
                <a:gd name="connsiteX1" fmla="*/ 3723 w 417319"/>
                <a:gd name="connsiteY1" fmla="*/ 423483 h 587383"/>
                <a:gd name="connsiteX2" fmla="*/ 52196 w 417319"/>
                <a:gd name="connsiteY2" fmla="*/ 222747 h 587383"/>
                <a:gd name="connsiteX3" fmla="*/ 82527 w 417319"/>
                <a:gd name="connsiteY3" fmla="*/ 30367 h 587383"/>
                <a:gd name="connsiteX4" fmla="*/ 361962 w 417319"/>
                <a:gd name="connsiteY4" fmla="*/ 62435 h 587383"/>
                <a:gd name="connsiteX5" fmla="*/ 400032 w 417319"/>
                <a:gd name="connsiteY5" fmla="*/ 221007 h 587383"/>
                <a:gd name="connsiteX6" fmla="*/ 380540 w 417319"/>
                <a:gd name="connsiteY6" fmla="*/ 473648 h 587383"/>
                <a:gd name="connsiteX7" fmla="*/ 253590 w 417319"/>
                <a:gd name="connsiteY7" fmla="*/ 563589 h 587383"/>
                <a:gd name="connsiteX8" fmla="*/ 188850 w 417319"/>
                <a:gd name="connsiteY8" fmla="*/ 523965 h 587383"/>
                <a:gd name="connsiteX9" fmla="*/ 116262 w 417319"/>
                <a:gd name="connsiteY9" fmla="*/ 506071 h 58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7319" h="587383">
                  <a:moveTo>
                    <a:pt x="116262" y="506071"/>
                  </a:moveTo>
                  <a:cubicBezTo>
                    <a:pt x="116262" y="506071"/>
                    <a:pt x="25874" y="467793"/>
                    <a:pt x="3723" y="423483"/>
                  </a:cubicBezTo>
                  <a:cubicBezTo>
                    <a:pt x="-18458" y="379172"/>
                    <a:pt x="52196" y="264377"/>
                    <a:pt x="52196" y="222747"/>
                  </a:cubicBezTo>
                  <a:cubicBezTo>
                    <a:pt x="79223" y="147740"/>
                    <a:pt x="62882" y="44375"/>
                    <a:pt x="82527" y="30367"/>
                  </a:cubicBezTo>
                  <a:cubicBezTo>
                    <a:pt x="194337" y="-36295"/>
                    <a:pt x="284041" y="7583"/>
                    <a:pt x="361962" y="62435"/>
                  </a:cubicBezTo>
                  <a:cubicBezTo>
                    <a:pt x="403753" y="91835"/>
                    <a:pt x="438629" y="87428"/>
                    <a:pt x="400032" y="221007"/>
                  </a:cubicBezTo>
                  <a:cubicBezTo>
                    <a:pt x="400032" y="221007"/>
                    <a:pt x="371259" y="412446"/>
                    <a:pt x="380540" y="473648"/>
                  </a:cubicBezTo>
                  <a:cubicBezTo>
                    <a:pt x="385735" y="507925"/>
                    <a:pt x="370211" y="632639"/>
                    <a:pt x="253590" y="563589"/>
                  </a:cubicBezTo>
                  <a:lnTo>
                    <a:pt x="188850" y="523965"/>
                  </a:lnTo>
                  <a:lnTo>
                    <a:pt x="116262" y="506071"/>
                  </a:lnTo>
                </a:path>
              </a:pathLst>
            </a:custGeom>
            <a:solidFill>
              <a:srgbClr val="4A66A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2" name="자유형: 도형 661">
              <a:extLst>
                <a:ext uri="{FF2B5EF4-FFF2-40B4-BE49-F238E27FC236}">
                  <a16:creationId xmlns:a16="http://schemas.microsoft.com/office/drawing/2014/main" id="{518229F1-3067-4059-965F-93D6C2D24DFB}"/>
                </a:ext>
              </a:extLst>
            </p:cNvPr>
            <p:cNvSpPr/>
            <p:nvPr/>
          </p:nvSpPr>
          <p:spPr>
            <a:xfrm flipV="1">
              <a:off x="4355603" y="1792870"/>
              <a:ext cx="112489" cy="275109"/>
            </a:xfrm>
            <a:custGeom>
              <a:avLst/>
              <a:gdLst>
                <a:gd name="connsiteX0" fmla="*/ 36880 w 112489"/>
                <a:gd name="connsiteY0" fmla="*/ 184191 h 275109"/>
                <a:gd name="connsiteX1" fmla="*/ 104249 w 112489"/>
                <a:gd name="connsiteY1" fmla="*/ 198809 h 275109"/>
                <a:gd name="connsiteX2" fmla="*/ 57810 w 112489"/>
                <a:gd name="connsiteY2" fmla="*/ 146802 h 275109"/>
                <a:gd name="connsiteX3" fmla="*/ 101466 w 112489"/>
                <a:gd name="connsiteY3" fmla="*/ 114291 h 275109"/>
                <a:gd name="connsiteX4" fmla="*/ 88459 w 112489"/>
                <a:gd name="connsiteY4" fmla="*/ 45558 h 275109"/>
                <a:gd name="connsiteX5" fmla="*/ 104730 w 112489"/>
                <a:gd name="connsiteY5" fmla="*/ -3159 h 275109"/>
                <a:gd name="connsiteX6" fmla="*/ 26908 w 112489"/>
                <a:gd name="connsiteY6" fmla="*/ 27283 h 275109"/>
                <a:gd name="connsiteX7" fmla="*/ -521 w 112489"/>
                <a:gd name="connsiteY7" fmla="*/ 210950 h 275109"/>
                <a:gd name="connsiteX8" fmla="*/ 17467 w 112489"/>
                <a:gd name="connsiteY8" fmla="*/ 196688 h 275109"/>
                <a:gd name="connsiteX9" fmla="*/ 24249 w 112489"/>
                <a:gd name="connsiteY9" fmla="*/ 204321 h 275109"/>
                <a:gd name="connsiteX10" fmla="*/ 95920 w 112489"/>
                <a:gd name="connsiteY10" fmla="*/ 264786 h 275109"/>
                <a:gd name="connsiteX11" fmla="*/ 89485 w 112489"/>
                <a:gd name="connsiteY11" fmla="*/ 247856 h 275109"/>
                <a:gd name="connsiteX12" fmla="*/ 36880 w 112489"/>
                <a:gd name="connsiteY12" fmla="*/ 184191 h 275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489" h="275109">
                  <a:moveTo>
                    <a:pt x="36880" y="184191"/>
                  </a:moveTo>
                  <a:cubicBezTo>
                    <a:pt x="59799" y="178540"/>
                    <a:pt x="83766" y="198809"/>
                    <a:pt x="104249" y="198809"/>
                  </a:cubicBezTo>
                  <a:cubicBezTo>
                    <a:pt x="136381" y="198809"/>
                    <a:pt x="57810" y="154156"/>
                    <a:pt x="57810" y="146802"/>
                  </a:cubicBezTo>
                  <a:cubicBezTo>
                    <a:pt x="57810" y="129365"/>
                    <a:pt x="86296" y="120069"/>
                    <a:pt x="101466" y="114291"/>
                  </a:cubicBezTo>
                  <a:cubicBezTo>
                    <a:pt x="130919" y="103076"/>
                    <a:pt x="63291" y="86465"/>
                    <a:pt x="88459" y="45558"/>
                  </a:cubicBezTo>
                  <a:cubicBezTo>
                    <a:pt x="94208" y="36211"/>
                    <a:pt x="102572" y="15599"/>
                    <a:pt x="104730" y="-3159"/>
                  </a:cubicBezTo>
                  <a:cubicBezTo>
                    <a:pt x="79996" y="1400"/>
                    <a:pt x="54114" y="11065"/>
                    <a:pt x="26908" y="27283"/>
                  </a:cubicBezTo>
                  <a:cubicBezTo>
                    <a:pt x="8007" y="40757"/>
                    <a:pt x="22398" y="136896"/>
                    <a:pt x="-521" y="210950"/>
                  </a:cubicBezTo>
                  <a:cubicBezTo>
                    <a:pt x="6564" y="205819"/>
                    <a:pt x="14218" y="199647"/>
                    <a:pt x="17467" y="196688"/>
                  </a:cubicBezTo>
                  <a:cubicBezTo>
                    <a:pt x="26005" y="194605"/>
                    <a:pt x="13514" y="197958"/>
                    <a:pt x="24249" y="204321"/>
                  </a:cubicBezTo>
                  <a:cubicBezTo>
                    <a:pt x="51748" y="220602"/>
                    <a:pt x="76672" y="240922"/>
                    <a:pt x="95920" y="264786"/>
                  </a:cubicBezTo>
                  <a:cubicBezTo>
                    <a:pt x="113031" y="285995"/>
                    <a:pt x="94918" y="253952"/>
                    <a:pt x="89485" y="247856"/>
                  </a:cubicBezTo>
                  <a:cubicBezTo>
                    <a:pt x="71244" y="227358"/>
                    <a:pt x="54968" y="204740"/>
                    <a:pt x="36880" y="184191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3" name="자유형: 도형 662">
              <a:extLst>
                <a:ext uri="{FF2B5EF4-FFF2-40B4-BE49-F238E27FC236}">
                  <a16:creationId xmlns:a16="http://schemas.microsoft.com/office/drawing/2014/main" id="{43703CAD-A3A7-45CB-A1B2-5E16B6FCBA64}"/>
                </a:ext>
              </a:extLst>
            </p:cNvPr>
            <p:cNvSpPr/>
            <p:nvPr/>
          </p:nvSpPr>
          <p:spPr>
            <a:xfrm flipV="1">
              <a:off x="4595248" y="1661388"/>
              <a:ext cx="45003" cy="325547"/>
            </a:xfrm>
            <a:custGeom>
              <a:avLst/>
              <a:gdLst>
                <a:gd name="connsiteX0" fmla="*/ 23636 w 45003"/>
                <a:gd name="connsiteY0" fmla="*/ 322294 h 325547"/>
                <a:gd name="connsiteX1" fmla="*/ 11561 w 45003"/>
                <a:gd name="connsiteY1" fmla="*/ 103029 h 325547"/>
                <a:gd name="connsiteX2" fmla="*/ 38132 w 45003"/>
                <a:gd name="connsiteY2" fmla="*/ -147 h 325547"/>
                <a:gd name="connsiteX3" fmla="*/ 39744 w 45003"/>
                <a:gd name="connsiteY3" fmla="*/ 75622 h 325547"/>
                <a:gd name="connsiteX4" fmla="*/ 17196 w 45003"/>
                <a:gd name="connsiteY4" fmla="*/ 207829 h 325547"/>
                <a:gd name="connsiteX5" fmla="*/ 23636 w 45003"/>
                <a:gd name="connsiteY5" fmla="*/ 322294 h 32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03" h="325547">
                  <a:moveTo>
                    <a:pt x="23636" y="322294"/>
                  </a:moveTo>
                  <a:cubicBezTo>
                    <a:pt x="23636" y="237636"/>
                    <a:pt x="-21771" y="187344"/>
                    <a:pt x="11561" y="103029"/>
                  </a:cubicBezTo>
                  <a:cubicBezTo>
                    <a:pt x="24459" y="70389"/>
                    <a:pt x="22976" y="27565"/>
                    <a:pt x="38132" y="-147"/>
                  </a:cubicBezTo>
                  <a:cubicBezTo>
                    <a:pt x="49060" y="-20136"/>
                    <a:pt x="42879" y="62350"/>
                    <a:pt x="39744" y="75622"/>
                  </a:cubicBezTo>
                  <a:cubicBezTo>
                    <a:pt x="29187" y="120402"/>
                    <a:pt x="10817" y="159912"/>
                    <a:pt x="17196" y="207829"/>
                  </a:cubicBezTo>
                  <a:cubicBezTo>
                    <a:pt x="19340" y="223894"/>
                    <a:pt x="44998" y="314636"/>
                    <a:pt x="23636" y="322294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4" name="자유형: 도형 663">
              <a:extLst>
                <a:ext uri="{FF2B5EF4-FFF2-40B4-BE49-F238E27FC236}">
                  <a16:creationId xmlns:a16="http://schemas.microsoft.com/office/drawing/2014/main" id="{33F6F2E9-424C-41CE-BC94-2262F37A25D2}"/>
                </a:ext>
              </a:extLst>
            </p:cNvPr>
            <p:cNvSpPr/>
            <p:nvPr/>
          </p:nvSpPr>
          <p:spPr>
            <a:xfrm flipV="1">
              <a:off x="4127687" y="1971776"/>
              <a:ext cx="13107" cy="1854"/>
            </a:xfrm>
            <a:custGeom>
              <a:avLst/>
              <a:gdLst>
                <a:gd name="connsiteX0" fmla="*/ -197 w 13107"/>
                <a:gd name="connsiteY0" fmla="*/ -1267 h 1854"/>
                <a:gd name="connsiteX1" fmla="*/ -332 w 13107"/>
                <a:gd name="connsiteY1" fmla="*/ -1280 h 1854"/>
                <a:gd name="connsiteX2" fmla="*/ 12776 w 13107"/>
                <a:gd name="connsiteY2" fmla="*/ -3109 h 1854"/>
                <a:gd name="connsiteX3" fmla="*/ 318 w 13107"/>
                <a:gd name="connsiteY3" fmla="*/ -1280 h 1854"/>
                <a:gd name="connsiteX4" fmla="*/ 8326 w 13107"/>
                <a:gd name="connsiteY4" fmla="*/ -2283 h 1854"/>
                <a:gd name="connsiteX5" fmla="*/ 12776 w 13107"/>
                <a:gd name="connsiteY5" fmla="*/ -3121 h 1854"/>
                <a:gd name="connsiteX6" fmla="*/ 12776 w 13107"/>
                <a:gd name="connsiteY6" fmla="*/ -3109 h 1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07" h="1854">
                  <a:moveTo>
                    <a:pt x="-197" y="-1267"/>
                  </a:moveTo>
                  <a:lnTo>
                    <a:pt x="-332" y="-1280"/>
                  </a:lnTo>
                  <a:close/>
                  <a:moveTo>
                    <a:pt x="12776" y="-3109"/>
                  </a:moveTo>
                  <a:cubicBezTo>
                    <a:pt x="8504" y="-2270"/>
                    <a:pt x="4347" y="-1775"/>
                    <a:pt x="318" y="-1280"/>
                  </a:cubicBezTo>
                  <a:cubicBezTo>
                    <a:pt x="2923" y="-1622"/>
                    <a:pt x="5602" y="-1940"/>
                    <a:pt x="8326" y="-2283"/>
                  </a:cubicBezTo>
                  <a:cubicBezTo>
                    <a:pt x="9789" y="-2613"/>
                    <a:pt x="11277" y="-2778"/>
                    <a:pt x="12776" y="-3121"/>
                  </a:cubicBezTo>
                  <a:lnTo>
                    <a:pt x="12776" y="-3109"/>
                  </a:lnTo>
                </a:path>
              </a:pathLst>
            </a:custGeom>
            <a:solidFill>
              <a:srgbClr val="255A84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5" name="자유형: 도형 664">
              <a:extLst>
                <a:ext uri="{FF2B5EF4-FFF2-40B4-BE49-F238E27FC236}">
                  <a16:creationId xmlns:a16="http://schemas.microsoft.com/office/drawing/2014/main" id="{24B5EAE2-59B5-4656-A25B-F01802E3D251}"/>
                </a:ext>
              </a:extLst>
            </p:cNvPr>
            <p:cNvSpPr/>
            <p:nvPr/>
          </p:nvSpPr>
          <p:spPr>
            <a:xfrm flipV="1">
              <a:off x="4136345" y="1972792"/>
              <a:ext cx="4450" cy="825"/>
            </a:xfrm>
            <a:custGeom>
              <a:avLst/>
              <a:gdLst>
                <a:gd name="connsiteX0" fmla="*/ 4115 w 4450"/>
                <a:gd name="connsiteY0" fmla="*/ -3121 h 825"/>
                <a:gd name="connsiteX1" fmla="*/ -335 w 4450"/>
                <a:gd name="connsiteY1" fmla="*/ -2295 h 825"/>
                <a:gd name="connsiteX2" fmla="*/ 4115 w 4450"/>
                <a:gd name="connsiteY2" fmla="*/ -3121 h 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50" h="825">
                  <a:moveTo>
                    <a:pt x="4115" y="-3121"/>
                  </a:moveTo>
                  <a:cubicBezTo>
                    <a:pt x="2617" y="-2791"/>
                    <a:pt x="1133" y="-2625"/>
                    <a:pt x="-335" y="-2295"/>
                  </a:cubicBezTo>
                  <a:cubicBezTo>
                    <a:pt x="1128" y="-2625"/>
                    <a:pt x="2617" y="-2791"/>
                    <a:pt x="4115" y="-3121"/>
                  </a:cubicBezTo>
                </a:path>
              </a:pathLst>
            </a:custGeom>
            <a:solidFill>
              <a:srgbClr val="1D456A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6" name="자유형: 도형 665">
              <a:extLst>
                <a:ext uri="{FF2B5EF4-FFF2-40B4-BE49-F238E27FC236}">
                  <a16:creationId xmlns:a16="http://schemas.microsoft.com/office/drawing/2014/main" id="{55875F65-5C35-4A81-91BA-45A83DA0484B}"/>
                </a:ext>
              </a:extLst>
            </p:cNvPr>
            <p:cNvSpPr/>
            <p:nvPr/>
          </p:nvSpPr>
          <p:spPr>
            <a:xfrm flipV="1">
              <a:off x="4046592" y="1609654"/>
              <a:ext cx="374505" cy="390175"/>
            </a:xfrm>
            <a:custGeom>
              <a:avLst/>
              <a:gdLst>
                <a:gd name="connsiteX0" fmla="*/ 169215 w 374505"/>
                <a:gd name="connsiteY0" fmla="*/ -376 h 390175"/>
                <a:gd name="connsiteX1" fmla="*/ -400 w 374505"/>
                <a:gd name="connsiteY1" fmla="*/ 111841 h 390175"/>
                <a:gd name="connsiteX2" fmla="*/ 32561 w 374505"/>
                <a:gd name="connsiteY2" fmla="*/ 171785 h 390175"/>
                <a:gd name="connsiteX3" fmla="*/ 48574 w 374505"/>
                <a:gd name="connsiteY3" fmla="*/ 178884 h 390175"/>
                <a:gd name="connsiteX4" fmla="*/ 169275 w 374505"/>
                <a:gd name="connsiteY4" fmla="*/ 112717 h 390175"/>
                <a:gd name="connsiteX5" fmla="*/ 169780 w 374505"/>
                <a:gd name="connsiteY5" fmla="*/ 113695 h 390175"/>
                <a:gd name="connsiteX6" fmla="*/ 169820 w 374505"/>
                <a:gd name="connsiteY6" fmla="*/ 113758 h 390175"/>
                <a:gd name="connsiteX7" fmla="*/ 170876 w 374505"/>
                <a:gd name="connsiteY7" fmla="*/ 115803 h 390175"/>
                <a:gd name="connsiteX8" fmla="*/ 170912 w 374505"/>
                <a:gd name="connsiteY8" fmla="*/ 115867 h 390175"/>
                <a:gd name="connsiteX9" fmla="*/ 171422 w 374505"/>
                <a:gd name="connsiteY9" fmla="*/ 116857 h 390175"/>
                <a:gd name="connsiteX10" fmla="*/ 171457 w 374505"/>
                <a:gd name="connsiteY10" fmla="*/ 116933 h 390175"/>
                <a:gd name="connsiteX11" fmla="*/ 171977 w 374505"/>
                <a:gd name="connsiteY11" fmla="*/ 117924 h 390175"/>
                <a:gd name="connsiteX12" fmla="*/ 172013 w 374505"/>
                <a:gd name="connsiteY12" fmla="*/ 117987 h 390175"/>
                <a:gd name="connsiteX13" fmla="*/ 254087 w 374505"/>
                <a:gd name="connsiteY13" fmla="*/ 333735 h 390175"/>
                <a:gd name="connsiteX14" fmla="*/ 341409 w 374505"/>
                <a:gd name="connsiteY14" fmla="*/ 379061 h 390175"/>
                <a:gd name="connsiteX15" fmla="*/ 364324 w 374505"/>
                <a:gd name="connsiteY15" fmla="*/ 214927 h 390175"/>
                <a:gd name="connsiteX16" fmla="*/ 169215 w 374505"/>
                <a:gd name="connsiteY16" fmla="*/ -376 h 39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74505" h="390175">
                  <a:moveTo>
                    <a:pt x="169215" y="-376"/>
                  </a:moveTo>
                  <a:cubicBezTo>
                    <a:pt x="80696" y="24770"/>
                    <a:pt x="-400" y="111841"/>
                    <a:pt x="-400" y="111841"/>
                  </a:cubicBezTo>
                  <a:cubicBezTo>
                    <a:pt x="4928" y="139082"/>
                    <a:pt x="13823" y="159999"/>
                    <a:pt x="32561" y="171785"/>
                  </a:cubicBezTo>
                  <a:cubicBezTo>
                    <a:pt x="36360" y="175302"/>
                    <a:pt x="39412" y="176204"/>
                    <a:pt x="48574" y="178884"/>
                  </a:cubicBezTo>
                  <a:cubicBezTo>
                    <a:pt x="88188" y="150728"/>
                    <a:pt x="120419" y="117263"/>
                    <a:pt x="169275" y="112717"/>
                  </a:cubicBezTo>
                  <a:lnTo>
                    <a:pt x="169780" y="113695"/>
                  </a:lnTo>
                  <a:lnTo>
                    <a:pt x="169820" y="113758"/>
                  </a:lnTo>
                  <a:lnTo>
                    <a:pt x="170876" y="115803"/>
                  </a:lnTo>
                  <a:lnTo>
                    <a:pt x="170912" y="115867"/>
                  </a:lnTo>
                  <a:lnTo>
                    <a:pt x="171422" y="116857"/>
                  </a:lnTo>
                  <a:lnTo>
                    <a:pt x="171457" y="116933"/>
                  </a:lnTo>
                  <a:lnTo>
                    <a:pt x="171977" y="117924"/>
                  </a:lnTo>
                  <a:lnTo>
                    <a:pt x="172013" y="117987"/>
                  </a:lnTo>
                  <a:cubicBezTo>
                    <a:pt x="208059" y="187926"/>
                    <a:pt x="221364" y="257738"/>
                    <a:pt x="254087" y="333735"/>
                  </a:cubicBezTo>
                  <a:cubicBezTo>
                    <a:pt x="278971" y="391761"/>
                    <a:pt x="325222" y="394098"/>
                    <a:pt x="341409" y="379061"/>
                  </a:cubicBezTo>
                  <a:cubicBezTo>
                    <a:pt x="388671" y="343247"/>
                    <a:pt x="373431" y="260990"/>
                    <a:pt x="364324" y="214927"/>
                  </a:cubicBezTo>
                  <a:cubicBezTo>
                    <a:pt x="348403" y="134167"/>
                    <a:pt x="262158" y="-26793"/>
                    <a:pt x="169215" y="-376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7" name="자유형: 도형 666">
              <a:extLst>
                <a:ext uri="{FF2B5EF4-FFF2-40B4-BE49-F238E27FC236}">
                  <a16:creationId xmlns:a16="http://schemas.microsoft.com/office/drawing/2014/main" id="{A5C3D533-838D-4035-8DF8-727BB4659642}"/>
                </a:ext>
              </a:extLst>
            </p:cNvPr>
            <p:cNvSpPr/>
            <p:nvPr/>
          </p:nvSpPr>
          <p:spPr>
            <a:xfrm flipV="1">
              <a:off x="4051846" y="1604317"/>
              <a:ext cx="384984" cy="377631"/>
            </a:xfrm>
            <a:custGeom>
              <a:avLst/>
              <a:gdLst>
                <a:gd name="connsiteX0" fmla="*/ -407 w 384984"/>
                <a:gd name="connsiteY0" fmla="*/ 114676 h 377631"/>
                <a:gd name="connsiteX1" fmla="*/ 43313 w 384984"/>
                <a:gd name="connsiteY1" fmla="*/ 160993 h 377631"/>
                <a:gd name="connsiteX2" fmla="*/ 164014 w 384984"/>
                <a:gd name="connsiteY2" fmla="*/ 94826 h 377631"/>
                <a:gd name="connsiteX3" fmla="*/ 164519 w 384984"/>
                <a:gd name="connsiteY3" fmla="*/ 95804 h 377631"/>
                <a:gd name="connsiteX4" fmla="*/ 164559 w 384984"/>
                <a:gd name="connsiteY4" fmla="*/ 95867 h 377631"/>
                <a:gd name="connsiteX5" fmla="*/ 165615 w 384984"/>
                <a:gd name="connsiteY5" fmla="*/ 97912 h 377631"/>
                <a:gd name="connsiteX6" fmla="*/ 165651 w 384984"/>
                <a:gd name="connsiteY6" fmla="*/ 97976 h 377631"/>
                <a:gd name="connsiteX7" fmla="*/ 166161 w 384984"/>
                <a:gd name="connsiteY7" fmla="*/ 98966 h 377631"/>
                <a:gd name="connsiteX8" fmla="*/ 166196 w 384984"/>
                <a:gd name="connsiteY8" fmla="*/ 99042 h 377631"/>
                <a:gd name="connsiteX9" fmla="*/ 166716 w 384984"/>
                <a:gd name="connsiteY9" fmla="*/ 100033 h 377631"/>
                <a:gd name="connsiteX10" fmla="*/ 166752 w 384984"/>
                <a:gd name="connsiteY10" fmla="*/ 100096 h 377631"/>
                <a:gd name="connsiteX11" fmla="*/ 251975 w 384984"/>
                <a:gd name="connsiteY11" fmla="*/ 334246 h 377631"/>
                <a:gd name="connsiteX12" fmla="*/ 336148 w 384984"/>
                <a:gd name="connsiteY12" fmla="*/ 361170 h 377631"/>
                <a:gd name="connsiteX13" fmla="*/ 375037 w 384984"/>
                <a:gd name="connsiteY13" fmla="*/ 227312 h 377631"/>
                <a:gd name="connsiteX14" fmla="*/ 214754 w 384984"/>
                <a:gd name="connsiteY14" fmla="*/ 10599 h 377631"/>
                <a:gd name="connsiteX15" fmla="*/ 187637 w 384984"/>
                <a:gd name="connsiteY15" fmla="*/ 4669 h 377631"/>
                <a:gd name="connsiteX16" fmla="*/ 180196 w 384984"/>
                <a:gd name="connsiteY16" fmla="*/ 795 h 377631"/>
                <a:gd name="connsiteX17" fmla="*/ 177859 w 384984"/>
                <a:gd name="connsiteY17" fmla="*/ -3282 h 377631"/>
                <a:gd name="connsiteX18" fmla="*/ 167223 w 384984"/>
                <a:gd name="connsiteY18" fmla="*/ -1542 h 377631"/>
                <a:gd name="connsiteX19" fmla="*/ 160402 w 384984"/>
                <a:gd name="connsiteY19" fmla="*/ 3386 h 377631"/>
                <a:gd name="connsiteX20" fmla="*/ 137943 w 384984"/>
                <a:gd name="connsiteY20" fmla="*/ 39492 h 377631"/>
                <a:gd name="connsiteX21" fmla="*/ 84380 w 384984"/>
                <a:gd name="connsiteY21" fmla="*/ 45944 h 377631"/>
                <a:gd name="connsiteX22" fmla="*/ 53027 w 384984"/>
                <a:gd name="connsiteY22" fmla="*/ 66226 h 377631"/>
                <a:gd name="connsiteX23" fmla="*/ -407 w 384984"/>
                <a:gd name="connsiteY23" fmla="*/ 114676 h 37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4984" h="377631">
                  <a:moveTo>
                    <a:pt x="-407" y="114676"/>
                  </a:moveTo>
                  <a:cubicBezTo>
                    <a:pt x="6910" y="141181"/>
                    <a:pt x="16798" y="156561"/>
                    <a:pt x="43313" y="160993"/>
                  </a:cubicBezTo>
                  <a:cubicBezTo>
                    <a:pt x="76507" y="136901"/>
                    <a:pt x="124480" y="98509"/>
                    <a:pt x="164014" y="94826"/>
                  </a:cubicBezTo>
                  <a:lnTo>
                    <a:pt x="164519" y="95804"/>
                  </a:lnTo>
                  <a:lnTo>
                    <a:pt x="164559" y="95867"/>
                  </a:lnTo>
                  <a:lnTo>
                    <a:pt x="165615" y="97912"/>
                  </a:lnTo>
                  <a:lnTo>
                    <a:pt x="165651" y="97976"/>
                  </a:lnTo>
                  <a:lnTo>
                    <a:pt x="166161" y="98966"/>
                  </a:lnTo>
                  <a:lnTo>
                    <a:pt x="166196" y="99042"/>
                  </a:lnTo>
                  <a:lnTo>
                    <a:pt x="166716" y="100033"/>
                  </a:lnTo>
                  <a:lnTo>
                    <a:pt x="166752" y="100096"/>
                  </a:lnTo>
                  <a:cubicBezTo>
                    <a:pt x="205784" y="175826"/>
                    <a:pt x="216133" y="250998"/>
                    <a:pt x="251975" y="334246"/>
                  </a:cubicBezTo>
                  <a:cubicBezTo>
                    <a:pt x="276860" y="392260"/>
                    <a:pt x="318993" y="373934"/>
                    <a:pt x="336148" y="361170"/>
                  </a:cubicBezTo>
                  <a:cubicBezTo>
                    <a:pt x="387206" y="323350"/>
                    <a:pt x="393655" y="281224"/>
                    <a:pt x="375037" y="227312"/>
                  </a:cubicBezTo>
                  <a:cubicBezTo>
                    <a:pt x="351076" y="157881"/>
                    <a:pt x="277435" y="56535"/>
                    <a:pt x="214754" y="10599"/>
                  </a:cubicBezTo>
                  <a:cubicBezTo>
                    <a:pt x="203655" y="3665"/>
                    <a:pt x="192305" y="-2482"/>
                    <a:pt x="187637" y="4669"/>
                  </a:cubicBezTo>
                  <a:cubicBezTo>
                    <a:pt x="174976" y="24049"/>
                    <a:pt x="182850" y="15590"/>
                    <a:pt x="180196" y="795"/>
                  </a:cubicBezTo>
                  <a:cubicBezTo>
                    <a:pt x="179829" y="-1262"/>
                    <a:pt x="178995" y="-2558"/>
                    <a:pt x="177859" y="-3282"/>
                  </a:cubicBezTo>
                  <a:cubicBezTo>
                    <a:pt x="174461" y="-2989"/>
                    <a:pt x="170909" y="-2405"/>
                    <a:pt x="167223" y="-1542"/>
                  </a:cubicBezTo>
                  <a:cubicBezTo>
                    <a:pt x="164439" y="8"/>
                    <a:pt x="161895" y="1951"/>
                    <a:pt x="160402" y="3386"/>
                  </a:cubicBezTo>
                  <a:cubicBezTo>
                    <a:pt x="153555" y="9939"/>
                    <a:pt x="140037" y="39301"/>
                    <a:pt x="137943" y="39492"/>
                  </a:cubicBezTo>
                  <a:cubicBezTo>
                    <a:pt x="115971" y="41524"/>
                    <a:pt x="106516" y="38412"/>
                    <a:pt x="84380" y="45944"/>
                  </a:cubicBezTo>
                  <a:cubicBezTo>
                    <a:pt x="80530" y="47252"/>
                    <a:pt x="63619" y="59152"/>
                    <a:pt x="53027" y="66226"/>
                  </a:cubicBezTo>
                  <a:cubicBezTo>
                    <a:pt x="31125" y="84082"/>
                    <a:pt x="11986" y="101849"/>
                    <a:pt x="-407" y="114676"/>
                  </a:cubicBezTo>
                </a:path>
              </a:pathLst>
            </a:custGeom>
            <a:solidFill>
              <a:srgbClr val="4A66A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8" name="자유형: 도형 667">
              <a:extLst>
                <a:ext uri="{FF2B5EF4-FFF2-40B4-BE49-F238E27FC236}">
                  <a16:creationId xmlns:a16="http://schemas.microsoft.com/office/drawing/2014/main" id="{8E9E92D3-FECB-4FF1-90AF-78BECD9B5D6C}"/>
                </a:ext>
              </a:extLst>
            </p:cNvPr>
            <p:cNvSpPr/>
            <p:nvPr/>
          </p:nvSpPr>
          <p:spPr>
            <a:xfrm flipV="1">
              <a:off x="4069769" y="1817674"/>
              <a:ext cx="167094" cy="119599"/>
            </a:xfrm>
            <a:custGeom>
              <a:avLst/>
              <a:gdLst>
                <a:gd name="connsiteX0" fmla="*/ -345 w 167094"/>
                <a:gd name="connsiteY0" fmla="*/ 104875 h 119599"/>
                <a:gd name="connsiteX1" fmla="*/ 10768 w 167094"/>
                <a:gd name="connsiteY1" fmla="*/ 87755 h 119599"/>
                <a:gd name="connsiteX2" fmla="*/ 104932 w 167094"/>
                <a:gd name="connsiteY2" fmla="*/ 18108 h 119599"/>
                <a:gd name="connsiteX3" fmla="*/ 130460 w 167094"/>
                <a:gd name="connsiteY3" fmla="*/ 39394 h 119599"/>
                <a:gd name="connsiteX4" fmla="*/ 147134 w 167094"/>
                <a:gd name="connsiteY4" fmla="*/ 2640 h 119599"/>
                <a:gd name="connsiteX5" fmla="*/ 146439 w 167094"/>
                <a:gd name="connsiteY5" fmla="*/ 27786 h 119599"/>
                <a:gd name="connsiteX6" fmla="*/ 158281 w 167094"/>
                <a:gd name="connsiteY6" fmla="*/ 19404 h 119599"/>
                <a:gd name="connsiteX7" fmla="*/ 146658 w 167094"/>
                <a:gd name="connsiteY7" fmla="*/ 51204 h 119599"/>
                <a:gd name="connsiteX8" fmla="*/ 148300 w 167094"/>
                <a:gd name="connsiteY8" fmla="*/ 54367 h 119599"/>
                <a:gd name="connsiteX9" fmla="*/ 147789 w 167094"/>
                <a:gd name="connsiteY9" fmla="*/ 53376 h 119599"/>
                <a:gd name="connsiteX10" fmla="*/ 147754 w 167094"/>
                <a:gd name="connsiteY10" fmla="*/ 53313 h 119599"/>
                <a:gd name="connsiteX11" fmla="*/ 146697 w 167094"/>
                <a:gd name="connsiteY11" fmla="*/ 51268 h 119599"/>
                <a:gd name="connsiteX12" fmla="*/ 146658 w 167094"/>
                <a:gd name="connsiteY12" fmla="*/ 51204 h 119599"/>
                <a:gd name="connsiteX13" fmla="*/ 146152 w 167094"/>
                <a:gd name="connsiteY13" fmla="*/ 50227 h 119599"/>
                <a:gd name="connsiteX14" fmla="*/ 25451 w 167094"/>
                <a:gd name="connsiteY14" fmla="*/ 116394 h 119599"/>
                <a:gd name="connsiteX15" fmla="*/ -345 w 167094"/>
                <a:gd name="connsiteY15" fmla="*/ 104875 h 11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7094" h="119599">
                  <a:moveTo>
                    <a:pt x="-345" y="104875"/>
                  </a:moveTo>
                  <a:cubicBezTo>
                    <a:pt x="-137" y="99427"/>
                    <a:pt x="3138" y="93483"/>
                    <a:pt x="10768" y="87755"/>
                  </a:cubicBezTo>
                  <a:cubicBezTo>
                    <a:pt x="31787" y="71969"/>
                    <a:pt x="78276" y="20382"/>
                    <a:pt x="104932" y="18108"/>
                  </a:cubicBezTo>
                  <a:cubicBezTo>
                    <a:pt x="121679" y="16686"/>
                    <a:pt x="119417" y="39394"/>
                    <a:pt x="130460" y="39394"/>
                  </a:cubicBezTo>
                  <a:cubicBezTo>
                    <a:pt x="134989" y="39394"/>
                    <a:pt x="142605" y="9218"/>
                    <a:pt x="147134" y="2640"/>
                  </a:cubicBezTo>
                  <a:cubicBezTo>
                    <a:pt x="161659" y="-18468"/>
                    <a:pt x="147631" y="24090"/>
                    <a:pt x="146439" y="27786"/>
                  </a:cubicBezTo>
                  <a:cubicBezTo>
                    <a:pt x="140000" y="47864"/>
                    <a:pt x="153187" y="25297"/>
                    <a:pt x="158281" y="19404"/>
                  </a:cubicBezTo>
                  <a:cubicBezTo>
                    <a:pt x="170897" y="4773"/>
                    <a:pt x="171254" y="21258"/>
                    <a:pt x="146658" y="51204"/>
                  </a:cubicBezTo>
                  <a:lnTo>
                    <a:pt x="148300" y="54367"/>
                  </a:lnTo>
                  <a:lnTo>
                    <a:pt x="147789" y="53376"/>
                  </a:lnTo>
                  <a:lnTo>
                    <a:pt x="147754" y="53313"/>
                  </a:lnTo>
                  <a:lnTo>
                    <a:pt x="146697" y="51268"/>
                  </a:lnTo>
                  <a:lnTo>
                    <a:pt x="146658" y="51204"/>
                  </a:lnTo>
                  <a:lnTo>
                    <a:pt x="146152" y="50227"/>
                  </a:lnTo>
                  <a:cubicBezTo>
                    <a:pt x="106618" y="53910"/>
                    <a:pt x="58645" y="92302"/>
                    <a:pt x="25451" y="116394"/>
                  </a:cubicBezTo>
                  <a:cubicBezTo>
                    <a:pt x="14226" y="114514"/>
                    <a:pt x="5990" y="110691"/>
                    <a:pt x="-345" y="104875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9" name="자유형: 도형 668">
              <a:extLst>
                <a:ext uri="{FF2B5EF4-FFF2-40B4-BE49-F238E27FC236}">
                  <a16:creationId xmlns:a16="http://schemas.microsoft.com/office/drawing/2014/main" id="{65C6F665-A91D-434F-99A0-3ECE95768D75}"/>
                </a:ext>
              </a:extLst>
            </p:cNvPr>
            <p:cNvSpPr/>
            <p:nvPr/>
          </p:nvSpPr>
          <p:spPr>
            <a:xfrm flipV="1">
              <a:off x="4339188" y="1490713"/>
              <a:ext cx="329599" cy="197830"/>
            </a:xfrm>
            <a:custGeom>
              <a:avLst/>
              <a:gdLst>
                <a:gd name="connsiteX0" fmla="*/ -584 w 329599"/>
                <a:gd name="connsiteY0" fmla="*/ 66695 h 197830"/>
                <a:gd name="connsiteX1" fmla="*/ 151145 w 329599"/>
                <a:gd name="connsiteY1" fmla="*/ -2863 h 197830"/>
                <a:gd name="connsiteX2" fmla="*/ 267430 w 329599"/>
                <a:gd name="connsiteY2" fmla="*/ 61666 h 197830"/>
                <a:gd name="connsiteX3" fmla="*/ 329015 w 329599"/>
                <a:gd name="connsiteY3" fmla="*/ 130284 h 197830"/>
                <a:gd name="connsiteX4" fmla="*/ 274197 w 329599"/>
                <a:gd name="connsiteY4" fmla="*/ 194368 h 197830"/>
                <a:gd name="connsiteX5" fmla="*/ 218327 w 329599"/>
                <a:gd name="connsiteY5" fmla="*/ 174683 h 197830"/>
                <a:gd name="connsiteX6" fmla="*/ 85771 w 329599"/>
                <a:gd name="connsiteY6" fmla="*/ 119171 h 197830"/>
                <a:gd name="connsiteX7" fmla="*/ -584 w 329599"/>
                <a:gd name="connsiteY7" fmla="*/ 66695 h 19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9599" h="197830">
                  <a:moveTo>
                    <a:pt x="-584" y="66695"/>
                  </a:moveTo>
                  <a:cubicBezTo>
                    <a:pt x="61735" y="59519"/>
                    <a:pt x="83984" y="-10635"/>
                    <a:pt x="151145" y="-2863"/>
                  </a:cubicBezTo>
                  <a:cubicBezTo>
                    <a:pt x="196384" y="2369"/>
                    <a:pt x="217419" y="55887"/>
                    <a:pt x="267430" y="61666"/>
                  </a:cubicBezTo>
                  <a:cubicBezTo>
                    <a:pt x="306741" y="66212"/>
                    <a:pt x="329015" y="85415"/>
                    <a:pt x="329015" y="130284"/>
                  </a:cubicBezTo>
                  <a:cubicBezTo>
                    <a:pt x="329015" y="171584"/>
                    <a:pt x="305952" y="189123"/>
                    <a:pt x="274197" y="194368"/>
                  </a:cubicBezTo>
                  <a:cubicBezTo>
                    <a:pt x="258972" y="193695"/>
                    <a:pt x="240562" y="187853"/>
                    <a:pt x="218327" y="174683"/>
                  </a:cubicBezTo>
                  <a:lnTo>
                    <a:pt x="85771" y="119171"/>
                  </a:lnTo>
                  <a:cubicBezTo>
                    <a:pt x="85771" y="119171"/>
                    <a:pt x="32921" y="96781"/>
                    <a:pt x="-584" y="66695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0" name="자유형: 도형 669">
              <a:extLst>
                <a:ext uri="{FF2B5EF4-FFF2-40B4-BE49-F238E27FC236}">
                  <a16:creationId xmlns:a16="http://schemas.microsoft.com/office/drawing/2014/main" id="{9B58E4E1-DFE8-4276-AAFC-39C8CB1F33F0}"/>
                </a:ext>
              </a:extLst>
            </p:cNvPr>
            <p:cNvSpPr/>
            <p:nvPr/>
          </p:nvSpPr>
          <p:spPr>
            <a:xfrm flipV="1">
              <a:off x="4335019" y="1195104"/>
              <a:ext cx="280108" cy="411098"/>
            </a:xfrm>
            <a:custGeom>
              <a:avLst/>
              <a:gdLst>
                <a:gd name="connsiteX0" fmla="*/ 51462 w 280108"/>
                <a:gd name="connsiteY0" fmla="*/ 371585 h 411098"/>
                <a:gd name="connsiteX1" fmla="*/ 212470 w 280108"/>
                <a:gd name="connsiteY1" fmla="*/ 390051 h 411098"/>
                <a:gd name="connsiteX2" fmla="*/ 277295 w 280108"/>
                <a:gd name="connsiteY2" fmla="*/ 84527 h 411098"/>
                <a:gd name="connsiteX3" fmla="*/ 54578 w 280108"/>
                <a:gd name="connsiteY3" fmla="*/ 28635 h 411098"/>
                <a:gd name="connsiteX4" fmla="*/ 51909 w 280108"/>
                <a:gd name="connsiteY4" fmla="*/ 49806 h 411098"/>
                <a:gd name="connsiteX5" fmla="*/ 9151 w 280108"/>
                <a:gd name="connsiteY5" fmla="*/ 236165 h 411098"/>
                <a:gd name="connsiteX6" fmla="*/ 51462 w 280108"/>
                <a:gd name="connsiteY6" fmla="*/ 371585 h 41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108" h="411098">
                  <a:moveTo>
                    <a:pt x="51462" y="371585"/>
                  </a:moveTo>
                  <a:cubicBezTo>
                    <a:pt x="86041" y="416442"/>
                    <a:pt x="117726" y="415185"/>
                    <a:pt x="212470" y="390051"/>
                  </a:cubicBezTo>
                  <a:cubicBezTo>
                    <a:pt x="344044" y="355126"/>
                    <a:pt x="233544" y="110817"/>
                    <a:pt x="277295" y="84527"/>
                  </a:cubicBezTo>
                  <a:cubicBezTo>
                    <a:pt x="232700" y="-80890"/>
                    <a:pt x="107006" y="39252"/>
                    <a:pt x="54578" y="28635"/>
                  </a:cubicBezTo>
                  <a:cubicBezTo>
                    <a:pt x="54444" y="37157"/>
                    <a:pt x="53482" y="44078"/>
                    <a:pt x="51909" y="49806"/>
                  </a:cubicBezTo>
                  <a:cubicBezTo>
                    <a:pt x="37953" y="100504"/>
                    <a:pt x="-24217" y="59127"/>
                    <a:pt x="9151" y="236165"/>
                  </a:cubicBezTo>
                  <a:cubicBezTo>
                    <a:pt x="15803" y="271472"/>
                    <a:pt x="20596" y="331542"/>
                    <a:pt x="51462" y="371585"/>
                  </a:cubicBezTo>
                </a:path>
              </a:pathLst>
            </a:custGeom>
            <a:solidFill>
              <a:srgbClr val="4A66A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1" name="자유형: 도형 670">
              <a:extLst>
                <a:ext uri="{FF2B5EF4-FFF2-40B4-BE49-F238E27FC236}">
                  <a16:creationId xmlns:a16="http://schemas.microsoft.com/office/drawing/2014/main" id="{D02359D4-B377-4C2A-934E-028189786FA3}"/>
                </a:ext>
              </a:extLst>
            </p:cNvPr>
            <p:cNvSpPr/>
            <p:nvPr/>
          </p:nvSpPr>
          <p:spPr>
            <a:xfrm flipV="1">
              <a:off x="4335016" y="1303337"/>
              <a:ext cx="277861" cy="287562"/>
            </a:xfrm>
            <a:custGeom>
              <a:avLst/>
              <a:gdLst>
                <a:gd name="connsiteX0" fmla="*/ 20559 w 277861"/>
                <a:gd name="connsiteY0" fmla="*/ 283972 h 287562"/>
                <a:gd name="connsiteX1" fmla="*/ 28696 w 277861"/>
                <a:gd name="connsiteY1" fmla="*/ 178232 h 287562"/>
                <a:gd name="connsiteX2" fmla="*/ 267589 w 277861"/>
                <a:gd name="connsiteY2" fmla="*/ 127559 h 287562"/>
                <a:gd name="connsiteX3" fmla="*/ 266353 w 277861"/>
                <a:gd name="connsiteY3" fmla="*/ 102299 h 287562"/>
                <a:gd name="connsiteX4" fmla="*/ 277298 w 277861"/>
                <a:gd name="connsiteY4" fmla="*/ 69266 h 287562"/>
                <a:gd name="connsiteX5" fmla="*/ 54581 w 277861"/>
                <a:gd name="connsiteY5" fmla="*/ 13373 h 287562"/>
                <a:gd name="connsiteX6" fmla="*/ 9154 w 277861"/>
                <a:gd name="connsiteY6" fmla="*/ 220904 h 287562"/>
                <a:gd name="connsiteX7" fmla="*/ 20559 w 277861"/>
                <a:gd name="connsiteY7" fmla="*/ 283972 h 287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7861" h="287562">
                  <a:moveTo>
                    <a:pt x="20559" y="283972"/>
                  </a:moveTo>
                  <a:cubicBezTo>
                    <a:pt x="18808" y="258052"/>
                    <a:pt x="16571" y="209068"/>
                    <a:pt x="28696" y="178232"/>
                  </a:cubicBezTo>
                  <a:cubicBezTo>
                    <a:pt x="62286" y="92786"/>
                    <a:pt x="208013" y="47308"/>
                    <a:pt x="267589" y="127559"/>
                  </a:cubicBezTo>
                  <a:cubicBezTo>
                    <a:pt x="265640" y="112903"/>
                    <a:pt x="266353" y="105321"/>
                    <a:pt x="266353" y="102299"/>
                  </a:cubicBezTo>
                  <a:cubicBezTo>
                    <a:pt x="266150" y="86805"/>
                    <a:pt x="274733" y="81001"/>
                    <a:pt x="277298" y="69266"/>
                  </a:cubicBezTo>
                  <a:cubicBezTo>
                    <a:pt x="246119" y="-58750"/>
                    <a:pt x="101695" y="22924"/>
                    <a:pt x="54581" y="13373"/>
                  </a:cubicBezTo>
                  <a:cubicBezTo>
                    <a:pt x="53237" y="97397"/>
                    <a:pt x="-27993" y="23864"/>
                    <a:pt x="9154" y="220904"/>
                  </a:cubicBezTo>
                  <a:cubicBezTo>
                    <a:pt x="12348" y="237859"/>
                    <a:pt x="15127" y="260541"/>
                    <a:pt x="20559" y="283972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2" name="자유형: 도형 671">
              <a:extLst>
                <a:ext uri="{FF2B5EF4-FFF2-40B4-BE49-F238E27FC236}">
                  <a16:creationId xmlns:a16="http://schemas.microsoft.com/office/drawing/2014/main" id="{AB00E712-37F6-402E-A165-C6852D37BD19}"/>
                </a:ext>
              </a:extLst>
            </p:cNvPr>
            <p:cNvSpPr/>
            <p:nvPr/>
          </p:nvSpPr>
          <p:spPr>
            <a:xfrm flipV="1">
              <a:off x="4365476" y="1202418"/>
              <a:ext cx="244459" cy="221153"/>
            </a:xfrm>
            <a:custGeom>
              <a:avLst/>
              <a:gdLst>
                <a:gd name="connsiteX0" fmla="*/ 243887 w 244459"/>
                <a:gd name="connsiteY0" fmla="*/ 126507 h 221153"/>
                <a:gd name="connsiteX1" fmla="*/ 87682 w 244459"/>
                <a:gd name="connsiteY1" fmla="*/ 70398 h 221153"/>
                <a:gd name="connsiteX2" fmla="*/ 57286 w 244459"/>
                <a:gd name="connsiteY2" fmla="*/ 19687 h 221153"/>
                <a:gd name="connsiteX3" fmla="*/ -573 w 244459"/>
                <a:gd name="connsiteY3" fmla="*/ 124640 h 221153"/>
                <a:gd name="connsiteX4" fmla="*/ 26321 w 244459"/>
                <a:gd name="connsiteY4" fmla="*/ 182717 h 221153"/>
                <a:gd name="connsiteX5" fmla="*/ 182177 w 244459"/>
                <a:gd name="connsiteY5" fmla="*/ 200586 h 221153"/>
                <a:gd name="connsiteX6" fmla="*/ 243887 w 244459"/>
                <a:gd name="connsiteY6" fmla="*/ 126507 h 221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459" h="221153">
                  <a:moveTo>
                    <a:pt x="243887" y="126507"/>
                  </a:moveTo>
                  <a:cubicBezTo>
                    <a:pt x="231187" y="68823"/>
                    <a:pt x="91994" y="126685"/>
                    <a:pt x="87682" y="70398"/>
                  </a:cubicBezTo>
                  <a:cubicBezTo>
                    <a:pt x="83058" y="9933"/>
                    <a:pt x="121565" y="-32167"/>
                    <a:pt x="57286" y="19687"/>
                  </a:cubicBezTo>
                  <a:cubicBezTo>
                    <a:pt x="31877" y="40172"/>
                    <a:pt x="4031" y="90096"/>
                    <a:pt x="-573" y="124640"/>
                  </a:cubicBezTo>
                  <a:cubicBezTo>
                    <a:pt x="5098" y="145290"/>
                    <a:pt x="13312" y="165826"/>
                    <a:pt x="26321" y="182717"/>
                  </a:cubicBezTo>
                  <a:cubicBezTo>
                    <a:pt x="59791" y="226126"/>
                    <a:pt x="90464" y="224919"/>
                    <a:pt x="182177" y="200586"/>
                  </a:cubicBezTo>
                  <a:cubicBezTo>
                    <a:pt x="220417" y="190438"/>
                    <a:pt x="237516" y="162003"/>
                    <a:pt x="243887" y="126507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3" name="자유형: 도형 672">
              <a:extLst>
                <a:ext uri="{FF2B5EF4-FFF2-40B4-BE49-F238E27FC236}">
                  <a16:creationId xmlns:a16="http://schemas.microsoft.com/office/drawing/2014/main" id="{DD085642-E2D7-45C2-93B7-D7B882414C81}"/>
                </a:ext>
              </a:extLst>
            </p:cNvPr>
            <p:cNvSpPr/>
            <p:nvPr/>
          </p:nvSpPr>
          <p:spPr>
            <a:xfrm flipV="1">
              <a:off x="4470007" y="1707205"/>
              <a:ext cx="41493" cy="111510"/>
            </a:xfrm>
            <a:custGeom>
              <a:avLst/>
              <a:gdLst>
                <a:gd name="connsiteX0" fmla="*/ 13961 w 41493"/>
                <a:gd name="connsiteY0" fmla="*/ 16275 h 111510"/>
                <a:gd name="connsiteX1" fmla="*/ 18738 w 41493"/>
                <a:gd name="connsiteY1" fmla="*/ 19006 h 111510"/>
                <a:gd name="connsiteX2" fmla="*/ 20177 w 41493"/>
                <a:gd name="connsiteY2" fmla="*/ 19907 h 111510"/>
                <a:gd name="connsiteX3" fmla="*/ 20177 w 41493"/>
                <a:gd name="connsiteY3" fmla="*/ 8553 h 111510"/>
                <a:gd name="connsiteX4" fmla="*/ -575 w 41493"/>
                <a:gd name="connsiteY4" fmla="*/ -3308 h 111510"/>
                <a:gd name="connsiteX5" fmla="*/ -575 w 41493"/>
                <a:gd name="connsiteY5" fmla="*/ 92145 h 111510"/>
                <a:gd name="connsiteX6" fmla="*/ 20177 w 41493"/>
                <a:gd name="connsiteY6" fmla="*/ 104007 h 111510"/>
                <a:gd name="connsiteX7" fmla="*/ 20177 w 41493"/>
                <a:gd name="connsiteY7" fmla="*/ 92666 h 111510"/>
                <a:gd name="connsiteX8" fmla="*/ 18243 w 41493"/>
                <a:gd name="connsiteY8" fmla="*/ 91738 h 111510"/>
                <a:gd name="connsiteX9" fmla="*/ 13961 w 41493"/>
                <a:gd name="connsiteY9" fmla="*/ 89287 h 111510"/>
                <a:gd name="connsiteX10" fmla="*/ 20177 w 41493"/>
                <a:gd name="connsiteY10" fmla="*/ 19907 h 111510"/>
                <a:gd name="connsiteX11" fmla="*/ 24572 w 41493"/>
                <a:gd name="connsiteY11" fmla="*/ 24949 h 111510"/>
                <a:gd name="connsiteX12" fmla="*/ 26383 w 41493"/>
                <a:gd name="connsiteY12" fmla="*/ 35541 h 111510"/>
                <a:gd name="connsiteX13" fmla="*/ 26329 w 41493"/>
                <a:gd name="connsiteY13" fmla="*/ 82645 h 111510"/>
                <a:gd name="connsiteX14" fmla="*/ 24518 w 41493"/>
                <a:gd name="connsiteY14" fmla="*/ 92170 h 111510"/>
                <a:gd name="connsiteX15" fmla="*/ 20177 w 41493"/>
                <a:gd name="connsiteY15" fmla="*/ 92666 h 111510"/>
                <a:gd name="connsiteX16" fmla="*/ 20177 w 41493"/>
                <a:gd name="connsiteY16" fmla="*/ 104007 h 111510"/>
                <a:gd name="connsiteX17" fmla="*/ 20852 w 41493"/>
                <a:gd name="connsiteY17" fmla="*/ 104400 h 111510"/>
                <a:gd name="connsiteX18" fmla="*/ 36127 w 41493"/>
                <a:gd name="connsiteY18" fmla="*/ 106928 h 111510"/>
                <a:gd name="connsiteX19" fmla="*/ 40864 w 41493"/>
                <a:gd name="connsiteY19" fmla="*/ 91319 h 111510"/>
                <a:gd name="connsiteX20" fmla="*/ 40918 w 41493"/>
                <a:gd name="connsiteY20" fmla="*/ 48292 h 111510"/>
                <a:gd name="connsiteX21" fmla="*/ 36137 w 41493"/>
                <a:gd name="connsiteY21" fmla="*/ 24403 h 111510"/>
                <a:gd name="connsiteX22" fmla="*/ 20371 w 41493"/>
                <a:gd name="connsiteY22" fmla="*/ 8668 h 111510"/>
                <a:gd name="connsiteX23" fmla="*/ 20177 w 41493"/>
                <a:gd name="connsiteY23" fmla="*/ 8553 h 111510"/>
                <a:gd name="connsiteX24" fmla="*/ 20177 w 41493"/>
                <a:gd name="connsiteY24" fmla="*/ 19907 h 111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1493" h="111510">
                  <a:moveTo>
                    <a:pt x="13961" y="16275"/>
                  </a:moveTo>
                  <a:lnTo>
                    <a:pt x="18738" y="19006"/>
                  </a:lnTo>
                  <a:lnTo>
                    <a:pt x="20177" y="19907"/>
                  </a:lnTo>
                  <a:lnTo>
                    <a:pt x="20177" y="8553"/>
                  </a:lnTo>
                  <a:lnTo>
                    <a:pt x="-575" y="-3308"/>
                  </a:lnTo>
                  <a:lnTo>
                    <a:pt x="-575" y="92145"/>
                  </a:lnTo>
                  <a:lnTo>
                    <a:pt x="20177" y="104007"/>
                  </a:lnTo>
                  <a:lnTo>
                    <a:pt x="20177" y="92666"/>
                  </a:lnTo>
                  <a:lnTo>
                    <a:pt x="18243" y="91738"/>
                  </a:lnTo>
                  <a:lnTo>
                    <a:pt x="13961" y="89287"/>
                  </a:lnTo>
                  <a:close/>
                  <a:moveTo>
                    <a:pt x="20177" y="19907"/>
                  </a:moveTo>
                  <a:cubicBezTo>
                    <a:pt x="22122" y="21292"/>
                    <a:pt x="23580" y="22968"/>
                    <a:pt x="24572" y="24949"/>
                  </a:cubicBezTo>
                  <a:cubicBezTo>
                    <a:pt x="25777" y="27375"/>
                    <a:pt x="26383" y="30918"/>
                    <a:pt x="26383" y="35541"/>
                  </a:cubicBezTo>
                  <a:lnTo>
                    <a:pt x="26329" y="82645"/>
                  </a:lnTo>
                  <a:cubicBezTo>
                    <a:pt x="26329" y="87586"/>
                    <a:pt x="25719" y="90773"/>
                    <a:pt x="24518" y="92170"/>
                  </a:cubicBezTo>
                  <a:cubicBezTo>
                    <a:pt x="23580" y="93250"/>
                    <a:pt x="22141" y="93415"/>
                    <a:pt x="20177" y="92666"/>
                  </a:cubicBezTo>
                  <a:lnTo>
                    <a:pt x="20177" y="104007"/>
                  </a:lnTo>
                  <a:lnTo>
                    <a:pt x="20852" y="104400"/>
                  </a:lnTo>
                  <a:cubicBezTo>
                    <a:pt x="27867" y="108414"/>
                    <a:pt x="32957" y="109239"/>
                    <a:pt x="36127" y="106928"/>
                  </a:cubicBezTo>
                  <a:cubicBezTo>
                    <a:pt x="39286" y="104578"/>
                    <a:pt x="40864" y="99384"/>
                    <a:pt x="40864" y="91319"/>
                  </a:cubicBezTo>
                  <a:lnTo>
                    <a:pt x="40918" y="48292"/>
                  </a:lnTo>
                  <a:cubicBezTo>
                    <a:pt x="40918" y="38665"/>
                    <a:pt x="39326" y="30702"/>
                    <a:pt x="36137" y="24403"/>
                  </a:cubicBezTo>
                  <a:cubicBezTo>
                    <a:pt x="32957" y="18104"/>
                    <a:pt x="27698" y="12859"/>
                    <a:pt x="20371" y="8668"/>
                  </a:cubicBezTo>
                  <a:lnTo>
                    <a:pt x="20177" y="8553"/>
                  </a:lnTo>
                  <a:lnTo>
                    <a:pt x="20177" y="19907"/>
                  </a:ln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4" name="자유형: 도형 673">
              <a:extLst>
                <a:ext uri="{FF2B5EF4-FFF2-40B4-BE49-F238E27FC236}">
                  <a16:creationId xmlns:a16="http://schemas.microsoft.com/office/drawing/2014/main" id="{B9653113-E3BA-4780-9AC7-057A434DFCEF}"/>
                </a:ext>
              </a:extLst>
            </p:cNvPr>
            <p:cNvSpPr/>
            <p:nvPr/>
          </p:nvSpPr>
          <p:spPr>
            <a:xfrm flipV="1">
              <a:off x="4524513" y="1676059"/>
              <a:ext cx="41488" cy="111503"/>
            </a:xfrm>
            <a:custGeom>
              <a:avLst/>
              <a:gdLst>
                <a:gd name="connsiteX0" fmla="*/ 13924 w 41488"/>
                <a:gd name="connsiteY0" fmla="*/ 16247 h 111503"/>
                <a:gd name="connsiteX1" fmla="*/ 18697 w 41488"/>
                <a:gd name="connsiteY1" fmla="*/ 18965 h 111503"/>
                <a:gd name="connsiteX2" fmla="*/ 20134 w 41488"/>
                <a:gd name="connsiteY2" fmla="*/ 19879 h 111503"/>
                <a:gd name="connsiteX3" fmla="*/ 20134 w 41488"/>
                <a:gd name="connsiteY3" fmla="*/ 8526 h 111503"/>
                <a:gd name="connsiteX4" fmla="*/ -612 w 41488"/>
                <a:gd name="connsiteY4" fmla="*/ -3336 h 111503"/>
                <a:gd name="connsiteX5" fmla="*/ -612 w 41488"/>
                <a:gd name="connsiteY5" fmla="*/ 92117 h 111503"/>
                <a:gd name="connsiteX6" fmla="*/ 20134 w 41488"/>
                <a:gd name="connsiteY6" fmla="*/ 103979 h 111503"/>
                <a:gd name="connsiteX7" fmla="*/ 20134 w 41488"/>
                <a:gd name="connsiteY7" fmla="*/ 92625 h 111503"/>
                <a:gd name="connsiteX8" fmla="*/ 18200 w 41488"/>
                <a:gd name="connsiteY8" fmla="*/ 91698 h 111503"/>
                <a:gd name="connsiteX9" fmla="*/ 13924 w 41488"/>
                <a:gd name="connsiteY9" fmla="*/ 89260 h 111503"/>
                <a:gd name="connsiteX10" fmla="*/ 20134 w 41488"/>
                <a:gd name="connsiteY10" fmla="*/ 19879 h 111503"/>
                <a:gd name="connsiteX11" fmla="*/ 24530 w 41488"/>
                <a:gd name="connsiteY11" fmla="*/ 24921 h 111503"/>
                <a:gd name="connsiteX12" fmla="*/ 26351 w 41488"/>
                <a:gd name="connsiteY12" fmla="*/ 35500 h 111503"/>
                <a:gd name="connsiteX13" fmla="*/ 26286 w 41488"/>
                <a:gd name="connsiteY13" fmla="*/ 82618 h 111503"/>
                <a:gd name="connsiteX14" fmla="*/ 24475 w 41488"/>
                <a:gd name="connsiteY14" fmla="*/ 92143 h 111503"/>
                <a:gd name="connsiteX15" fmla="*/ 20134 w 41488"/>
                <a:gd name="connsiteY15" fmla="*/ 92625 h 111503"/>
                <a:gd name="connsiteX16" fmla="*/ 20134 w 41488"/>
                <a:gd name="connsiteY16" fmla="*/ 103979 h 111503"/>
                <a:gd name="connsiteX17" fmla="*/ 20810 w 41488"/>
                <a:gd name="connsiteY17" fmla="*/ 104360 h 111503"/>
                <a:gd name="connsiteX18" fmla="*/ 36084 w 41488"/>
                <a:gd name="connsiteY18" fmla="*/ 106887 h 111503"/>
                <a:gd name="connsiteX19" fmla="*/ 40822 w 41488"/>
                <a:gd name="connsiteY19" fmla="*/ 91279 h 111503"/>
                <a:gd name="connsiteX20" fmla="*/ 40876 w 41488"/>
                <a:gd name="connsiteY20" fmla="*/ 48251 h 111503"/>
                <a:gd name="connsiteX21" fmla="*/ 36105 w 41488"/>
                <a:gd name="connsiteY21" fmla="*/ 24363 h 111503"/>
                <a:gd name="connsiteX22" fmla="*/ 20329 w 41488"/>
                <a:gd name="connsiteY22" fmla="*/ 8627 h 111503"/>
                <a:gd name="connsiteX23" fmla="*/ 20134 w 41488"/>
                <a:gd name="connsiteY23" fmla="*/ 8526 h 111503"/>
                <a:gd name="connsiteX24" fmla="*/ 20134 w 41488"/>
                <a:gd name="connsiteY24" fmla="*/ 19879 h 1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1488" h="111503">
                  <a:moveTo>
                    <a:pt x="13924" y="16247"/>
                  </a:moveTo>
                  <a:lnTo>
                    <a:pt x="18697" y="18965"/>
                  </a:lnTo>
                  <a:lnTo>
                    <a:pt x="20134" y="19879"/>
                  </a:lnTo>
                  <a:lnTo>
                    <a:pt x="20134" y="8526"/>
                  </a:lnTo>
                  <a:lnTo>
                    <a:pt x="-612" y="-3336"/>
                  </a:lnTo>
                  <a:lnTo>
                    <a:pt x="-612" y="92117"/>
                  </a:lnTo>
                  <a:lnTo>
                    <a:pt x="20134" y="103979"/>
                  </a:lnTo>
                  <a:lnTo>
                    <a:pt x="20134" y="92625"/>
                  </a:lnTo>
                  <a:lnTo>
                    <a:pt x="18200" y="91698"/>
                  </a:lnTo>
                  <a:lnTo>
                    <a:pt x="13924" y="89260"/>
                  </a:lnTo>
                  <a:close/>
                  <a:moveTo>
                    <a:pt x="20134" y="19879"/>
                  </a:moveTo>
                  <a:cubicBezTo>
                    <a:pt x="22084" y="21251"/>
                    <a:pt x="23538" y="22940"/>
                    <a:pt x="24530" y="24921"/>
                  </a:cubicBezTo>
                  <a:cubicBezTo>
                    <a:pt x="25735" y="27347"/>
                    <a:pt x="26351" y="30878"/>
                    <a:pt x="26351" y="35500"/>
                  </a:cubicBezTo>
                  <a:lnTo>
                    <a:pt x="26286" y="82618"/>
                  </a:lnTo>
                  <a:cubicBezTo>
                    <a:pt x="26286" y="87545"/>
                    <a:pt x="25682" y="90745"/>
                    <a:pt x="24475" y="92143"/>
                  </a:cubicBezTo>
                  <a:cubicBezTo>
                    <a:pt x="23538" y="93209"/>
                    <a:pt x="22104" y="93387"/>
                    <a:pt x="20134" y="92625"/>
                  </a:cubicBezTo>
                  <a:lnTo>
                    <a:pt x="20134" y="103979"/>
                  </a:lnTo>
                  <a:lnTo>
                    <a:pt x="20810" y="104360"/>
                  </a:lnTo>
                  <a:cubicBezTo>
                    <a:pt x="27824" y="108373"/>
                    <a:pt x="32914" y="109211"/>
                    <a:pt x="36084" y="106887"/>
                  </a:cubicBezTo>
                  <a:cubicBezTo>
                    <a:pt x="39249" y="104550"/>
                    <a:pt x="40822" y="99356"/>
                    <a:pt x="40822" y="91279"/>
                  </a:cubicBezTo>
                  <a:lnTo>
                    <a:pt x="40876" y="48251"/>
                  </a:lnTo>
                  <a:cubicBezTo>
                    <a:pt x="40876" y="38625"/>
                    <a:pt x="39284" y="30674"/>
                    <a:pt x="36105" y="24363"/>
                  </a:cubicBezTo>
                  <a:cubicBezTo>
                    <a:pt x="32914" y="18063"/>
                    <a:pt x="27655" y="12818"/>
                    <a:pt x="20329" y="8627"/>
                  </a:cubicBezTo>
                  <a:lnTo>
                    <a:pt x="20134" y="8526"/>
                  </a:lnTo>
                  <a:lnTo>
                    <a:pt x="20134" y="19879"/>
                  </a:ln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5" name="자유형: 도형 674">
              <a:extLst>
                <a:ext uri="{FF2B5EF4-FFF2-40B4-BE49-F238E27FC236}">
                  <a16:creationId xmlns:a16="http://schemas.microsoft.com/office/drawing/2014/main" id="{6E125127-AD5E-46CB-A161-5C1393E3DF14}"/>
                </a:ext>
              </a:extLst>
            </p:cNvPr>
            <p:cNvSpPr/>
            <p:nvPr/>
          </p:nvSpPr>
          <p:spPr>
            <a:xfrm flipV="1">
              <a:off x="4577873" y="1659538"/>
              <a:ext cx="40689" cy="90811"/>
            </a:xfrm>
            <a:custGeom>
              <a:avLst/>
              <a:gdLst>
                <a:gd name="connsiteX0" fmla="*/ 19697 w 40689"/>
                <a:gd name="connsiteY0" fmla="*/ 72266 h 90811"/>
                <a:gd name="connsiteX1" fmla="*/ 15083 w 40689"/>
                <a:gd name="connsiteY1" fmla="*/ 66690 h 90811"/>
                <a:gd name="connsiteX2" fmla="*/ 13842 w 40689"/>
                <a:gd name="connsiteY2" fmla="*/ 57000 h 90811"/>
                <a:gd name="connsiteX3" fmla="*/ 13842 w 40689"/>
                <a:gd name="connsiteY3" fmla="*/ 20602 h 90811"/>
                <a:gd name="connsiteX4" fmla="*/ 16770 w 40689"/>
                <a:gd name="connsiteY4" fmla="*/ 11318 h 90811"/>
                <a:gd name="connsiteX5" fmla="*/ 19697 w 40689"/>
                <a:gd name="connsiteY5" fmla="*/ 12169 h 90811"/>
                <a:gd name="connsiteX6" fmla="*/ 19697 w 40689"/>
                <a:gd name="connsiteY6" fmla="*/ 549 h 90811"/>
                <a:gd name="connsiteX7" fmla="*/ 3812 w 40689"/>
                <a:gd name="connsiteY7" fmla="*/ -1623 h 90811"/>
                <a:gd name="connsiteX8" fmla="*/ -648 w 40689"/>
                <a:gd name="connsiteY8" fmla="*/ 15738 h 90811"/>
                <a:gd name="connsiteX9" fmla="*/ -648 w 40689"/>
                <a:gd name="connsiteY9" fmla="*/ 46154 h 90811"/>
                <a:gd name="connsiteX10" fmla="*/ 19697 w 40689"/>
                <a:gd name="connsiteY10" fmla="*/ 83873 h 90811"/>
                <a:gd name="connsiteX11" fmla="*/ 19752 w 40689"/>
                <a:gd name="connsiteY11" fmla="*/ 12195 h 90811"/>
                <a:gd name="connsiteX12" fmla="*/ 24325 w 40689"/>
                <a:gd name="connsiteY12" fmla="*/ 17770 h 90811"/>
                <a:gd name="connsiteX13" fmla="*/ 25545 w 40689"/>
                <a:gd name="connsiteY13" fmla="*/ 27282 h 90811"/>
                <a:gd name="connsiteX14" fmla="*/ 25545 w 40689"/>
                <a:gd name="connsiteY14" fmla="*/ 63681 h 90811"/>
                <a:gd name="connsiteX15" fmla="*/ 24305 w 40689"/>
                <a:gd name="connsiteY15" fmla="*/ 71910 h 90811"/>
                <a:gd name="connsiteX16" fmla="*/ 19697 w 40689"/>
                <a:gd name="connsiteY16" fmla="*/ 72266 h 90811"/>
                <a:gd name="connsiteX17" fmla="*/ 19697 w 40689"/>
                <a:gd name="connsiteY17" fmla="*/ 83873 h 90811"/>
                <a:gd name="connsiteX18" fmla="*/ 40041 w 40689"/>
                <a:gd name="connsiteY18" fmla="*/ 69408 h 90811"/>
                <a:gd name="connsiteX19" fmla="*/ 40041 w 40689"/>
                <a:gd name="connsiteY19" fmla="*/ 38992 h 90811"/>
                <a:gd name="connsiteX20" fmla="*/ 29564 w 40689"/>
                <a:gd name="connsiteY20" fmla="*/ 7991 h 90811"/>
                <a:gd name="connsiteX21" fmla="*/ 19752 w 40689"/>
                <a:gd name="connsiteY21" fmla="*/ 587 h 90811"/>
                <a:gd name="connsiteX22" fmla="*/ 19697 w 40689"/>
                <a:gd name="connsiteY22" fmla="*/ 549 h 90811"/>
                <a:gd name="connsiteX23" fmla="*/ 19697 w 40689"/>
                <a:gd name="connsiteY23" fmla="*/ 12169 h 90811"/>
                <a:gd name="connsiteX24" fmla="*/ 19752 w 40689"/>
                <a:gd name="connsiteY24" fmla="*/ 12195 h 9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0689" h="90811">
                  <a:moveTo>
                    <a:pt x="19697" y="72266"/>
                  </a:moveTo>
                  <a:cubicBezTo>
                    <a:pt x="17454" y="70983"/>
                    <a:pt x="15921" y="69116"/>
                    <a:pt x="15083" y="66690"/>
                  </a:cubicBezTo>
                  <a:cubicBezTo>
                    <a:pt x="14254" y="64227"/>
                    <a:pt x="13842" y="61013"/>
                    <a:pt x="13842" y="57000"/>
                  </a:cubicBezTo>
                  <a:lnTo>
                    <a:pt x="13842" y="20602"/>
                  </a:lnTo>
                  <a:cubicBezTo>
                    <a:pt x="13842" y="14633"/>
                    <a:pt x="14810" y="11522"/>
                    <a:pt x="16770" y="11318"/>
                  </a:cubicBezTo>
                  <a:cubicBezTo>
                    <a:pt x="17553" y="11229"/>
                    <a:pt x="18521" y="11496"/>
                    <a:pt x="19697" y="12169"/>
                  </a:cubicBezTo>
                  <a:lnTo>
                    <a:pt x="19697" y="549"/>
                  </a:lnTo>
                  <a:cubicBezTo>
                    <a:pt x="12062" y="-3795"/>
                    <a:pt x="6763" y="-4518"/>
                    <a:pt x="3812" y="-1623"/>
                  </a:cubicBezTo>
                  <a:cubicBezTo>
                    <a:pt x="835" y="1260"/>
                    <a:pt x="-648" y="7064"/>
                    <a:pt x="-648" y="15738"/>
                  </a:cubicBezTo>
                  <a:lnTo>
                    <a:pt x="-648" y="46154"/>
                  </a:lnTo>
                  <a:cubicBezTo>
                    <a:pt x="-648" y="63553"/>
                    <a:pt x="6123" y="76114"/>
                    <a:pt x="19697" y="83873"/>
                  </a:cubicBezTo>
                  <a:close/>
                  <a:moveTo>
                    <a:pt x="19752" y="12195"/>
                  </a:moveTo>
                  <a:cubicBezTo>
                    <a:pt x="21993" y="13477"/>
                    <a:pt x="23511" y="15332"/>
                    <a:pt x="24325" y="17770"/>
                  </a:cubicBezTo>
                  <a:cubicBezTo>
                    <a:pt x="25144" y="20196"/>
                    <a:pt x="25545" y="23383"/>
                    <a:pt x="25545" y="27282"/>
                  </a:cubicBezTo>
                  <a:lnTo>
                    <a:pt x="25545" y="63681"/>
                  </a:lnTo>
                  <a:cubicBezTo>
                    <a:pt x="25545" y="67655"/>
                    <a:pt x="25144" y="70412"/>
                    <a:pt x="24305" y="71910"/>
                  </a:cubicBezTo>
                  <a:cubicBezTo>
                    <a:pt x="23471" y="73434"/>
                    <a:pt x="21933" y="73536"/>
                    <a:pt x="19697" y="72266"/>
                  </a:cubicBezTo>
                  <a:lnTo>
                    <a:pt x="19697" y="83873"/>
                  </a:lnTo>
                  <a:cubicBezTo>
                    <a:pt x="33245" y="91608"/>
                    <a:pt x="40041" y="86807"/>
                    <a:pt x="40041" y="69408"/>
                  </a:cubicBezTo>
                  <a:lnTo>
                    <a:pt x="40041" y="38992"/>
                  </a:lnTo>
                  <a:cubicBezTo>
                    <a:pt x="40041" y="25415"/>
                    <a:pt x="36544" y="15090"/>
                    <a:pt x="29564" y="7991"/>
                  </a:cubicBezTo>
                  <a:cubicBezTo>
                    <a:pt x="26895" y="5273"/>
                    <a:pt x="23615" y="2810"/>
                    <a:pt x="19752" y="587"/>
                  </a:cubicBezTo>
                  <a:lnTo>
                    <a:pt x="19697" y="549"/>
                  </a:lnTo>
                  <a:lnTo>
                    <a:pt x="19697" y="12169"/>
                  </a:lnTo>
                  <a:lnTo>
                    <a:pt x="19752" y="12195"/>
                  </a:ln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6" name="자유형: 도형 675">
              <a:extLst>
                <a:ext uri="{FF2B5EF4-FFF2-40B4-BE49-F238E27FC236}">
                  <a16:creationId xmlns:a16="http://schemas.microsoft.com/office/drawing/2014/main" id="{26F2DE92-2F62-4926-A88A-1720C1713AB8}"/>
                </a:ext>
              </a:extLst>
            </p:cNvPr>
            <p:cNvSpPr/>
            <p:nvPr/>
          </p:nvSpPr>
          <p:spPr>
            <a:xfrm flipV="1">
              <a:off x="4629670" y="1615576"/>
              <a:ext cx="40471" cy="105179"/>
            </a:xfrm>
            <a:custGeom>
              <a:avLst/>
              <a:gdLst>
                <a:gd name="connsiteX0" fmla="*/ -574 w 40471"/>
                <a:gd name="connsiteY0" fmla="*/ 16795 h 105179"/>
                <a:gd name="connsiteX1" fmla="*/ -574 w 40471"/>
                <a:gd name="connsiteY1" fmla="*/ 25317 h 105179"/>
                <a:gd name="connsiteX2" fmla="*/ 13203 w 40471"/>
                <a:gd name="connsiteY2" fmla="*/ 33191 h 105179"/>
                <a:gd name="connsiteX3" fmla="*/ 13203 w 40471"/>
                <a:gd name="connsiteY3" fmla="*/ 23590 h 105179"/>
                <a:gd name="connsiteX4" fmla="*/ 14572 w 40471"/>
                <a:gd name="connsiteY4" fmla="*/ 13176 h 105179"/>
                <a:gd name="connsiteX5" fmla="*/ 19662 w 40471"/>
                <a:gd name="connsiteY5" fmla="*/ 12846 h 105179"/>
                <a:gd name="connsiteX6" fmla="*/ 24622 w 40471"/>
                <a:gd name="connsiteY6" fmla="*/ 18345 h 105179"/>
                <a:gd name="connsiteX7" fmla="*/ 25848 w 40471"/>
                <a:gd name="connsiteY7" fmla="*/ 27730 h 105179"/>
                <a:gd name="connsiteX8" fmla="*/ 23680 w 40471"/>
                <a:gd name="connsiteY8" fmla="*/ 36988 h 105179"/>
                <a:gd name="connsiteX9" fmla="*/ 16794 w 40471"/>
                <a:gd name="connsiteY9" fmla="*/ 42399 h 105179"/>
                <a:gd name="connsiteX10" fmla="*/ 9739 w 40471"/>
                <a:gd name="connsiteY10" fmla="*/ 45624 h 105179"/>
                <a:gd name="connsiteX11" fmla="*/ 2060 w 40471"/>
                <a:gd name="connsiteY11" fmla="*/ 51936 h 105179"/>
                <a:gd name="connsiteX12" fmla="*/ -684 w 40471"/>
                <a:gd name="connsiteY12" fmla="*/ 63163 h 105179"/>
                <a:gd name="connsiteX13" fmla="*/ 3871 w 40471"/>
                <a:gd name="connsiteY13" fmla="*/ 83343 h 105179"/>
                <a:gd name="connsiteX14" fmla="*/ 19553 w 40471"/>
                <a:gd name="connsiteY14" fmla="*/ 98062 h 105179"/>
                <a:gd name="connsiteX15" fmla="*/ 34603 w 40471"/>
                <a:gd name="connsiteY15" fmla="*/ 99955 h 105179"/>
                <a:gd name="connsiteX16" fmla="*/ 38528 w 40471"/>
                <a:gd name="connsiteY16" fmla="*/ 82645 h 105179"/>
                <a:gd name="connsiteX17" fmla="*/ 38528 w 40471"/>
                <a:gd name="connsiteY17" fmla="*/ 76727 h 105179"/>
                <a:gd name="connsiteX18" fmla="*/ 25143 w 40471"/>
                <a:gd name="connsiteY18" fmla="*/ 69081 h 105179"/>
                <a:gd name="connsiteX19" fmla="*/ 25143 w 40471"/>
                <a:gd name="connsiteY19" fmla="*/ 75926 h 105179"/>
                <a:gd name="connsiteX20" fmla="*/ 23943 w 40471"/>
                <a:gd name="connsiteY20" fmla="*/ 85185 h 105179"/>
                <a:gd name="connsiteX21" fmla="*/ 19363 w 40471"/>
                <a:gd name="connsiteY21" fmla="*/ 85579 h 105179"/>
                <a:gd name="connsiteX22" fmla="*/ 14478 w 40471"/>
                <a:gd name="connsiteY22" fmla="*/ 80511 h 105179"/>
                <a:gd name="connsiteX23" fmla="*/ 12999 w 40471"/>
                <a:gd name="connsiteY23" fmla="*/ 72840 h 105179"/>
                <a:gd name="connsiteX24" fmla="*/ 14517 w 40471"/>
                <a:gd name="connsiteY24" fmla="*/ 66427 h 105179"/>
                <a:gd name="connsiteX25" fmla="*/ 19993 w 40471"/>
                <a:gd name="connsiteY25" fmla="*/ 62617 h 105179"/>
                <a:gd name="connsiteX26" fmla="*/ 27847 w 40471"/>
                <a:gd name="connsiteY26" fmla="*/ 58591 h 105179"/>
                <a:gd name="connsiteX27" fmla="*/ 36766 w 40471"/>
                <a:gd name="connsiteY27" fmla="*/ 50730 h 105179"/>
                <a:gd name="connsiteX28" fmla="*/ 39787 w 40471"/>
                <a:gd name="connsiteY28" fmla="*/ 38119 h 105179"/>
                <a:gd name="connsiteX29" fmla="*/ 35283 w 40471"/>
                <a:gd name="connsiteY29" fmla="*/ 15754 h 105179"/>
                <a:gd name="connsiteX30" fmla="*/ 19532 w 40471"/>
                <a:gd name="connsiteY30" fmla="*/ 349 h 105179"/>
                <a:gd name="connsiteX31" fmla="*/ 3855 w 40471"/>
                <a:gd name="connsiteY31" fmla="*/ -1455 h 105179"/>
                <a:gd name="connsiteX32" fmla="*/ -574 w 40471"/>
                <a:gd name="connsiteY32" fmla="*/ 16795 h 10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471" h="105179">
                  <a:moveTo>
                    <a:pt x="-574" y="16795"/>
                  </a:moveTo>
                  <a:lnTo>
                    <a:pt x="-574" y="25317"/>
                  </a:lnTo>
                  <a:lnTo>
                    <a:pt x="13203" y="33191"/>
                  </a:lnTo>
                  <a:lnTo>
                    <a:pt x="13203" y="23590"/>
                  </a:lnTo>
                  <a:cubicBezTo>
                    <a:pt x="13203" y="18256"/>
                    <a:pt x="13669" y="14814"/>
                    <a:pt x="14572" y="13176"/>
                  </a:cubicBezTo>
                  <a:cubicBezTo>
                    <a:pt x="15459" y="11525"/>
                    <a:pt x="17166" y="11423"/>
                    <a:pt x="19662" y="12846"/>
                  </a:cubicBezTo>
                  <a:cubicBezTo>
                    <a:pt x="22161" y="14268"/>
                    <a:pt x="23803" y="16109"/>
                    <a:pt x="24622" y="18345"/>
                  </a:cubicBezTo>
                  <a:cubicBezTo>
                    <a:pt x="25436" y="20592"/>
                    <a:pt x="25848" y="23704"/>
                    <a:pt x="25848" y="27730"/>
                  </a:cubicBezTo>
                  <a:cubicBezTo>
                    <a:pt x="25848" y="31730"/>
                    <a:pt x="25128" y="34817"/>
                    <a:pt x="23680" y="36988"/>
                  </a:cubicBezTo>
                  <a:cubicBezTo>
                    <a:pt x="22236" y="39147"/>
                    <a:pt x="19944" y="40951"/>
                    <a:pt x="16794" y="42399"/>
                  </a:cubicBezTo>
                  <a:lnTo>
                    <a:pt x="9739" y="45624"/>
                  </a:lnTo>
                  <a:cubicBezTo>
                    <a:pt x="6441" y="47186"/>
                    <a:pt x="3896" y="49282"/>
                    <a:pt x="2060" y="51936"/>
                  </a:cubicBezTo>
                  <a:cubicBezTo>
                    <a:pt x="240" y="54590"/>
                    <a:pt x="-684" y="58312"/>
                    <a:pt x="-684" y="63163"/>
                  </a:cubicBezTo>
                  <a:cubicBezTo>
                    <a:pt x="-684" y="71050"/>
                    <a:pt x="834" y="77768"/>
                    <a:pt x="3871" y="83343"/>
                  </a:cubicBezTo>
                  <a:cubicBezTo>
                    <a:pt x="6907" y="88906"/>
                    <a:pt x="12146" y="93821"/>
                    <a:pt x="19553" y="98062"/>
                  </a:cubicBezTo>
                  <a:cubicBezTo>
                    <a:pt x="26954" y="102292"/>
                    <a:pt x="31969" y="102914"/>
                    <a:pt x="34603" y="99955"/>
                  </a:cubicBezTo>
                  <a:cubicBezTo>
                    <a:pt x="37233" y="96996"/>
                    <a:pt x="38528" y="91217"/>
                    <a:pt x="38528" y="82645"/>
                  </a:cubicBezTo>
                  <a:lnTo>
                    <a:pt x="38528" y="76727"/>
                  </a:lnTo>
                  <a:lnTo>
                    <a:pt x="25143" y="69081"/>
                  </a:lnTo>
                  <a:lnTo>
                    <a:pt x="25143" y="75926"/>
                  </a:lnTo>
                  <a:cubicBezTo>
                    <a:pt x="25143" y="80549"/>
                    <a:pt x="24737" y="83635"/>
                    <a:pt x="23943" y="85185"/>
                  </a:cubicBezTo>
                  <a:cubicBezTo>
                    <a:pt x="23144" y="86747"/>
                    <a:pt x="21621" y="86874"/>
                    <a:pt x="19363" y="85579"/>
                  </a:cubicBezTo>
                  <a:cubicBezTo>
                    <a:pt x="17107" y="84296"/>
                    <a:pt x="15480" y="82607"/>
                    <a:pt x="14478" y="80511"/>
                  </a:cubicBezTo>
                  <a:cubicBezTo>
                    <a:pt x="13481" y="78428"/>
                    <a:pt x="12999" y="75876"/>
                    <a:pt x="12999" y="72840"/>
                  </a:cubicBezTo>
                  <a:cubicBezTo>
                    <a:pt x="12999" y="69805"/>
                    <a:pt x="13500" y="67659"/>
                    <a:pt x="14517" y="66427"/>
                  </a:cubicBezTo>
                  <a:cubicBezTo>
                    <a:pt x="15514" y="65182"/>
                    <a:pt x="17349" y="63912"/>
                    <a:pt x="19993" y="62617"/>
                  </a:cubicBezTo>
                  <a:lnTo>
                    <a:pt x="27847" y="58591"/>
                  </a:lnTo>
                  <a:cubicBezTo>
                    <a:pt x="31786" y="56584"/>
                    <a:pt x="34767" y="53955"/>
                    <a:pt x="36766" y="50730"/>
                  </a:cubicBezTo>
                  <a:cubicBezTo>
                    <a:pt x="38785" y="47517"/>
                    <a:pt x="39787" y="43313"/>
                    <a:pt x="39787" y="38119"/>
                  </a:cubicBezTo>
                  <a:cubicBezTo>
                    <a:pt x="39787" y="29203"/>
                    <a:pt x="38290" y="21748"/>
                    <a:pt x="35283" y="15754"/>
                  </a:cubicBezTo>
                  <a:cubicBezTo>
                    <a:pt x="32287" y="9797"/>
                    <a:pt x="27028" y="4641"/>
                    <a:pt x="19532" y="349"/>
                  </a:cubicBezTo>
                  <a:cubicBezTo>
                    <a:pt x="12016" y="-3944"/>
                    <a:pt x="6798" y="-4541"/>
                    <a:pt x="3855" y="-1455"/>
                  </a:cubicBezTo>
                  <a:cubicBezTo>
                    <a:pt x="909" y="1606"/>
                    <a:pt x="-574" y="7689"/>
                    <a:pt x="-574" y="16795"/>
                  </a:cubicBez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677" name="그룹 676">
            <a:extLst>
              <a:ext uri="{FF2B5EF4-FFF2-40B4-BE49-F238E27FC236}">
                <a16:creationId xmlns:a16="http://schemas.microsoft.com/office/drawing/2014/main" id="{58813AC1-93D5-43A5-B753-7278356E3B08}"/>
              </a:ext>
            </a:extLst>
          </p:cNvPr>
          <p:cNvGrpSpPr/>
          <p:nvPr/>
        </p:nvGrpSpPr>
        <p:grpSpPr>
          <a:xfrm>
            <a:off x="4284129" y="2179682"/>
            <a:ext cx="810469" cy="770961"/>
            <a:chOff x="7448727" y="4915690"/>
            <a:chExt cx="1092212" cy="1182468"/>
          </a:xfrm>
        </p:grpSpPr>
        <p:sp>
          <p:nvSpPr>
            <p:cNvPr id="678" name="자유형: 도형 677">
              <a:extLst>
                <a:ext uri="{FF2B5EF4-FFF2-40B4-BE49-F238E27FC236}">
                  <a16:creationId xmlns:a16="http://schemas.microsoft.com/office/drawing/2014/main" id="{C5767CF1-73FD-4C5F-9674-33CBA56FDC9D}"/>
                </a:ext>
              </a:extLst>
            </p:cNvPr>
            <p:cNvSpPr/>
            <p:nvPr/>
          </p:nvSpPr>
          <p:spPr>
            <a:xfrm flipV="1">
              <a:off x="7683309" y="5930787"/>
              <a:ext cx="150393" cy="154404"/>
            </a:xfrm>
            <a:custGeom>
              <a:avLst/>
              <a:gdLst>
                <a:gd name="connsiteX0" fmla="*/ 66016 w 150393"/>
                <a:gd name="connsiteY0" fmla="*/ 154884 h 154404"/>
                <a:gd name="connsiteX1" fmla="*/ -2805 w 150393"/>
                <a:gd name="connsiteY1" fmla="*/ 24481 h 154404"/>
                <a:gd name="connsiteX2" fmla="*/ -2805 w 150393"/>
                <a:gd name="connsiteY2" fmla="*/ 13393 h 154404"/>
                <a:gd name="connsiteX3" fmla="*/ 88051 w 150393"/>
                <a:gd name="connsiteY3" fmla="*/ 480 h 154404"/>
                <a:gd name="connsiteX4" fmla="*/ 147588 w 150393"/>
                <a:gd name="connsiteY4" fmla="*/ 133954 h 154404"/>
                <a:gd name="connsiteX5" fmla="*/ 147588 w 150393"/>
                <a:gd name="connsiteY5" fmla="*/ 145041 h 154404"/>
                <a:gd name="connsiteX6" fmla="*/ 66016 w 150393"/>
                <a:gd name="connsiteY6" fmla="*/ 154884 h 154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393" h="154404">
                  <a:moveTo>
                    <a:pt x="66016" y="154884"/>
                  </a:moveTo>
                  <a:lnTo>
                    <a:pt x="-2805" y="24481"/>
                  </a:lnTo>
                  <a:lnTo>
                    <a:pt x="-2805" y="13393"/>
                  </a:lnTo>
                  <a:lnTo>
                    <a:pt x="88051" y="480"/>
                  </a:lnTo>
                  <a:lnTo>
                    <a:pt x="147588" y="133954"/>
                  </a:lnTo>
                  <a:lnTo>
                    <a:pt x="147588" y="145041"/>
                  </a:lnTo>
                  <a:lnTo>
                    <a:pt x="66016" y="154884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9" name="자유형: 도형 678">
              <a:extLst>
                <a:ext uri="{FF2B5EF4-FFF2-40B4-BE49-F238E27FC236}">
                  <a16:creationId xmlns:a16="http://schemas.microsoft.com/office/drawing/2014/main" id="{02B823B7-525C-4A6A-8D90-F5FD9898E816}"/>
                </a:ext>
              </a:extLst>
            </p:cNvPr>
            <p:cNvSpPr/>
            <p:nvPr/>
          </p:nvSpPr>
          <p:spPr>
            <a:xfrm flipV="1">
              <a:off x="7448727" y="5652860"/>
              <a:ext cx="746366" cy="445298"/>
            </a:xfrm>
            <a:custGeom>
              <a:avLst/>
              <a:gdLst>
                <a:gd name="connsiteX0" fmla="*/ 743518 w 746366"/>
                <a:gd name="connsiteY0" fmla="*/ 410155 h 445298"/>
                <a:gd name="connsiteX1" fmla="*/ 672004 w 746366"/>
                <a:gd name="connsiteY1" fmla="*/ 445660 h 445298"/>
                <a:gd name="connsiteX2" fmla="*/ 393367 w 746366"/>
                <a:gd name="connsiteY2" fmla="*/ 284222 h 445298"/>
                <a:gd name="connsiteX3" fmla="*/ 379142 w 746366"/>
                <a:gd name="connsiteY3" fmla="*/ 284394 h 445298"/>
                <a:gd name="connsiteX4" fmla="*/ 258289 w 746366"/>
                <a:gd name="connsiteY4" fmla="*/ 205963 h 445298"/>
                <a:gd name="connsiteX5" fmla="*/ -2848 w 746366"/>
                <a:gd name="connsiteY5" fmla="*/ 54654 h 445298"/>
                <a:gd name="connsiteX6" fmla="*/ 53413 w 746366"/>
                <a:gd name="connsiteY6" fmla="*/ 17229 h 445298"/>
                <a:gd name="connsiteX7" fmla="*/ 291043 w 746366"/>
                <a:gd name="connsiteY7" fmla="*/ 152533 h 445298"/>
                <a:gd name="connsiteX8" fmla="*/ 224774 w 746366"/>
                <a:gd name="connsiteY8" fmla="*/ 16261 h 445298"/>
                <a:gd name="connsiteX9" fmla="*/ 336610 w 746366"/>
                <a:gd name="connsiteY9" fmla="*/ 362 h 445298"/>
                <a:gd name="connsiteX10" fmla="*/ 394891 w 746366"/>
                <a:gd name="connsiteY10" fmla="*/ 132377 h 445298"/>
                <a:gd name="connsiteX11" fmla="*/ 501672 w 746366"/>
                <a:gd name="connsiteY11" fmla="*/ 194979 h 445298"/>
                <a:gd name="connsiteX12" fmla="*/ 688019 w 746366"/>
                <a:gd name="connsiteY12" fmla="*/ 194979 h 445298"/>
                <a:gd name="connsiteX13" fmla="*/ 688019 w 746366"/>
                <a:gd name="connsiteY13" fmla="*/ 264814 h 445298"/>
                <a:gd name="connsiteX14" fmla="*/ 488515 w 746366"/>
                <a:gd name="connsiteY14" fmla="*/ 264969 h 445298"/>
                <a:gd name="connsiteX15" fmla="*/ 743518 w 746366"/>
                <a:gd name="connsiteY15" fmla="*/ 410155 h 445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46366" h="445298">
                  <a:moveTo>
                    <a:pt x="743518" y="410155"/>
                  </a:moveTo>
                  <a:lnTo>
                    <a:pt x="672004" y="445660"/>
                  </a:lnTo>
                  <a:cubicBezTo>
                    <a:pt x="572208" y="387841"/>
                    <a:pt x="478787" y="333711"/>
                    <a:pt x="393367" y="284222"/>
                  </a:cubicBezTo>
                  <a:cubicBezTo>
                    <a:pt x="388693" y="284435"/>
                    <a:pt x="383956" y="284524"/>
                    <a:pt x="379142" y="284394"/>
                  </a:cubicBezTo>
                  <a:cubicBezTo>
                    <a:pt x="311896" y="282609"/>
                    <a:pt x="258200" y="247595"/>
                    <a:pt x="258289" y="205963"/>
                  </a:cubicBezTo>
                  <a:cubicBezTo>
                    <a:pt x="150339" y="143416"/>
                    <a:pt x="61198" y="91762"/>
                    <a:pt x="-2848" y="54654"/>
                  </a:cubicBezTo>
                  <a:lnTo>
                    <a:pt x="53413" y="17229"/>
                  </a:lnTo>
                  <a:cubicBezTo>
                    <a:pt x="141297" y="67265"/>
                    <a:pt x="217903" y="110876"/>
                    <a:pt x="291043" y="152533"/>
                  </a:cubicBezTo>
                  <a:lnTo>
                    <a:pt x="224774" y="16261"/>
                  </a:lnTo>
                  <a:lnTo>
                    <a:pt x="336610" y="362"/>
                  </a:lnTo>
                  <a:lnTo>
                    <a:pt x="394891" y="132377"/>
                  </a:lnTo>
                  <a:cubicBezTo>
                    <a:pt x="448421" y="136961"/>
                    <a:pt x="491322" y="162643"/>
                    <a:pt x="501672" y="194979"/>
                  </a:cubicBezTo>
                  <a:lnTo>
                    <a:pt x="688019" y="194979"/>
                  </a:lnTo>
                  <a:lnTo>
                    <a:pt x="688019" y="264814"/>
                  </a:lnTo>
                  <a:lnTo>
                    <a:pt x="488515" y="264969"/>
                  </a:lnTo>
                  <a:cubicBezTo>
                    <a:pt x="566455" y="309354"/>
                    <a:pt x="648294" y="355951"/>
                    <a:pt x="743518" y="410155"/>
                  </a:cubicBezTo>
                </a:path>
              </a:pathLst>
            </a:custGeom>
            <a:solidFill>
              <a:srgbClr val="CCEEF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0" name="자유형: 도형 679">
              <a:extLst>
                <a:ext uri="{FF2B5EF4-FFF2-40B4-BE49-F238E27FC236}">
                  <a16:creationId xmlns:a16="http://schemas.microsoft.com/office/drawing/2014/main" id="{EECAC22F-098F-46DB-B367-E5D6A722E5B1}"/>
                </a:ext>
              </a:extLst>
            </p:cNvPr>
            <p:cNvSpPr/>
            <p:nvPr/>
          </p:nvSpPr>
          <p:spPr>
            <a:xfrm flipV="1">
              <a:off x="7714170" y="5806246"/>
              <a:ext cx="229425" cy="145976"/>
            </a:xfrm>
            <a:custGeom>
              <a:avLst/>
              <a:gdLst>
                <a:gd name="connsiteX0" fmla="*/ 111866 w 229425"/>
                <a:gd name="connsiteY0" fmla="*/ 146341 h 145976"/>
                <a:gd name="connsiteX1" fmla="*/ -2853 w 229425"/>
                <a:gd name="connsiteY1" fmla="*/ 73350 h 145976"/>
                <a:gd name="connsiteX2" fmla="*/ 111866 w 229425"/>
                <a:gd name="connsiteY2" fmla="*/ 365 h 145976"/>
                <a:gd name="connsiteX3" fmla="*/ 226573 w 229425"/>
                <a:gd name="connsiteY3" fmla="*/ 73350 h 145976"/>
                <a:gd name="connsiteX4" fmla="*/ 111866 w 229425"/>
                <a:gd name="connsiteY4" fmla="*/ 146341 h 145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425" h="145976">
                  <a:moveTo>
                    <a:pt x="111866" y="146341"/>
                  </a:moveTo>
                  <a:cubicBezTo>
                    <a:pt x="48519" y="146341"/>
                    <a:pt x="-2853" y="113663"/>
                    <a:pt x="-2853" y="73350"/>
                  </a:cubicBezTo>
                  <a:cubicBezTo>
                    <a:pt x="-2853" y="33043"/>
                    <a:pt x="48519" y="365"/>
                    <a:pt x="111866" y="365"/>
                  </a:cubicBezTo>
                  <a:cubicBezTo>
                    <a:pt x="175214" y="365"/>
                    <a:pt x="226573" y="33043"/>
                    <a:pt x="226573" y="73350"/>
                  </a:cubicBezTo>
                  <a:cubicBezTo>
                    <a:pt x="226573" y="113663"/>
                    <a:pt x="175214" y="146341"/>
                    <a:pt x="111866" y="146341"/>
                  </a:cubicBez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1" name="자유형: 도형 680">
              <a:extLst>
                <a:ext uri="{FF2B5EF4-FFF2-40B4-BE49-F238E27FC236}">
                  <a16:creationId xmlns:a16="http://schemas.microsoft.com/office/drawing/2014/main" id="{D0DB1743-FA46-4DAD-8567-6641F17758CD}"/>
                </a:ext>
              </a:extLst>
            </p:cNvPr>
            <p:cNvSpPr/>
            <p:nvPr/>
          </p:nvSpPr>
          <p:spPr>
            <a:xfrm flipV="1">
              <a:off x="7912493" y="5826249"/>
              <a:ext cx="208140" cy="62979"/>
            </a:xfrm>
            <a:custGeom>
              <a:avLst/>
              <a:gdLst>
                <a:gd name="connsiteX0" fmla="*/ -2981 w 208140"/>
                <a:gd name="connsiteY0" fmla="*/ 63325 h 62979"/>
                <a:gd name="connsiteX1" fmla="*/ 205159 w 208140"/>
                <a:gd name="connsiteY1" fmla="*/ 63156 h 62979"/>
                <a:gd name="connsiteX2" fmla="*/ 205159 w 208140"/>
                <a:gd name="connsiteY2" fmla="*/ 346 h 62979"/>
                <a:gd name="connsiteX3" fmla="*/ -1102 w 208140"/>
                <a:gd name="connsiteY3" fmla="*/ 346 h 62979"/>
                <a:gd name="connsiteX4" fmla="*/ -2981 w 208140"/>
                <a:gd name="connsiteY4" fmla="*/ 63325 h 6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140" h="62979">
                  <a:moveTo>
                    <a:pt x="-2981" y="63325"/>
                  </a:moveTo>
                  <a:lnTo>
                    <a:pt x="205159" y="63156"/>
                  </a:lnTo>
                  <a:lnTo>
                    <a:pt x="205159" y="346"/>
                  </a:lnTo>
                  <a:lnTo>
                    <a:pt x="-1102" y="346"/>
                  </a:lnTo>
                  <a:lnTo>
                    <a:pt x="-2981" y="63325"/>
                  </a:lnTo>
                </a:path>
              </a:pathLst>
            </a:custGeom>
            <a:solidFill>
              <a:srgbClr val="919190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2" name="자유형: 도형 681">
              <a:extLst>
                <a:ext uri="{FF2B5EF4-FFF2-40B4-BE49-F238E27FC236}">
                  <a16:creationId xmlns:a16="http://schemas.microsoft.com/office/drawing/2014/main" id="{2F3550DA-62B2-4B59-B931-E051542DD067}"/>
                </a:ext>
              </a:extLst>
            </p:cNvPr>
            <p:cNvSpPr/>
            <p:nvPr/>
          </p:nvSpPr>
          <p:spPr>
            <a:xfrm flipV="1">
              <a:off x="7683309" y="5792481"/>
              <a:ext cx="437324" cy="281621"/>
            </a:xfrm>
            <a:custGeom>
              <a:avLst/>
              <a:gdLst>
                <a:gd name="connsiteX0" fmla="*/ 226281 w 437324"/>
                <a:gd name="connsiteY0" fmla="*/ 259021 h 281621"/>
                <a:gd name="connsiteX1" fmla="*/ 434421 w 437324"/>
                <a:gd name="connsiteY1" fmla="*/ 258844 h 281621"/>
                <a:gd name="connsiteX2" fmla="*/ 434421 w 437324"/>
                <a:gd name="connsiteY2" fmla="*/ 196042 h 281621"/>
                <a:gd name="connsiteX3" fmla="*/ 255555 w 437324"/>
                <a:gd name="connsiteY3" fmla="*/ 196042 h 281621"/>
                <a:gd name="connsiteX4" fmla="*/ 147821 w 437324"/>
                <a:gd name="connsiteY4" fmla="*/ 136149 h 281621"/>
                <a:gd name="connsiteX5" fmla="*/ 147846 w 437324"/>
                <a:gd name="connsiteY5" fmla="*/ 136135 h 281621"/>
                <a:gd name="connsiteX6" fmla="*/ 87953 w 437324"/>
                <a:gd name="connsiteY6" fmla="*/ 413 h 281621"/>
                <a:gd name="connsiteX7" fmla="*/ -2903 w 437324"/>
                <a:gd name="connsiteY7" fmla="*/ 13326 h 281621"/>
                <a:gd name="connsiteX8" fmla="*/ 65918 w 437324"/>
                <a:gd name="connsiteY8" fmla="*/ 154808 h 281621"/>
                <a:gd name="connsiteX9" fmla="*/ 65956 w 437324"/>
                <a:gd name="connsiteY9" fmla="*/ 154793 h 281621"/>
                <a:gd name="connsiteX10" fmla="*/ 27958 w 437324"/>
                <a:gd name="connsiteY10" fmla="*/ 209046 h 281621"/>
                <a:gd name="connsiteX11" fmla="*/ 142664 w 437324"/>
                <a:gd name="connsiteY11" fmla="*/ 282035 h 281621"/>
                <a:gd name="connsiteX12" fmla="*/ 226281 w 437324"/>
                <a:gd name="connsiteY12" fmla="*/ 259007 h 281621"/>
                <a:gd name="connsiteX13" fmla="*/ 226281 w 437324"/>
                <a:gd name="connsiteY13" fmla="*/ 259021 h 28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7324" h="281621">
                  <a:moveTo>
                    <a:pt x="226281" y="259021"/>
                  </a:moveTo>
                  <a:lnTo>
                    <a:pt x="434421" y="258844"/>
                  </a:lnTo>
                  <a:lnTo>
                    <a:pt x="434421" y="196042"/>
                  </a:lnTo>
                  <a:lnTo>
                    <a:pt x="255555" y="196042"/>
                  </a:lnTo>
                  <a:cubicBezTo>
                    <a:pt x="246195" y="162998"/>
                    <a:pt x="201859" y="137673"/>
                    <a:pt x="147821" y="136149"/>
                  </a:cubicBezTo>
                  <a:lnTo>
                    <a:pt x="147846" y="136135"/>
                  </a:lnTo>
                  <a:lnTo>
                    <a:pt x="87953" y="413"/>
                  </a:lnTo>
                  <a:lnTo>
                    <a:pt x="-2903" y="13326"/>
                  </a:lnTo>
                  <a:lnTo>
                    <a:pt x="65918" y="154808"/>
                  </a:lnTo>
                  <a:lnTo>
                    <a:pt x="65956" y="154793"/>
                  </a:lnTo>
                  <a:cubicBezTo>
                    <a:pt x="42639" y="168167"/>
                    <a:pt x="27958" y="187520"/>
                    <a:pt x="27958" y="209046"/>
                  </a:cubicBezTo>
                  <a:cubicBezTo>
                    <a:pt x="27958" y="249343"/>
                    <a:pt x="79330" y="282035"/>
                    <a:pt x="142664" y="282035"/>
                  </a:cubicBezTo>
                  <a:cubicBezTo>
                    <a:pt x="175646" y="282035"/>
                    <a:pt x="205364" y="273181"/>
                    <a:pt x="226281" y="259007"/>
                  </a:cubicBezTo>
                  <a:lnTo>
                    <a:pt x="226281" y="259021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3" name="자유형: 도형 682">
              <a:extLst>
                <a:ext uri="{FF2B5EF4-FFF2-40B4-BE49-F238E27FC236}">
                  <a16:creationId xmlns:a16="http://schemas.microsoft.com/office/drawing/2014/main" id="{1E361257-3AC0-40D2-835A-8AA4FC55C184}"/>
                </a:ext>
              </a:extLst>
            </p:cNvPr>
            <p:cNvSpPr/>
            <p:nvPr/>
          </p:nvSpPr>
          <p:spPr>
            <a:xfrm flipV="1">
              <a:off x="7740878" y="5809462"/>
              <a:ext cx="176034" cy="112002"/>
            </a:xfrm>
            <a:custGeom>
              <a:avLst/>
              <a:gdLst>
                <a:gd name="connsiteX0" fmla="*/ 85158 w 176034"/>
                <a:gd name="connsiteY0" fmla="*/ 112355 h 112002"/>
                <a:gd name="connsiteX1" fmla="*/ -2853 w 176034"/>
                <a:gd name="connsiteY1" fmla="*/ 56361 h 112002"/>
                <a:gd name="connsiteX2" fmla="*/ 85158 w 176034"/>
                <a:gd name="connsiteY2" fmla="*/ 353 h 112002"/>
                <a:gd name="connsiteX3" fmla="*/ 173182 w 176034"/>
                <a:gd name="connsiteY3" fmla="*/ 56361 h 112002"/>
                <a:gd name="connsiteX4" fmla="*/ 85158 w 176034"/>
                <a:gd name="connsiteY4" fmla="*/ 112355 h 11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034" h="112002">
                  <a:moveTo>
                    <a:pt x="85158" y="112355"/>
                  </a:moveTo>
                  <a:cubicBezTo>
                    <a:pt x="36555" y="112355"/>
                    <a:pt x="-2853" y="87288"/>
                    <a:pt x="-2853" y="56361"/>
                  </a:cubicBezTo>
                  <a:cubicBezTo>
                    <a:pt x="-2853" y="25425"/>
                    <a:pt x="36555" y="353"/>
                    <a:pt x="85158" y="353"/>
                  </a:cubicBezTo>
                  <a:cubicBezTo>
                    <a:pt x="133761" y="353"/>
                    <a:pt x="173182" y="25425"/>
                    <a:pt x="173182" y="56361"/>
                  </a:cubicBezTo>
                  <a:cubicBezTo>
                    <a:pt x="173182" y="87288"/>
                    <a:pt x="133761" y="112355"/>
                    <a:pt x="85158" y="112355"/>
                  </a:cubicBez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4" name="자유형: 도형 683">
              <a:extLst>
                <a:ext uri="{FF2B5EF4-FFF2-40B4-BE49-F238E27FC236}">
                  <a16:creationId xmlns:a16="http://schemas.microsoft.com/office/drawing/2014/main" id="{89F4BB59-F777-4A10-83DB-BE24DA035BF6}"/>
                </a:ext>
              </a:extLst>
            </p:cNvPr>
            <p:cNvSpPr/>
            <p:nvPr/>
          </p:nvSpPr>
          <p:spPr>
            <a:xfrm flipV="1">
              <a:off x="7737309" y="5714452"/>
              <a:ext cx="160184" cy="192987"/>
            </a:xfrm>
            <a:custGeom>
              <a:avLst/>
              <a:gdLst>
                <a:gd name="connsiteX0" fmla="*/ -2845 w 160184"/>
                <a:gd name="connsiteY0" fmla="*/ 136725 h 192987"/>
                <a:gd name="connsiteX1" fmla="*/ 19050 w 160184"/>
                <a:gd name="connsiteY1" fmla="*/ 124228 h 192987"/>
                <a:gd name="connsiteX2" fmla="*/ 106845 w 160184"/>
                <a:gd name="connsiteY2" fmla="*/ 192644 h 192987"/>
                <a:gd name="connsiteX3" fmla="*/ 112687 w 160184"/>
                <a:gd name="connsiteY3" fmla="*/ 192540 h 192987"/>
                <a:gd name="connsiteX4" fmla="*/ 126428 w 160184"/>
                <a:gd name="connsiteY4" fmla="*/ 187296 h 192987"/>
                <a:gd name="connsiteX5" fmla="*/ 157340 w 160184"/>
                <a:gd name="connsiteY5" fmla="*/ 61606 h 192987"/>
                <a:gd name="connsiteX6" fmla="*/ 155867 w 160184"/>
                <a:gd name="connsiteY6" fmla="*/ 59156 h 192987"/>
                <a:gd name="connsiteX7" fmla="*/ 53098 w 160184"/>
                <a:gd name="connsiteY7" fmla="*/ 304 h 192987"/>
                <a:gd name="connsiteX8" fmla="*/ 28168 w 160184"/>
                <a:gd name="connsiteY8" fmla="*/ 15058 h 192987"/>
                <a:gd name="connsiteX9" fmla="*/ -2845 w 160184"/>
                <a:gd name="connsiteY9" fmla="*/ 136725 h 192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184" h="192987">
                  <a:moveTo>
                    <a:pt x="-2845" y="136725"/>
                  </a:moveTo>
                  <a:lnTo>
                    <a:pt x="19050" y="124228"/>
                  </a:lnTo>
                  <a:lnTo>
                    <a:pt x="106845" y="192644"/>
                  </a:lnTo>
                  <a:cubicBezTo>
                    <a:pt x="108711" y="193711"/>
                    <a:pt x="110705" y="193305"/>
                    <a:pt x="112687" y="192540"/>
                  </a:cubicBezTo>
                  <a:lnTo>
                    <a:pt x="126428" y="187296"/>
                  </a:lnTo>
                  <a:lnTo>
                    <a:pt x="157340" y="61606"/>
                  </a:lnTo>
                  <a:lnTo>
                    <a:pt x="155867" y="59156"/>
                  </a:lnTo>
                  <a:lnTo>
                    <a:pt x="53098" y="304"/>
                  </a:lnTo>
                  <a:lnTo>
                    <a:pt x="28168" y="15058"/>
                  </a:lnTo>
                  <a:lnTo>
                    <a:pt x="-2845" y="136725"/>
                  </a:lnTo>
                </a:path>
              </a:pathLst>
            </a:custGeom>
            <a:solidFill>
              <a:srgbClr val="7A7E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5" name="자유형: 도형 684">
              <a:extLst>
                <a:ext uri="{FF2B5EF4-FFF2-40B4-BE49-F238E27FC236}">
                  <a16:creationId xmlns:a16="http://schemas.microsoft.com/office/drawing/2014/main" id="{3BAA4D5B-77C0-47B6-92D6-95CC97D7C730}"/>
                </a:ext>
              </a:extLst>
            </p:cNvPr>
            <p:cNvSpPr/>
            <p:nvPr/>
          </p:nvSpPr>
          <p:spPr>
            <a:xfrm flipV="1">
              <a:off x="7762201" y="5717744"/>
              <a:ext cx="143052" cy="189646"/>
            </a:xfrm>
            <a:custGeom>
              <a:avLst/>
              <a:gdLst>
                <a:gd name="connsiteX0" fmla="*/ 28322 w 143052"/>
                <a:gd name="connsiteY0" fmla="*/ 305 h 189646"/>
                <a:gd name="connsiteX1" fmla="*/ -2856 w 143052"/>
                <a:gd name="connsiteY1" fmla="*/ 125842 h 189646"/>
                <a:gd name="connsiteX2" fmla="*/ 109018 w 143052"/>
                <a:gd name="connsiteY2" fmla="*/ 189952 h 189646"/>
                <a:gd name="connsiteX3" fmla="*/ 140197 w 143052"/>
                <a:gd name="connsiteY3" fmla="*/ 64415 h 189646"/>
                <a:gd name="connsiteX4" fmla="*/ 28322 w 143052"/>
                <a:gd name="connsiteY4" fmla="*/ 305 h 189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052" h="189646">
                  <a:moveTo>
                    <a:pt x="28322" y="305"/>
                  </a:moveTo>
                  <a:lnTo>
                    <a:pt x="-2856" y="125842"/>
                  </a:lnTo>
                  <a:lnTo>
                    <a:pt x="109018" y="189952"/>
                  </a:lnTo>
                  <a:lnTo>
                    <a:pt x="140197" y="64415"/>
                  </a:lnTo>
                  <a:lnTo>
                    <a:pt x="28322" y="305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6" name="자유형: 도형 685">
              <a:extLst>
                <a:ext uri="{FF2B5EF4-FFF2-40B4-BE49-F238E27FC236}">
                  <a16:creationId xmlns:a16="http://schemas.microsoft.com/office/drawing/2014/main" id="{F325957F-2F84-4174-B072-61E750959728}"/>
                </a:ext>
              </a:extLst>
            </p:cNvPr>
            <p:cNvSpPr/>
            <p:nvPr/>
          </p:nvSpPr>
          <p:spPr>
            <a:xfrm flipV="1">
              <a:off x="7762201" y="5718731"/>
              <a:ext cx="133261" cy="148579"/>
            </a:xfrm>
            <a:custGeom>
              <a:avLst/>
              <a:gdLst>
                <a:gd name="connsiteX0" fmla="*/ 107294 w 133261"/>
                <a:gd name="connsiteY0" fmla="*/ 148868 h 148579"/>
                <a:gd name="connsiteX1" fmla="*/ 116718 w 133261"/>
                <a:gd name="connsiteY1" fmla="*/ 118844 h 148579"/>
                <a:gd name="connsiteX2" fmla="*/ 130408 w 133261"/>
                <a:gd name="connsiteY2" fmla="*/ 63713 h 148579"/>
                <a:gd name="connsiteX3" fmla="*/ 18369 w 133261"/>
                <a:gd name="connsiteY3" fmla="*/ 288 h 148579"/>
                <a:gd name="connsiteX4" fmla="*/ -2853 w 133261"/>
                <a:gd name="connsiteY4" fmla="*/ 85745 h 148579"/>
                <a:gd name="connsiteX5" fmla="*/ 107294 w 133261"/>
                <a:gd name="connsiteY5" fmla="*/ 148868 h 14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261" h="148579">
                  <a:moveTo>
                    <a:pt x="107294" y="148868"/>
                  </a:moveTo>
                  <a:lnTo>
                    <a:pt x="116718" y="118844"/>
                  </a:lnTo>
                  <a:lnTo>
                    <a:pt x="130408" y="63713"/>
                  </a:lnTo>
                  <a:lnTo>
                    <a:pt x="18369" y="288"/>
                  </a:lnTo>
                  <a:lnTo>
                    <a:pt x="-2853" y="85745"/>
                  </a:lnTo>
                  <a:lnTo>
                    <a:pt x="107294" y="148868"/>
                  </a:lnTo>
                </a:path>
              </a:pathLst>
            </a:custGeom>
            <a:solidFill>
              <a:srgbClr val="7A7E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7" name="자유형: 도형 686">
              <a:extLst>
                <a:ext uri="{FF2B5EF4-FFF2-40B4-BE49-F238E27FC236}">
                  <a16:creationId xmlns:a16="http://schemas.microsoft.com/office/drawing/2014/main" id="{948D11B0-BBB9-4058-B793-281C0F8A926C}"/>
                </a:ext>
              </a:extLst>
            </p:cNvPr>
            <p:cNvSpPr/>
            <p:nvPr/>
          </p:nvSpPr>
          <p:spPr>
            <a:xfrm flipV="1">
              <a:off x="7467841" y="4915690"/>
              <a:ext cx="716546" cy="1068525"/>
            </a:xfrm>
            <a:custGeom>
              <a:avLst/>
              <a:gdLst>
                <a:gd name="connsiteX0" fmla="*/ 693058 w 716546"/>
                <a:gd name="connsiteY0" fmla="*/ 945284 h 1068525"/>
                <a:gd name="connsiteX1" fmla="*/ 699179 w 716546"/>
                <a:gd name="connsiteY1" fmla="*/ 424608 h 1068525"/>
                <a:gd name="connsiteX2" fmla="*/ 682174 w 716546"/>
                <a:gd name="connsiteY2" fmla="*/ 394981 h 1068525"/>
                <a:gd name="connsiteX3" fmla="*/ 35617 w 716546"/>
                <a:gd name="connsiteY3" fmla="*/ -18 h 1068525"/>
                <a:gd name="connsiteX4" fmla="*/ 3524 w 716546"/>
                <a:gd name="connsiteY4" fmla="*/ 18426 h 1068525"/>
                <a:gd name="connsiteX5" fmla="*/ -2572 w 716546"/>
                <a:gd name="connsiteY5" fmla="*/ 30313 h 1068525"/>
                <a:gd name="connsiteX6" fmla="*/ -2749 w 716546"/>
                <a:gd name="connsiteY6" fmla="*/ 30426 h 1068525"/>
                <a:gd name="connsiteX7" fmla="*/ -2749 w 716546"/>
                <a:gd name="connsiteY7" fmla="*/ 568843 h 1068525"/>
                <a:gd name="connsiteX8" fmla="*/ -2851 w 716546"/>
                <a:gd name="connsiteY8" fmla="*/ 572042 h 1068525"/>
                <a:gd name="connsiteX9" fmla="*/ -2851 w 716546"/>
                <a:gd name="connsiteY9" fmla="*/ 666732 h 1068525"/>
                <a:gd name="connsiteX10" fmla="*/ 14167 w 716546"/>
                <a:gd name="connsiteY10" fmla="*/ 695867 h 1068525"/>
                <a:gd name="connsiteX11" fmla="*/ 666464 w 716546"/>
                <a:gd name="connsiteY11" fmla="*/ 1066251 h 1068525"/>
                <a:gd name="connsiteX12" fmla="*/ 683140 w 716546"/>
                <a:gd name="connsiteY12" fmla="*/ 1066202 h 1068525"/>
                <a:gd name="connsiteX13" fmla="*/ 713696 w 716546"/>
                <a:gd name="connsiteY13" fmla="*/ 1048536 h 1068525"/>
                <a:gd name="connsiteX14" fmla="*/ 698938 w 716546"/>
                <a:gd name="connsiteY14" fmla="*/ 963634 h 1068525"/>
                <a:gd name="connsiteX15" fmla="*/ 693058 w 716546"/>
                <a:gd name="connsiteY15" fmla="*/ 945284 h 1068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6546" h="1068525">
                  <a:moveTo>
                    <a:pt x="693058" y="945284"/>
                  </a:moveTo>
                  <a:lnTo>
                    <a:pt x="699179" y="424608"/>
                  </a:lnTo>
                  <a:cubicBezTo>
                    <a:pt x="699319" y="412061"/>
                    <a:pt x="692893" y="401529"/>
                    <a:pt x="682174" y="394981"/>
                  </a:cubicBezTo>
                  <a:lnTo>
                    <a:pt x="35617" y="-18"/>
                  </a:lnTo>
                  <a:lnTo>
                    <a:pt x="3524" y="18426"/>
                  </a:lnTo>
                  <a:cubicBezTo>
                    <a:pt x="-997" y="21081"/>
                    <a:pt x="-2280" y="25307"/>
                    <a:pt x="-2572" y="30313"/>
                  </a:cubicBezTo>
                  <a:lnTo>
                    <a:pt x="-2749" y="30426"/>
                  </a:lnTo>
                  <a:lnTo>
                    <a:pt x="-2749" y="568843"/>
                  </a:lnTo>
                  <a:lnTo>
                    <a:pt x="-2851" y="572042"/>
                  </a:lnTo>
                  <a:lnTo>
                    <a:pt x="-2851" y="666732"/>
                  </a:lnTo>
                  <a:cubicBezTo>
                    <a:pt x="-2851" y="679144"/>
                    <a:pt x="3397" y="689761"/>
                    <a:pt x="14167" y="695867"/>
                  </a:cubicBezTo>
                  <a:lnTo>
                    <a:pt x="666464" y="1066251"/>
                  </a:lnTo>
                  <a:cubicBezTo>
                    <a:pt x="671798" y="1069273"/>
                    <a:pt x="677843" y="1069262"/>
                    <a:pt x="683140" y="1066202"/>
                  </a:cubicBezTo>
                  <a:lnTo>
                    <a:pt x="713696" y="1048536"/>
                  </a:lnTo>
                  <a:lnTo>
                    <a:pt x="698938" y="963634"/>
                  </a:lnTo>
                  <a:cubicBezTo>
                    <a:pt x="697795" y="956982"/>
                    <a:pt x="696106" y="950656"/>
                    <a:pt x="693058" y="945284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8" name="자유형: 도형 687">
              <a:extLst>
                <a:ext uri="{FF2B5EF4-FFF2-40B4-BE49-F238E27FC236}">
                  <a16:creationId xmlns:a16="http://schemas.microsoft.com/office/drawing/2014/main" id="{B58FC88E-40B0-420D-88FB-E425260ECB81}"/>
                </a:ext>
              </a:extLst>
            </p:cNvPr>
            <p:cNvSpPr/>
            <p:nvPr/>
          </p:nvSpPr>
          <p:spPr>
            <a:xfrm flipV="1">
              <a:off x="7498397" y="4933365"/>
              <a:ext cx="701816" cy="1052286"/>
            </a:xfrm>
            <a:custGeom>
              <a:avLst/>
              <a:gdLst>
                <a:gd name="connsiteX0" fmla="*/ -2867 w 701816"/>
                <a:gd name="connsiteY0" fmla="*/ 16925 h 1052286"/>
                <a:gd name="connsiteX1" fmla="*/ -2867 w 701816"/>
                <a:gd name="connsiteY1" fmla="*/ 650511 h 1052286"/>
                <a:gd name="connsiteX2" fmla="*/ 14164 w 701816"/>
                <a:gd name="connsiteY2" fmla="*/ 679646 h 1052286"/>
                <a:gd name="connsiteX3" fmla="*/ 666448 w 701816"/>
                <a:gd name="connsiteY3" fmla="*/ 1050030 h 1052286"/>
                <a:gd name="connsiteX4" fmla="*/ 683123 w 701816"/>
                <a:gd name="connsiteY4" fmla="*/ 1049981 h 1052286"/>
                <a:gd name="connsiteX5" fmla="*/ 691569 w 701816"/>
                <a:gd name="connsiteY5" fmla="*/ 1035603 h 1052286"/>
                <a:gd name="connsiteX6" fmla="*/ 698948 w 701816"/>
                <a:gd name="connsiteY6" fmla="*/ 408517 h 1052286"/>
                <a:gd name="connsiteX7" fmla="*/ 681942 w 701816"/>
                <a:gd name="connsiteY7" fmla="*/ 378899 h 1052286"/>
                <a:gd name="connsiteX8" fmla="*/ 20082 w 701816"/>
                <a:gd name="connsiteY8" fmla="*/ 2255 h 1052286"/>
                <a:gd name="connsiteX9" fmla="*/ 3293 w 701816"/>
                <a:gd name="connsiteY9" fmla="*/ 2354 h 1052286"/>
                <a:gd name="connsiteX10" fmla="*/ -2867 w 701816"/>
                <a:gd name="connsiteY10" fmla="*/ 16925 h 105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1816" h="1052286">
                  <a:moveTo>
                    <a:pt x="-2867" y="16925"/>
                  </a:moveTo>
                  <a:lnTo>
                    <a:pt x="-2867" y="650511"/>
                  </a:lnTo>
                  <a:cubicBezTo>
                    <a:pt x="-2867" y="662908"/>
                    <a:pt x="3381" y="673525"/>
                    <a:pt x="14164" y="679646"/>
                  </a:cubicBezTo>
                  <a:lnTo>
                    <a:pt x="666448" y="1050030"/>
                  </a:lnTo>
                  <a:cubicBezTo>
                    <a:pt x="671782" y="1053042"/>
                    <a:pt x="677828" y="1053026"/>
                    <a:pt x="683123" y="1049981"/>
                  </a:cubicBezTo>
                  <a:cubicBezTo>
                    <a:pt x="688432" y="1046929"/>
                    <a:pt x="691506" y="1041711"/>
                    <a:pt x="691569" y="1035603"/>
                  </a:cubicBezTo>
                  <a:lnTo>
                    <a:pt x="698948" y="408517"/>
                  </a:lnTo>
                  <a:cubicBezTo>
                    <a:pt x="699075" y="395965"/>
                    <a:pt x="692852" y="385111"/>
                    <a:pt x="681942" y="378899"/>
                  </a:cubicBezTo>
                  <a:lnTo>
                    <a:pt x="20082" y="2255"/>
                  </a:lnTo>
                  <a:cubicBezTo>
                    <a:pt x="14735" y="-796"/>
                    <a:pt x="8614" y="-766"/>
                    <a:pt x="3293" y="2354"/>
                  </a:cubicBezTo>
                  <a:cubicBezTo>
                    <a:pt x="-2042" y="5455"/>
                    <a:pt x="-2867" y="10763"/>
                    <a:pt x="-2867" y="16925"/>
                  </a:cubicBezTo>
                </a:path>
              </a:pathLst>
            </a:custGeom>
            <a:solidFill>
              <a:srgbClr val="50525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9" name="자유형: 도형 688">
              <a:extLst>
                <a:ext uri="{FF2B5EF4-FFF2-40B4-BE49-F238E27FC236}">
                  <a16:creationId xmlns:a16="http://schemas.microsoft.com/office/drawing/2014/main" id="{6EAB3CE3-3919-4E98-A3C0-408D1A85070D}"/>
                </a:ext>
              </a:extLst>
            </p:cNvPr>
            <p:cNvSpPr/>
            <p:nvPr/>
          </p:nvSpPr>
          <p:spPr>
            <a:xfrm flipV="1">
              <a:off x="7498422" y="4933365"/>
              <a:ext cx="691946" cy="400164"/>
            </a:xfrm>
            <a:custGeom>
              <a:avLst/>
              <a:gdLst>
                <a:gd name="connsiteX0" fmla="*/ -2864 w 691946"/>
                <a:gd name="connsiteY0" fmla="*/ -301 h 400164"/>
                <a:gd name="connsiteX1" fmla="*/ 14142 w 691946"/>
                <a:gd name="connsiteY1" fmla="*/ 27233 h 400164"/>
                <a:gd name="connsiteX2" fmla="*/ 666426 w 691946"/>
                <a:gd name="connsiteY2" fmla="*/ 397617 h 400164"/>
                <a:gd name="connsiteX3" fmla="*/ 683101 w 691946"/>
                <a:gd name="connsiteY3" fmla="*/ 397567 h 400164"/>
                <a:gd name="connsiteX4" fmla="*/ 689083 w 691946"/>
                <a:gd name="connsiteY4" fmla="*/ 391861 h 400164"/>
                <a:gd name="connsiteX5" fmla="*/ -2864 w 691946"/>
                <a:gd name="connsiteY5" fmla="*/ -301 h 40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1946" h="400164">
                  <a:moveTo>
                    <a:pt x="-2864" y="-301"/>
                  </a:moveTo>
                  <a:cubicBezTo>
                    <a:pt x="-2343" y="11407"/>
                    <a:pt x="3817" y="21393"/>
                    <a:pt x="14142" y="27233"/>
                  </a:cubicBezTo>
                  <a:lnTo>
                    <a:pt x="666426" y="397617"/>
                  </a:lnTo>
                  <a:cubicBezTo>
                    <a:pt x="671760" y="400628"/>
                    <a:pt x="677806" y="400613"/>
                    <a:pt x="683101" y="397567"/>
                  </a:cubicBezTo>
                  <a:cubicBezTo>
                    <a:pt x="685641" y="396118"/>
                    <a:pt x="687661" y="394164"/>
                    <a:pt x="689083" y="391861"/>
                  </a:cubicBezTo>
                  <a:lnTo>
                    <a:pt x="-2864" y="-301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0" name="자유형: 도형 689">
              <a:extLst>
                <a:ext uri="{FF2B5EF4-FFF2-40B4-BE49-F238E27FC236}">
                  <a16:creationId xmlns:a16="http://schemas.microsoft.com/office/drawing/2014/main" id="{C45C6A3A-E371-43AA-B55E-D376ABE8AF4F}"/>
                </a:ext>
              </a:extLst>
            </p:cNvPr>
            <p:cNvSpPr/>
            <p:nvPr/>
          </p:nvSpPr>
          <p:spPr>
            <a:xfrm flipV="1">
              <a:off x="7468031" y="4915690"/>
              <a:ext cx="716355" cy="417382"/>
            </a:xfrm>
            <a:custGeom>
              <a:avLst/>
              <a:gdLst>
                <a:gd name="connsiteX0" fmla="*/ 13976 w 716355"/>
                <a:gd name="connsiteY0" fmla="*/ 44433 h 417382"/>
                <a:gd name="connsiteX1" fmla="*/ -2851 w 716355"/>
                <a:gd name="connsiteY1" fmla="*/ 19212 h 417382"/>
                <a:gd name="connsiteX2" fmla="*/ 27565 w 716355"/>
                <a:gd name="connsiteY2" fmla="*/ -309 h 417382"/>
                <a:gd name="connsiteX3" fmla="*/ 44545 w 716355"/>
                <a:gd name="connsiteY3" fmla="*/ 26768 h 417382"/>
                <a:gd name="connsiteX4" fmla="*/ 72650 w 716355"/>
                <a:gd name="connsiteY4" fmla="*/ 42732 h 417382"/>
                <a:gd name="connsiteX5" fmla="*/ 696843 w 716355"/>
                <a:gd name="connsiteY5" fmla="*/ 397152 h 417382"/>
                <a:gd name="connsiteX6" fmla="*/ 713505 w 716355"/>
                <a:gd name="connsiteY6" fmla="*/ 397102 h 417382"/>
                <a:gd name="connsiteX7" fmla="*/ 682949 w 716355"/>
                <a:gd name="connsiteY7" fmla="*/ 414768 h 417382"/>
                <a:gd name="connsiteX8" fmla="*/ 666274 w 716355"/>
                <a:gd name="connsiteY8" fmla="*/ 414817 h 417382"/>
                <a:gd name="connsiteX9" fmla="*/ 352495 w 716355"/>
                <a:gd name="connsiteY9" fmla="*/ 236650 h 417382"/>
                <a:gd name="connsiteX10" fmla="*/ 13976 w 716355"/>
                <a:gd name="connsiteY10" fmla="*/ 44433 h 417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6355" h="417382">
                  <a:moveTo>
                    <a:pt x="13976" y="44433"/>
                  </a:moveTo>
                  <a:cubicBezTo>
                    <a:pt x="4350" y="38986"/>
                    <a:pt x="-1670" y="29917"/>
                    <a:pt x="-2851" y="19212"/>
                  </a:cubicBezTo>
                  <a:lnTo>
                    <a:pt x="27565" y="-309"/>
                  </a:lnTo>
                  <a:cubicBezTo>
                    <a:pt x="28213" y="11195"/>
                    <a:pt x="34360" y="21003"/>
                    <a:pt x="44545" y="26768"/>
                  </a:cubicBezTo>
                  <a:lnTo>
                    <a:pt x="72650" y="42732"/>
                  </a:lnTo>
                  <a:lnTo>
                    <a:pt x="696843" y="397152"/>
                  </a:lnTo>
                  <a:cubicBezTo>
                    <a:pt x="702164" y="400163"/>
                    <a:pt x="708196" y="400148"/>
                    <a:pt x="713505" y="397102"/>
                  </a:cubicBezTo>
                  <a:lnTo>
                    <a:pt x="682949" y="414768"/>
                  </a:lnTo>
                  <a:cubicBezTo>
                    <a:pt x="677653" y="417829"/>
                    <a:pt x="671607" y="417839"/>
                    <a:pt x="666274" y="414817"/>
                  </a:cubicBezTo>
                  <a:lnTo>
                    <a:pt x="352495" y="236650"/>
                  </a:lnTo>
                  <a:lnTo>
                    <a:pt x="13976" y="44433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1" name="자유형: 도형 690">
              <a:extLst>
                <a:ext uri="{FF2B5EF4-FFF2-40B4-BE49-F238E27FC236}">
                  <a16:creationId xmlns:a16="http://schemas.microsoft.com/office/drawing/2014/main" id="{6C8D1007-B27E-433C-9EEA-18C8C606579E}"/>
                </a:ext>
              </a:extLst>
            </p:cNvPr>
            <p:cNvSpPr/>
            <p:nvPr/>
          </p:nvSpPr>
          <p:spPr>
            <a:xfrm flipV="1">
              <a:off x="7515377" y="4997168"/>
              <a:ext cx="667842" cy="944627"/>
            </a:xfrm>
            <a:custGeom>
              <a:avLst/>
              <a:gdLst>
                <a:gd name="connsiteX0" fmla="*/ -2867 w 667842"/>
                <a:gd name="connsiteY0" fmla="*/ -1 h 944627"/>
                <a:gd name="connsiteX1" fmla="*/ -2867 w 667842"/>
                <a:gd name="connsiteY1" fmla="*/ 569634 h 944627"/>
                <a:gd name="connsiteX2" fmla="*/ 657965 w 667842"/>
                <a:gd name="connsiteY2" fmla="*/ 944626 h 944627"/>
                <a:gd name="connsiteX3" fmla="*/ 664975 w 667842"/>
                <a:gd name="connsiteY3" fmla="*/ 377850 h 944627"/>
                <a:gd name="connsiteX4" fmla="*/ -2867 w 667842"/>
                <a:gd name="connsiteY4" fmla="*/ -1 h 944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7842" h="944627">
                  <a:moveTo>
                    <a:pt x="-2867" y="-1"/>
                  </a:moveTo>
                  <a:lnTo>
                    <a:pt x="-2867" y="569634"/>
                  </a:lnTo>
                  <a:lnTo>
                    <a:pt x="657965" y="944626"/>
                  </a:lnTo>
                  <a:lnTo>
                    <a:pt x="664975" y="377850"/>
                  </a:lnTo>
                  <a:lnTo>
                    <a:pt x="-2867" y="-1"/>
                  </a:ln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2" name="자유형: 도형 691">
              <a:extLst>
                <a:ext uri="{FF2B5EF4-FFF2-40B4-BE49-F238E27FC236}">
                  <a16:creationId xmlns:a16="http://schemas.microsoft.com/office/drawing/2014/main" id="{73EF2AC0-4C66-49F9-BB4E-53576D8F5C58}"/>
                </a:ext>
              </a:extLst>
            </p:cNvPr>
            <p:cNvSpPr/>
            <p:nvPr/>
          </p:nvSpPr>
          <p:spPr>
            <a:xfrm flipV="1">
              <a:off x="7515377" y="5002516"/>
              <a:ext cx="658266" cy="926668"/>
            </a:xfrm>
            <a:custGeom>
              <a:avLst/>
              <a:gdLst>
                <a:gd name="connsiteX0" fmla="*/ -2864 w 658266"/>
                <a:gd name="connsiteY0" fmla="*/ -4 h 926668"/>
                <a:gd name="connsiteX1" fmla="*/ -2864 w 658266"/>
                <a:gd name="connsiteY1" fmla="*/ 557019 h 926668"/>
                <a:gd name="connsiteX2" fmla="*/ 648545 w 658266"/>
                <a:gd name="connsiteY2" fmla="*/ 926664 h 926668"/>
                <a:gd name="connsiteX3" fmla="*/ 655402 w 658266"/>
                <a:gd name="connsiteY3" fmla="*/ 372434 h 926668"/>
                <a:gd name="connsiteX4" fmla="*/ -2864 w 658266"/>
                <a:gd name="connsiteY4" fmla="*/ -4 h 92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8266" h="926668">
                  <a:moveTo>
                    <a:pt x="-2864" y="-4"/>
                  </a:moveTo>
                  <a:lnTo>
                    <a:pt x="-2864" y="557019"/>
                  </a:lnTo>
                  <a:lnTo>
                    <a:pt x="648545" y="926664"/>
                  </a:lnTo>
                  <a:lnTo>
                    <a:pt x="655402" y="372434"/>
                  </a:lnTo>
                  <a:lnTo>
                    <a:pt x="-2864" y="-4"/>
                  </a:lnTo>
                </a:path>
              </a:pathLst>
            </a:custGeom>
            <a:solidFill>
              <a:srgbClr val="100F0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3" name="자유형: 도형 692">
              <a:extLst>
                <a:ext uri="{FF2B5EF4-FFF2-40B4-BE49-F238E27FC236}">
                  <a16:creationId xmlns:a16="http://schemas.microsoft.com/office/drawing/2014/main" id="{202E1CAF-AB05-4E44-AD99-2104DAAB0D81}"/>
                </a:ext>
              </a:extLst>
            </p:cNvPr>
            <p:cNvSpPr/>
            <p:nvPr/>
          </p:nvSpPr>
          <p:spPr>
            <a:xfrm flipV="1">
              <a:off x="7521130" y="5013514"/>
              <a:ext cx="646455" cy="907454"/>
            </a:xfrm>
            <a:custGeom>
              <a:avLst/>
              <a:gdLst>
                <a:gd name="connsiteX0" fmla="*/ -2864 w 646455"/>
                <a:gd name="connsiteY0" fmla="*/ -3 h 907454"/>
                <a:gd name="connsiteX1" fmla="*/ -2864 w 646455"/>
                <a:gd name="connsiteY1" fmla="*/ 544459 h 907454"/>
                <a:gd name="connsiteX2" fmla="*/ 636810 w 646455"/>
                <a:gd name="connsiteY2" fmla="*/ 907452 h 907454"/>
                <a:gd name="connsiteX3" fmla="*/ 643592 w 646455"/>
                <a:gd name="connsiteY3" fmla="*/ 365771 h 907454"/>
                <a:gd name="connsiteX4" fmla="*/ -2864 w 646455"/>
                <a:gd name="connsiteY4" fmla="*/ -3 h 90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455" h="907454">
                  <a:moveTo>
                    <a:pt x="-2864" y="-3"/>
                  </a:moveTo>
                  <a:lnTo>
                    <a:pt x="-2864" y="544459"/>
                  </a:lnTo>
                  <a:lnTo>
                    <a:pt x="636810" y="907452"/>
                  </a:lnTo>
                  <a:lnTo>
                    <a:pt x="643592" y="365771"/>
                  </a:lnTo>
                  <a:lnTo>
                    <a:pt x="-2864" y="-3"/>
                  </a:ln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4" name="자유형: 도형 693">
              <a:extLst>
                <a:ext uri="{FF2B5EF4-FFF2-40B4-BE49-F238E27FC236}">
                  <a16:creationId xmlns:a16="http://schemas.microsoft.com/office/drawing/2014/main" id="{CE0E6D6D-4CF7-4150-80BE-6DC0F64C6E4A}"/>
                </a:ext>
              </a:extLst>
            </p:cNvPr>
            <p:cNvSpPr/>
            <p:nvPr/>
          </p:nvSpPr>
          <p:spPr>
            <a:xfrm flipV="1">
              <a:off x="7841650" y="5145215"/>
              <a:ext cx="20734" cy="27692"/>
            </a:xfrm>
            <a:custGeom>
              <a:avLst/>
              <a:gdLst>
                <a:gd name="connsiteX0" fmla="*/ 1705 w 20734"/>
                <a:gd name="connsiteY0" fmla="*/ -16 h 27692"/>
                <a:gd name="connsiteX1" fmla="*/ 16095 w 20734"/>
                <a:gd name="connsiteY1" fmla="*/ 10917 h 27692"/>
                <a:gd name="connsiteX2" fmla="*/ 13301 w 20734"/>
                <a:gd name="connsiteY2" fmla="*/ 27150 h 27692"/>
                <a:gd name="connsiteX3" fmla="*/ -1088 w 20734"/>
                <a:gd name="connsiteY3" fmla="*/ 16226 h 27692"/>
                <a:gd name="connsiteX4" fmla="*/ 1705 w 20734"/>
                <a:gd name="connsiteY4" fmla="*/ -16 h 2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34" h="27692">
                  <a:moveTo>
                    <a:pt x="1705" y="-16"/>
                  </a:moveTo>
                  <a:cubicBezTo>
                    <a:pt x="6456" y="-1489"/>
                    <a:pt x="12894" y="3411"/>
                    <a:pt x="16095" y="10917"/>
                  </a:cubicBezTo>
                  <a:cubicBezTo>
                    <a:pt x="19295" y="18424"/>
                    <a:pt x="18038" y="25686"/>
                    <a:pt x="13301" y="27150"/>
                  </a:cubicBezTo>
                  <a:cubicBezTo>
                    <a:pt x="8551" y="28634"/>
                    <a:pt x="2099" y="23731"/>
                    <a:pt x="-1088" y="16226"/>
                  </a:cubicBezTo>
                  <a:cubicBezTo>
                    <a:pt x="-4302" y="8720"/>
                    <a:pt x="-3044" y="1457"/>
                    <a:pt x="1705" y="-16"/>
                  </a:cubicBezTo>
                </a:path>
              </a:pathLst>
            </a:custGeom>
            <a:solidFill>
              <a:srgbClr val="100F0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5" name="자유형: 도형 694">
              <a:extLst>
                <a:ext uri="{FF2B5EF4-FFF2-40B4-BE49-F238E27FC236}">
                  <a16:creationId xmlns:a16="http://schemas.microsoft.com/office/drawing/2014/main" id="{A2ACDB5B-CEDC-41E9-B1F5-82A748FFBA5C}"/>
                </a:ext>
              </a:extLst>
            </p:cNvPr>
            <p:cNvSpPr/>
            <p:nvPr/>
          </p:nvSpPr>
          <p:spPr>
            <a:xfrm flipV="1">
              <a:off x="7840566" y="5144133"/>
              <a:ext cx="22904" cy="29857"/>
            </a:xfrm>
            <a:custGeom>
              <a:avLst/>
              <a:gdLst>
                <a:gd name="connsiteX0" fmla="*/ 12607 w 22904"/>
                <a:gd name="connsiteY0" fmla="*/ 27420 h 29857"/>
                <a:gd name="connsiteX1" fmla="*/ 986 w 22904"/>
                <a:gd name="connsiteY1" fmla="*/ 16893 h 29857"/>
                <a:gd name="connsiteX2" fmla="*/ 135 w 22904"/>
                <a:gd name="connsiteY2" fmla="*/ 4877 h 29857"/>
                <a:gd name="connsiteX3" fmla="*/ 3107 w 22904"/>
                <a:gd name="connsiteY3" fmla="*/ 2095 h 29857"/>
                <a:gd name="connsiteX4" fmla="*/ 4542 w 22904"/>
                <a:gd name="connsiteY4" fmla="*/ 1881 h 29857"/>
                <a:gd name="connsiteX5" fmla="*/ 16188 w 22904"/>
                <a:gd name="connsiteY5" fmla="*/ 12422 h 29857"/>
                <a:gd name="connsiteX6" fmla="*/ 17026 w 22904"/>
                <a:gd name="connsiteY6" fmla="*/ 24433 h 29857"/>
                <a:gd name="connsiteX7" fmla="*/ 14054 w 22904"/>
                <a:gd name="connsiteY7" fmla="*/ 27206 h 29857"/>
                <a:gd name="connsiteX8" fmla="*/ 4542 w 22904"/>
                <a:gd name="connsiteY8" fmla="*/ -278 h 29857"/>
                <a:gd name="connsiteX9" fmla="*/ 2459 w 22904"/>
                <a:gd name="connsiteY9" fmla="*/ 40 h 29857"/>
                <a:gd name="connsiteX10" fmla="*/ -1821 w 22904"/>
                <a:gd name="connsiteY10" fmla="*/ 3974 h 29857"/>
                <a:gd name="connsiteX11" fmla="*/ -995 w 22904"/>
                <a:gd name="connsiteY11" fmla="*/ 17731 h 29857"/>
                <a:gd name="connsiteX12" fmla="*/ 14702 w 22904"/>
                <a:gd name="connsiteY12" fmla="*/ 29260 h 29857"/>
                <a:gd name="connsiteX13" fmla="*/ 18982 w 22904"/>
                <a:gd name="connsiteY13" fmla="*/ 25336 h 29857"/>
                <a:gd name="connsiteX14" fmla="*/ 18182 w 22904"/>
                <a:gd name="connsiteY14" fmla="*/ 11584 h 29857"/>
                <a:gd name="connsiteX15" fmla="*/ 4542 w 22904"/>
                <a:gd name="connsiteY15" fmla="*/ -278 h 29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904" h="29857">
                  <a:moveTo>
                    <a:pt x="12607" y="27420"/>
                  </a:moveTo>
                  <a:cubicBezTo>
                    <a:pt x="8542" y="27420"/>
                    <a:pt x="3539" y="22886"/>
                    <a:pt x="986" y="16893"/>
                  </a:cubicBezTo>
                  <a:cubicBezTo>
                    <a:pt x="-919" y="12458"/>
                    <a:pt x="-1237" y="7864"/>
                    <a:pt x="135" y="4877"/>
                  </a:cubicBezTo>
                  <a:cubicBezTo>
                    <a:pt x="808" y="3443"/>
                    <a:pt x="1799" y="2501"/>
                    <a:pt x="3107" y="2095"/>
                  </a:cubicBezTo>
                  <a:lnTo>
                    <a:pt x="4542" y="1881"/>
                  </a:lnTo>
                  <a:cubicBezTo>
                    <a:pt x="8619" y="1881"/>
                    <a:pt x="13622" y="6425"/>
                    <a:pt x="16188" y="12422"/>
                  </a:cubicBezTo>
                  <a:cubicBezTo>
                    <a:pt x="18080" y="16867"/>
                    <a:pt x="18398" y="21452"/>
                    <a:pt x="17026" y="24433"/>
                  </a:cubicBezTo>
                  <a:cubicBezTo>
                    <a:pt x="16353" y="25872"/>
                    <a:pt x="15362" y="26800"/>
                    <a:pt x="14054" y="27206"/>
                  </a:cubicBezTo>
                  <a:close/>
                  <a:moveTo>
                    <a:pt x="4542" y="-278"/>
                  </a:moveTo>
                  <a:lnTo>
                    <a:pt x="2459" y="40"/>
                  </a:lnTo>
                  <a:cubicBezTo>
                    <a:pt x="579" y="620"/>
                    <a:pt x="-906" y="1980"/>
                    <a:pt x="-1821" y="3974"/>
                  </a:cubicBezTo>
                  <a:cubicBezTo>
                    <a:pt x="-3472" y="7547"/>
                    <a:pt x="-3154" y="12700"/>
                    <a:pt x="-995" y="17731"/>
                  </a:cubicBezTo>
                  <a:cubicBezTo>
                    <a:pt x="2383" y="25703"/>
                    <a:pt x="9355" y="30962"/>
                    <a:pt x="14702" y="29260"/>
                  </a:cubicBezTo>
                  <a:cubicBezTo>
                    <a:pt x="16569" y="28690"/>
                    <a:pt x="18067" y="27331"/>
                    <a:pt x="18982" y="25336"/>
                  </a:cubicBezTo>
                  <a:cubicBezTo>
                    <a:pt x="20633" y="21780"/>
                    <a:pt x="20328" y="16625"/>
                    <a:pt x="18182" y="11584"/>
                  </a:cubicBezTo>
                  <a:cubicBezTo>
                    <a:pt x="15197" y="4599"/>
                    <a:pt x="9597" y="-278"/>
                    <a:pt x="4542" y="-278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6" name="자유형: 도형 695">
              <a:extLst>
                <a:ext uri="{FF2B5EF4-FFF2-40B4-BE49-F238E27FC236}">
                  <a16:creationId xmlns:a16="http://schemas.microsoft.com/office/drawing/2014/main" id="{60E8F8A1-25CD-4AF8-B088-D01BBC8376A6}"/>
                </a:ext>
              </a:extLst>
            </p:cNvPr>
            <p:cNvSpPr/>
            <p:nvPr/>
          </p:nvSpPr>
          <p:spPr>
            <a:xfrm flipV="1">
              <a:off x="7842275" y="5148098"/>
              <a:ext cx="14292" cy="19098"/>
            </a:xfrm>
            <a:custGeom>
              <a:avLst/>
              <a:gdLst>
                <a:gd name="connsiteX0" fmla="*/ 282 w 14292"/>
                <a:gd name="connsiteY0" fmla="*/ -103 h 19098"/>
                <a:gd name="connsiteX1" fmla="*/ 10201 w 14292"/>
                <a:gd name="connsiteY1" fmla="*/ 7442 h 19098"/>
                <a:gd name="connsiteX2" fmla="*/ 8270 w 14292"/>
                <a:gd name="connsiteY2" fmla="*/ 18643 h 19098"/>
                <a:gd name="connsiteX3" fmla="*/ -1648 w 14292"/>
                <a:gd name="connsiteY3" fmla="*/ 11098 h 19098"/>
                <a:gd name="connsiteX4" fmla="*/ 282 w 14292"/>
                <a:gd name="connsiteY4" fmla="*/ -103 h 1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2" h="19098">
                  <a:moveTo>
                    <a:pt x="282" y="-103"/>
                  </a:moveTo>
                  <a:cubicBezTo>
                    <a:pt x="3559" y="-1105"/>
                    <a:pt x="8004" y="2273"/>
                    <a:pt x="10201" y="7442"/>
                  </a:cubicBezTo>
                  <a:cubicBezTo>
                    <a:pt x="12411" y="12611"/>
                    <a:pt x="11547" y="17627"/>
                    <a:pt x="8270" y="18643"/>
                  </a:cubicBezTo>
                  <a:cubicBezTo>
                    <a:pt x="4994" y="19645"/>
                    <a:pt x="549" y="16267"/>
                    <a:pt x="-1648" y="11098"/>
                  </a:cubicBezTo>
                  <a:cubicBezTo>
                    <a:pt x="-3845" y="5929"/>
                    <a:pt x="-2995" y="913"/>
                    <a:pt x="282" y="-103"/>
                  </a:cubicBezTo>
                </a:path>
              </a:pathLst>
            </a:custGeom>
            <a:solidFill>
              <a:srgbClr val="8F9295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7" name="자유형: 도형 696">
              <a:extLst>
                <a:ext uri="{FF2B5EF4-FFF2-40B4-BE49-F238E27FC236}">
                  <a16:creationId xmlns:a16="http://schemas.microsoft.com/office/drawing/2014/main" id="{10965171-23FD-4BDB-8750-FE67A0714537}"/>
                </a:ext>
              </a:extLst>
            </p:cNvPr>
            <p:cNvSpPr/>
            <p:nvPr/>
          </p:nvSpPr>
          <p:spPr>
            <a:xfrm flipV="1">
              <a:off x="8160843" y="5577650"/>
              <a:ext cx="21188" cy="28306"/>
            </a:xfrm>
            <a:custGeom>
              <a:avLst/>
              <a:gdLst>
                <a:gd name="connsiteX0" fmla="*/ 1586 w 21188"/>
                <a:gd name="connsiteY0" fmla="*/ 374 h 28306"/>
                <a:gd name="connsiteX1" fmla="*/ 16292 w 21188"/>
                <a:gd name="connsiteY1" fmla="*/ 11550 h 28306"/>
                <a:gd name="connsiteX2" fmla="*/ 13435 w 21188"/>
                <a:gd name="connsiteY2" fmla="*/ 28150 h 28306"/>
                <a:gd name="connsiteX3" fmla="*/ -1272 w 21188"/>
                <a:gd name="connsiteY3" fmla="*/ 16973 h 28306"/>
                <a:gd name="connsiteX4" fmla="*/ 1586 w 21188"/>
                <a:gd name="connsiteY4" fmla="*/ 374 h 2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88" h="28306">
                  <a:moveTo>
                    <a:pt x="1586" y="374"/>
                  </a:moveTo>
                  <a:cubicBezTo>
                    <a:pt x="6437" y="-1125"/>
                    <a:pt x="13016" y="3867"/>
                    <a:pt x="16292" y="11550"/>
                  </a:cubicBezTo>
                  <a:cubicBezTo>
                    <a:pt x="19556" y="19211"/>
                    <a:pt x="18286" y="26636"/>
                    <a:pt x="13435" y="28150"/>
                  </a:cubicBezTo>
                  <a:cubicBezTo>
                    <a:pt x="8571" y="29648"/>
                    <a:pt x="1979" y="24632"/>
                    <a:pt x="-1272" y="16973"/>
                  </a:cubicBezTo>
                  <a:cubicBezTo>
                    <a:pt x="-4548" y="9303"/>
                    <a:pt x="-3266" y="1871"/>
                    <a:pt x="1586" y="374"/>
                  </a:cubicBezTo>
                </a:path>
              </a:pathLst>
            </a:custGeom>
            <a:solidFill>
              <a:srgbClr val="3B393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8" name="자유형: 도형 697">
              <a:extLst>
                <a:ext uri="{FF2B5EF4-FFF2-40B4-BE49-F238E27FC236}">
                  <a16:creationId xmlns:a16="http://schemas.microsoft.com/office/drawing/2014/main" id="{E9A1555A-CF70-49BE-858F-687B1CE073F5}"/>
                </a:ext>
              </a:extLst>
            </p:cNvPr>
            <p:cNvSpPr/>
            <p:nvPr/>
          </p:nvSpPr>
          <p:spPr>
            <a:xfrm flipV="1">
              <a:off x="8163332" y="5580988"/>
              <a:ext cx="16201" cy="21640"/>
            </a:xfrm>
            <a:custGeom>
              <a:avLst/>
              <a:gdLst>
                <a:gd name="connsiteX0" fmla="*/ 481 w 16201"/>
                <a:gd name="connsiteY0" fmla="*/ 310 h 21640"/>
                <a:gd name="connsiteX1" fmla="*/ 11733 w 16201"/>
                <a:gd name="connsiteY1" fmla="*/ 8857 h 21640"/>
                <a:gd name="connsiteX2" fmla="*/ 9536 w 16201"/>
                <a:gd name="connsiteY2" fmla="*/ 21543 h 21640"/>
                <a:gd name="connsiteX3" fmla="*/ -1691 w 16201"/>
                <a:gd name="connsiteY3" fmla="*/ 13010 h 21640"/>
                <a:gd name="connsiteX4" fmla="*/ 481 w 16201"/>
                <a:gd name="connsiteY4" fmla="*/ 310 h 2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01" h="21640">
                  <a:moveTo>
                    <a:pt x="481" y="310"/>
                  </a:moveTo>
                  <a:cubicBezTo>
                    <a:pt x="4189" y="-832"/>
                    <a:pt x="9244" y="2989"/>
                    <a:pt x="11733" y="8857"/>
                  </a:cubicBezTo>
                  <a:cubicBezTo>
                    <a:pt x="14235" y="14726"/>
                    <a:pt x="13244" y="20401"/>
                    <a:pt x="9536" y="21543"/>
                  </a:cubicBezTo>
                  <a:cubicBezTo>
                    <a:pt x="5827" y="22699"/>
                    <a:pt x="798" y="18864"/>
                    <a:pt x="-1691" y="13010"/>
                  </a:cubicBezTo>
                  <a:cubicBezTo>
                    <a:pt x="-4206" y="7141"/>
                    <a:pt x="-3228" y="1466"/>
                    <a:pt x="481" y="310"/>
                  </a:cubicBezTo>
                </a:path>
              </a:pathLst>
            </a:custGeom>
            <a:solidFill>
              <a:srgbClr val="182B4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9" name="자유형: 도형 698">
              <a:extLst>
                <a:ext uri="{FF2B5EF4-FFF2-40B4-BE49-F238E27FC236}">
                  <a16:creationId xmlns:a16="http://schemas.microsoft.com/office/drawing/2014/main" id="{A6DC7364-1C4D-4756-8822-41C42583D997}"/>
                </a:ext>
              </a:extLst>
            </p:cNvPr>
            <p:cNvSpPr/>
            <p:nvPr/>
          </p:nvSpPr>
          <p:spPr>
            <a:xfrm flipV="1">
              <a:off x="8165170" y="5581911"/>
              <a:ext cx="16199" cy="21631"/>
            </a:xfrm>
            <a:custGeom>
              <a:avLst/>
              <a:gdLst>
                <a:gd name="connsiteX0" fmla="*/ 483 w 16199"/>
                <a:gd name="connsiteY0" fmla="*/ 312 h 21631"/>
                <a:gd name="connsiteX1" fmla="*/ 11735 w 16199"/>
                <a:gd name="connsiteY1" fmla="*/ 8845 h 21631"/>
                <a:gd name="connsiteX2" fmla="*/ 9538 w 16199"/>
                <a:gd name="connsiteY2" fmla="*/ 21535 h 21631"/>
                <a:gd name="connsiteX3" fmla="*/ -1702 w 16199"/>
                <a:gd name="connsiteY3" fmla="*/ 13012 h 21631"/>
                <a:gd name="connsiteX4" fmla="*/ 483 w 16199"/>
                <a:gd name="connsiteY4" fmla="*/ 312 h 2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9" h="21631">
                  <a:moveTo>
                    <a:pt x="483" y="312"/>
                  </a:moveTo>
                  <a:cubicBezTo>
                    <a:pt x="4191" y="-834"/>
                    <a:pt x="9233" y="2990"/>
                    <a:pt x="11735" y="8845"/>
                  </a:cubicBezTo>
                  <a:cubicBezTo>
                    <a:pt x="14224" y="14714"/>
                    <a:pt x="13246" y="20403"/>
                    <a:pt x="9538" y="21535"/>
                  </a:cubicBezTo>
                  <a:cubicBezTo>
                    <a:pt x="5829" y="22691"/>
                    <a:pt x="787" y="18865"/>
                    <a:pt x="-1702" y="13012"/>
                  </a:cubicBezTo>
                  <a:cubicBezTo>
                    <a:pt x="-4204" y="7143"/>
                    <a:pt x="-3226" y="1454"/>
                    <a:pt x="483" y="312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0" name="자유형: 도형 699">
              <a:extLst>
                <a:ext uri="{FF2B5EF4-FFF2-40B4-BE49-F238E27FC236}">
                  <a16:creationId xmlns:a16="http://schemas.microsoft.com/office/drawing/2014/main" id="{89DAF501-151C-48B7-9CCA-C8BFF8CB7A6B}"/>
                </a:ext>
              </a:extLst>
            </p:cNvPr>
            <p:cNvSpPr/>
            <p:nvPr/>
          </p:nvSpPr>
          <p:spPr>
            <a:xfrm flipV="1">
              <a:off x="7521130" y="5240997"/>
              <a:ext cx="646455" cy="570433"/>
            </a:xfrm>
            <a:custGeom>
              <a:avLst/>
              <a:gdLst>
                <a:gd name="connsiteX0" fmla="*/ -2864 w 646455"/>
                <a:gd name="connsiteY0" fmla="*/ 50 h 570433"/>
                <a:gd name="connsiteX1" fmla="*/ -2864 w 646455"/>
                <a:gd name="connsiteY1" fmla="*/ 207481 h 570433"/>
                <a:gd name="connsiteX2" fmla="*/ 636823 w 646455"/>
                <a:gd name="connsiteY2" fmla="*/ 570483 h 570433"/>
                <a:gd name="connsiteX3" fmla="*/ 643592 w 646455"/>
                <a:gd name="connsiteY3" fmla="*/ 365824 h 570433"/>
                <a:gd name="connsiteX4" fmla="*/ -2864 w 646455"/>
                <a:gd name="connsiteY4" fmla="*/ 50 h 570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455" h="570433">
                  <a:moveTo>
                    <a:pt x="-2864" y="50"/>
                  </a:moveTo>
                  <a:lnTo>
                    <a:pt x="-2864" y="207481"/>
                  </a:lnTo>
                  <a:lnTo>
                    <a:pt x="636823" y="570483"/>
                  </a:lnTo>
                  <a:lnTo>
                    <a:pt x="643592" y="365824"/>
                  </a:lnTo>
                  <a:lnTo>
                    <a:pt x="-2864" y="50"/>
                  </a:lnTo>
                </a:path>
              </a:pathLst>
            </a:custGeom>
            <a:solidFill>
              <a:srgbClr val="1E3F6B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1" name="자유형: 도형 700">
              <a:extLst>
                <a:ext uri="{FF2B5EF4-FFF2-40B4-BE49-F238E27FC236}">
                  <a16:creationId xmlns:a16="http://schemas.microsoft.com/office/drawing/2014/main" id="{FB81973A-E140-42D3-A467-BCC21324BFCF}"/>
                </a:ext>
              </a:extLst>
            </p:cNvPr>
            <p:cNvSpPr/>
            <p:nvPr/>
          </p:nvSpPr>
          <p:spPr>
            <a:xfrm flipV="1">
              <a:off x="7637297" y="5486346"/>
              <a:ext cx="567372" cy="327024"/>
            </a:xfrm>
            <a:custGeom>
              <a:avLst/>
              <a:gdLst>
                <a:gd name="connsiteX0" fmla="*/ 182110 w 567372"/>
                <a:gd name="connsiteY0" fmla="*/ 160 h 327024"/>
                <a:gd name="connsiteX1" fmla="*/ -2916 w 567372"/>
                <a:gd name="connsiteY1" fmla="*/ 104945 h 327024"/>
                <a:gd name="connsiteX2" fmla="*/ 377932 w 567372"/>
                <a:gd name="connsiteY2" fmla="*/ 327185 h 327024"/>
                <a:gd name="connsiteX3" fmla="*/ 564457 w 567372"/>
                <a:gd name="connsiteY3" fmla="*/ 220758 h 327024"/>
                <a:gd name="connsiteX4" fmla="*/ 182110 w 567372"/>
                <a:gd name="connsiteY4" fmla="*/ 160 h 32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24">
                  <a:moveTo>
                    <a:pt x="182110" y="160"/>
                  </a:moveTo>
                  <a:lnTo>
                    <a:pt x="-2916" y="104945"/>
                  </a:lnTo>
                  <a:lnTo>
                    <a:pt x="377932" y="327185"/>
                  </a:lnTo>
                  <a:lnTo>
                    <a:pt x="564457" y="220758"/>
                  </a:lnTo>
                  <a:lnTo>
                    <a:pt x="182110" y="160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2" name="자유형: 도형 701">
              <a:extLst>
                <a:ext uri="{FF2B5EF4-FFF2-40B4-BE49-F238E27FC236}">
                  <a16:creationId xmlns:a16="http://schemas.microsoft.com/office/drawing/2014/main" id="{A59673EA-D415-4FDE-B24E-54E50A9B29CE}"/>
                </a:ext>
              </a:extLst>
            </p:cNvPr>
            <p:cNvSpPr/>
            <p:nvPr/>
          </p:nvSpPr>
          <p:spPr>
            <a:xfrm flipV="1">
              <a:off x="7822463" y="5486346"/>
              <a:ext cx="382206" cy="326950"/>
            </a:xfrm>
            <a:custGeom>
              <a:avLst/>
              <a:gdLst>
                <a:gd name="connsiteX0" fmla="*/ -2979 w 382206"/>
                <a:gd name="connsiteY0" fmla="*/ 212935 h 326950"/>
                <a:gd name="connsiteX1" fmla="*/ 192703 w 382206"/>
                <a:gd name="connsiteY1" fmla="*/ 327110 h 326950"/>
                <a:gd name="connsiteX2" fmla="*/ 379228 w 382206"/>
                <a:gd name="connsiteY2" fmla="*/ 220683 h 326950"/>
                <a:gd name="connsiteX3" fmla="*/ -2979 w 382206"/>
                <a:gd name="connsiteY3" fmla="*/ 160 h 326950"/>
                <a:gd name="connsiteX4" fmla="*/ -2979 w 382206"/>
                <a:gd name="connsiteY4" fmla="*/ 212935 h 32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0">
                  <a:moveTo>
                    <a:pt x="-2979" y="212935"/>
                  </a:moveTo>
                  <a:lnTo>
                    <a:pt x="192703" y="327110"/>
                  </a:lnTo>
                  <a:lnTo>
                    <a:pt x="379228" y="220683"/>
                  </a:lnTo>
                  <a:lnTo>
                    <a:pt x="-2979" y="160"/>
                  </a:lnTo>
                  <a:lnTo>
                    <a:pt x="-2979" y="212935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3" name="자유형: 도형 702">
              <a:extLst>
                <a:ext uri="{FF2B5EF4-FFF2-40B4-BE49-F238E27FC236}">
                  <a16:creationId xmlns:a16="http://schemas.microsoft.com/office/drawing/2014/main" id="{CB4B61FA-08E7-4E4F-A418-CA75042F2C92}"/>
                </a:ext>
              </a:extLst>
            </p:cNvPr>
            <p:cNvSpPr/>
            <p:nvPr/>
          </p:nvSpPr>
          <p:spPr>
            <a:xfrm flipV="1">
              <a:off x="7642491" y="5486172"/>
              <a:ext cx="557695" cy="321458"/>
            </a:xfrm>
            <a:custGeom>
              <a:avLst/>
              <a:gdLst>
                <a:gd name="connsiteX0" fmla="*/ 177272 w 557695"/>
                <a:gd name="connsiteY0" fmla="*/ 158 h 321458"/>
                <a:gd name="connsiteX1" fmla="*/ -2916 w 557695"/>
                <a:gd name="connsiteY1" fmla="*/ 102213 h 321458"/>
                <a:gd name="connsiteX2" fmla="*/ 373093 w 557695"/>
                <a:gd name="connsiteY2" fmla="*/ 321616 h 321458"/>
                <a:gd name="connsiteX3" fmla="*/ 554779 w 557695"/>
                <a:gd name="connsiteY3" fmla="*/ 217947 h 321458"/>
                <a:gd name="connsiteX4" fmla="*/ 177272 w 557695"/>
                <a:gd name="connsiteY4" fmla="*/ 158 h 32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58">
                  <a:moveTo>
                    <a:pt x="177272" y="158"/>
                  </a:moveTo>
                  <a:lnTo>
                    <a:pt x="-2916" y="102213"/>
                  </a:lnTo>
                  <a:lnTo>
                    <a:pt x="373093" y="321616"/>
                  </a:lnTo>
                  <a:lnTo>
                    <a:pt x="554779" y="217947"/>
                  </a:lnTo>
                  <a:lnTo>
                    <a:pt x="177272" y="158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4" name="자유형: 도형 703">
              <a:extLst>
                <a:ext uri="{FF2B5EF4-FFF2-40B4-BE49-F238E27FC236}">
                  <a16:creationId xmlns:a16="http://schemas.microsoft.com/office/drawing/2014/main" id="{7B0B8761-9926-474F-9620-4EAA1A57DB15}"/>
                </a:ext>
              </a:extLst>
            </p:cNvPr>
            <p:cNvSpPr/>
            <p:nvPr/>
          </p:nvSpPr>
          <p:spPr>
            <a:xfrm flipV="1">
              <a:off x="7637297" y="5478349"/>
              <a:ext cx="567372" cy="327024"/>
            </a:xfrm>
            <a:custGeom>
              <a:avLst/>
              <a:gdLst>
                <a:gd name="connsiteX0" fmla="*/ 182110 w 567372"/>
                <a:gd name="connsiteY0" fmla="*/ 153 h 327024"/>
                <a:gd name="connsiteX1" fmla="*/ -2916 w 567372"/>
                <a:gd name="connsiteY1" fmla="*/ 104953 h 327024"/>
                <a:gd name="connsiteX2" fmla="*/ 377932 w 567372"/>
                <a:gd name="connsiteY2" fmla="*/ 327178 h 327024"/>
                <a:gd name="connsiteX3" fmla="*/ 564457 w 567372"/>
                <a:gd name="connsiteY3" fmla="*/ 220756 h 327024"/>
                <a:gd name="connsiteX4" fmla="*/ 182110 w 567372"/>
                <a:gd name="connsiteY4" fmla="*/ 153 h 32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24">
                  <a:moveTo>
                    <a:pt x="182110" y="153"/>
                  </a:moveTo>
                  <a:lnTo>
                    <a:pt x="-2916" y="104953"/>
                  </a:lnTo>
                  <a:lnTo>
                    <a:pt x="377932" y="327178"/>
                  </a:lnTo>
                  <a:lnTo>
                    <a:pt x="564457" y="220756"/>
                  </a:lnTo>
                  <a:lnTo>
                    <a:pt x="182110" y="153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5" name="자유형: 도형 704">
              <a:extLst>
                <a:ext uri="{FF2B5EF4-FFF2-40B4-BE49-F238E27FC236}">
                  <a16:creationId xmlns:a16="http://schemas.microsoft.com/office/drawing/2014/main" id="{04B29F30-2B94-45E9-AC5C-A8ACC5BF315B}"/>
                </a:ext>
              </a:extLst>
            </p:cNvPr>
            <p:cNvSpPr/>
            <p:nvPr/>
          </p:nvSpPr>
          <p:spPr>
            <a:xfrm flipV="1">
              <a:off x="7822463" y="5478349"/>
              <a:ext cx="382206" cy="326936"/>
            </a:xfrm>
            <a:custGeom>
              <a:avLst/>
              <a:gdLst>
                <a:gd name="connsiteX0" fmla="*/ -2979 w 382206"/>
                <a:gd name="connsiteY0" fmla="*/ 212928 h 326936"/>
                <a:gd name="connsiteX1" fmla="*/ 192703 w 382206"/>
                <a:gd name="connsiteY1" fmla="*/ 327089 h 326936"/>
                <a:gd name="connsiteX2" fmla="*/ 379228 w 382206"/>
                <a:gd name="connsiteY2" fmla="*/ 220667 h 326936"/>
                <a:gd name="connsiteX3" fmla="*/ -2979 w 382206"/>
                <a:gd name="connsiteY3" fmla="*/ 153 h 326936"/>
                <a:gd name="connsiteX4" fmla="*/ -2979 w 382206"/>
                <a:gd name="connsiteY4" fmla="*/ 212928 h 326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36">
                  <a:moveTo>
                    <a:pt x="-2979" y="212928"/>
                  </a:moveTo>
                  <a:lnTo>
                    <a:pt x="192703" y="327089"/>
                  </a:lnTo>
                  <a:lnTo>
                    <a:pt x="379228" y="220667"/>
                  </a:lnTo>
                  <a:lnTo>
                    <a:pt x="-2979" y="153"/>
                  </a:lnTo>
                  <a:lnTo>
                    <a:pt x="-2979" y="212928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6" name="자유형: 도형 705">
              <a:extLst>
                <a:ext uri="{FF2B5EF4-FFF2-40B4-BE49-F238E27FC236}">
                  <a16:creationId xmlns:a16="http://schemas.microsoft.com/office/drawing/2014/main" id="{862AFB92-5721-43A8-96C2-0686A7DA2C06}"/>
                </a:ext>
              </a:extLst>
            </p:cNvPr>
            <p:cNvSpPr/>
            <p:nvPr/>
          </p:nvSpPr>
          <p:spPr>
            <a:xfrm flipV="1">
              <a:off x="7642491" y="5478156"/>
              <a:ext cx="557695" cy="321463"/>
            </a:xfrm>
            <a:custGeom>
              <a:avLst/>
              <a:gdLst>
                <a:gd name="connsiteX0" fmla="*/ 177272 w 557695"/>
                <a:gd name="connsiteY0" fmla="*/ 150 h 321463"/>
                <a:gd name="connsiteX1" fmla="*/ -2916 w 557695"/>
                <a:gd name="connsiteY1" fmla="*/ 102208 h 321463"/>
                <a:gd name="connsiteX2" fmla="*/ 373093 w 557695"/>
                <a:gd name="connsiteY2" fmla="*/ 321614 h 321463"/>
                <a:gd name="connsiteX3" fmla="*/ 554779 w 557695"/>
                <a:gd name="connsiteY3" fmla="*/ 217941 h 321463"/>
                <a:gd name="connsiteX4" fmla="*/ 177272 w 557695"/>
                <a:gd name="connsiteY4" fmla="*/ 150 h 32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63">
                  <a:moveTo>
                    <a:pt x="177272" y="150"/>
                  </a:moveTo>
                  <a:lnTo>
                    <a:pt x="-2916" y="102208"/>
                  </a:lnTo>
                  <a:lnTo>
                    <a:pt x="373093" y="321614"/>
                  </a:lnTo>
                  <a:lnTo>
                    <a:pt x="554779" y="217941"/>
                  </a:lnTo>
                  <a:lnTo>
                    <a:pt x="177272" y="150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7" name="자유형: 도형 706">
              <a:extLst>
                <a:ext uri="{FF2B5EF4-FFF2-40B4-BE49-F238E27FC236}">
                  <a16:creationId xmlns:a16="http://schemas.microsoft.com/office/drawing/2014/main" id="{1C67A4A8-E4B7-4F8C-90F8-D6391855E487}"/>
                </a:ext>
              </a:extLst>
            </p:cNvPr>
            <p:cNvSpPr/>
            <p:nvPr/>
          </p:nvSpPr>
          <p:spPr>
            <a:xfrm flipV="1">
              <a:off x="7637297" y="5470332"/>
              <a:ext cx="567372" cy="327040"/>
            </a:xfrm>
            <a:custGeom>
              <a:avLst/>
              <a:gdLst>
                <a:gd name="connsiteX0" fmla="*/ 182110 w 567372"/>
                <a:gd name="connsiteY0" fmla="*/ 146 h 327040"/>
                <a:gd name="connsiteX1" fmla="*/ -2916 w 567372"/>
                <a:gd name="connsiteY1" fmla="*/ 104960 h 327040"/>
                <a:gd name="connsiteX2" fmla="*/ 377932 w 567372"/>
                <a:gd name="connsiteY2" fmla="*/ 327186 h 327040"/>
                <a:gd name="connsiteX3" fmla="*/ 564457 w 567372"/>
                <a:gd name="connsiteY3" fmla="*/ 220744 h 327040"/>
                <a:gd name="connsiteX4" fmla="*/ 182110 w 567372"/>
                <a:gd name="connsiteY4" fmla="*/ 146 h 32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40">
                  <a:moveTo>
                    <a:pt x="182110" y="146"/>
                  </a:moveTo>
                  <a:lnTo>
                    <a:pt x="-2916" y="104960"/>
                  </a:lnTo>
                  <a:lnTo>
                    <a:pt x="377932" y="327186"/>
                  </a:lnTo>
                  <a:lnTo>
                    <a:pt x="564457" y="220744"/>
                  </a:lnTo>
                  <a:lnTo>
                    <a:pt x="182110" y="146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8" name="자유형: 도형 707">
              <a:extLst>
                <a:ext uri="{FF2B5EF4-FFF2-40B4-BE49-F238E27FC236}">
                  <a16:creationId xmlns:a16="http://schemas.microsoft.com/office/drawing/2014/main" id="{2439DCE3-6ED4-4BD4-8AA4-8C60A9C99AC0}"/>
                </a:ext>
              </a:extLst>
            </p:cNvPr>
            <p:cNvSpPr/>
            <p:nvPr/>
          </p:nvSpPr>
          <p:spPr>
            <a:xfrm flipV="1">
              <a:off x="7822463" y="5470332"/>
              <a:ext cx="382206" cy="326951"/>
            </a:xfrm>
            <a:custGeom>
              <a:avLst/>
              <a:gdLst>
                <a:gd name="connsiteX0" fmla="*/ -2979 w 382206"/>
                <a:gd name="connsiteY0" fmla="*/ 212920 h 326951"/>
                <a:gd name="connsiteX1" fmla="*/ 192703 w 382206"/>
                <a:gd name="connsiteY1" fmla="*/ 327097 h 326951"/>
                <a:gd name="connsiteX2" fmla="*/ 379228 w 382206"/>
                <a:gd name="connsiteY2" fmla="*/ 220655 h 326951"/>
                <a:gd name="connsiteX3" fmla="*/ -2979 w 382206"/>
                <a:gd name="connsiteY3" fmla="*/ 146 h 326951"/>
                <a:gd name="connsiteX4" fmla="*/ -2979 w 382206"/>
                <a:gd name="connsiteY4" fmla="*/ 212920 h 32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1">
                  <a:moveTo>
                    <a:pt x="-2979" y="212920"/>
                  </a:moveTo>
                  <a:lnTo>
                    <a:pt x="192703" y="327097"/>
                  </a:lnTo>
                  <a:lnTo>
                    <a:pt x="379228" y="220655"/>
                  </a:lnTo>
                  <a:lnTo>
                    <a:pt x="-2979" y="146"/>
                  </a:lnTo>
                  <a:lnTo>
                    <a:pt x="-2979" y="212920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9" name="자유형: 도형 708">
              <a:extLst>
                <a:ext uri="{FF2B5EF4-FFF2-40B4-BE49-F238E27FC236}">
                  <a16:creationId xmlns:a16="http://schemas.microsoft.com/office/drawing/2014/main" id="{DF5DAD10-9783-4454-9EAB-38C6BB499ABF}"/>
                </a:ext>
              </a:extLst>
            </p:cNvPr>
            <p:cNvSpPr/>
            <p:nvPr/>
          </p:nvSpPr>
          <p:spPr>
            <a:xfrm flipV="1">
              <a:off x="7642491" y="5470144"/>
              <a:ext cx="557695" cy="321473"/>
            </a:xfrm>
            <a:custGeom>
              <a:avLst/>
              <a:gdLst>
                <a:gd name="connsiteX0" fmla="*/ 177272 w 557695"/>
                <a:gd name="connsiteY0" fmla="*/ 143 h 321473"/>
                <a:gd name="connsiteX1" fmla="*/ -2916 w 557695"/>
                <a:gd name="connsiteY1" fmla="*/ 102214 h 321473"/>
                <a:gd name="connsiteX2" fmla="*/ 373093 w 557695"/>
                <a:gd name="connsiteY2" fmla="*/ 321617 h 321473"/>
                <a:gd name="connsiteX3" fmla="*/ 554779 w 557695"/>
                <a:gd name="connsiteY3" fmla="*/ 217933 h 321473"/>
                <a:gd name="connsiteX4" fmla="*/ 177272 w 557695"/>
                <a:gd name="connsiteY4" fmla="*/ 143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143"/>
                  </a:moveTo>
                  <a:lnTo>
                    <a:pt x="-2916" y="102214"/>
                  </a:lnTo>
                  <a:lnTo>
                    <a:pt x="373093" y="321617"/>
                  </a:lnTo>
                  <a:lnTo>
                    <a:pt x="554779" y="217933"/>
                  </a:lnTo>
                  <a:lnTo>
                    <a:pt x="177272" y="143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0" name="자유형: 도형 709">
              <a:extLst>
                <a:ext uri="{FF2B5EF4-FFF2-40B4-BE49-F238E27FC236}">
                  <a16:creationId xmlns:a16="http://schemas.microsoft.com/office/drawing/2014/main" id="{4168FE24-BB33-469D-AD45-0A774E6ACD75}"/>
                </a:ext>
              </a:extLst>
            </p:cNvPr>
            <p:cNvSpPr/>
            <p:nvPr/>
          </p:nvSpPr>
          <p:spPr>
            <a:xfrm flipV="1">
              <a:off x="7637297" y="5462320"/>
              <a:ext cx="567372" cy="327040"/>
            </a:xfrm>
            <a:custGeom>
              <a:avLst/>
              <a:gdLst>
                <a:gd name="connsiteX0" fmla="*/ 182110 w 567372"/>
                <a:gd name="connsiteY0" fmla="*/ 139 h 327040"/>
                <a:gd name="connsiteX1" fmla="*/ -2916 w 567372"/>
                <a:gd name="connsiteY1" fmla="*/ 104954 h 327040"/>
                <a:gd name="connsiteX2" fmla="*/ 377932 w 567372"/>
                <a:gd name="connsiteY2" fmla="*/ 327179 h 327040"/>
                <a:gd name="connsiteX3" fmla="*/ 564457 w 567372"/>
                <a:gd name="connsiteY3" fmla="*/ 220743 h 327040"/>
                <a:gd name="connsiteX4" fmla="*/ 182110 w 567372"/>
                <a:gd name="connsiteY4" fmla="*/ 139 h 32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40">
                  <a:moveTo>
                    <a:pt x="182110" y="139"/>
                  </a:moveTo>
                  <a:lnTo>
                    <a:pt x="-2916" y="104954"/>
                  </a:lnTo>
                  <a:lnTo>
                    <a:pt x="377932" y="327179"/>
                  </a:lnTo>
                  <a:lnTo>
                    <a:pt x="564457" y="220743"/>
                  </a:lnTo>
                  <a:lnTo>
                    <a:pt x="182110" y="139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1" name="자유형: 도형 710">
              <a:extLst>
                <a:ext uri="{FF2B5EF4-FFF2-40B4-BE49-F238E27FC236}">
                  <a16:creationId xmlns:a16="http://schemas.microsoft.com/office/drawing/2014/main" id="{276D7787-431B-4553-9A8A-F8BB22DF966F}"/>
                </a:ext>
              </a:extLst>
            </p:cNvPr>
            <p:cNvSpPr/>
            <p:nvPr/>
          </p:nvSpPr>
          <p:spPr>
            <a:xfrm flipV="1">
              <a:off x="7822463" y="5462320"/>
              <a:ext cx="382206" cy="326950"/>
            </a:xfrm>
            <a:custGeom>
              <a:avLst/>
              <a:gdLst>
                <a:gd name="connsiteX0" fmla="*/ -2979 w 382206"/>
                <a:gd name="connsiteY0" fmla="*/ 212918 h 326950"/>
                <a:gd name="connsiteX1" fmla="*/ 192703 w 382206"/>
                <a:gd name="connsiteY1" fmla="*/ 327089 h 326950"/>
                <a:gd name="connsiteX2" fmla="*/ 379228 w 382206"/>
                <a:gd name="connsiteY2" fmla="*/ 220653 h 326950"/>
                <a:gd name="connsiteX3" fmla="*/ -2979 w 382206"/>
                <a:gd name="connsiteY3" fmla="*/ 139 h 326950"/>
                <a:gd name="connsiteX4" fmla="*/ -2979 w 382206"/>
                <a:gd name="connsiteY4" fmla="*/ 212918 h 32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0">
                  <a:moveTo>
                    <a:pt x="-2979" y="212918"/>
                  </a:moveTo>
                  <a:lnTo>
                    <a:pt x="192703" y="327089"/>
                  </a:lnTo>
                  <a:lnTo>
                    <a:pt x="379228" y="220653"/>
                  </a:lnTo>
                  <a:lnTo>
                    <a:pt x="-2979" y="139"/>
                  </a:lnTo>
                  <a:lnTo>
                    <a:pt x="-2979" y="212918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2" name="자유형: 도형 711">
              <a:extLst>
                <a:ext uri="{FF2B5EF4-FFF2-40B4-BE49-F238E27FC236}">
                  <a16:creationId xmlns:a16="http://schemas.microsoft.com/office/drawing/2014/main" id="{AE248020-C776-49D9-B625-8302B5B4A26E}"/>
                </a:ext>
              </a:extLst>
            </p:cNvPr>
            <p:cNvSpPr/>
            <p:nvPr/>
          </p:nvSpPr>
          <p:spPr>
            <a:xfrm flipV="1">
              <a:off x="7642491" y="5462141"/>
              <a:ext cx="557695" cy="321473"/>
            </a:xfrm>
            <a:custGeom>
              <a:avLst/>
              <a:gdLst>
                <a:gd name="connsiteX0" fmla="*/ 177272 w 557695"/>
                <a:gd name="connsiteY0" fmla="*/ 136 h 321473"/>
                <a:gd name="connsiteX1" fmla="*/ -2916 w 557695"/>
                <a:gd name="connsiteY1" fmla="*/ 102192 h 321473"/>
                <a:gd name="connsiteX2" fmla="*/ 373093 w 557695"/>
                <a:gd name="connsiteY2" fmla="*/ 321610 h 321473"/>
                <a:gd name="connsiteX3" fmla="*/ 554779 w 557695"/>
                <a:gd name="connsiteY3" fmla="*/ 217941 h 321473"/>
                <a:gd name="connsiteX4" fmla="*/ 177272 w 557695"/>
                <a:gd name="connsiteY4" fmla="*/ 136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136"/>
                  </a:moveTo>
                  <a:lnTo>
                    <a:pt x="-2916" y="102192"/>
                  </a:lnTo>
                  <a:lnTo>
                    <a:pt x="373093" y="321610"/>
                  </a:lnTo>
                  <a:lnTo>
                    <a:pt x="554779" y="217941"/>
                  </a:lnTo>
                  <a:lnTo>
                    <a:pt x="177272" y="136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3" name="자유형: 도형 712">
              <a:extLst>
                <a:ext uri="{FF2B5EF4-FFF2-40B4-BE49-F238E27FC236}">
                  <a16:creationId xmlns:a16="http://schemas.microsoft.com/office/drawing/2014/main" id="{F24AE791-A3F7-4C5B-8C9F-5CB0B021DF61}"/>
                </a:ext>
              </a:extLst>
            </p:cNvPr>
            <p:cNvSpPr/>
            <p:nvPr/>
          </p:nvSpPr>
          <p:spPr>
            <a:xfrm flipV="1">
              <a:off x="7637297" y="5454308"/>
              <a:ext cx="567372" cy="327035"/>
            </a:xfrm>
            <a:custGeom>
              <a:avLst/>
              <a:gdLst>
                <a:gd name="connsiteX0" fmla="*/ 182110 w 567372"/>
                <a:gd name="connsiteY0" fmla="*/ 132 h 327035"/>
                <a:gd name="connsiteX1" fmla="*/ -2916 w 567372"/>
                <a:gd name="connsiteY1" fmla="*/ 104931 h 327035"/>
                <a:gd name="connsiteX2" fmla="*/ 377932 w 567372"/>
                <a:gd name="connsiteY2" fmla="*/ 327167 h 327035"/>
                <a:gd name="connsiteX3" fmla="*/ 564457 w 567372"/>
                <a:gd name="connsiteY3" fmla="*/ 220714 h 327035"/>
                <a:gd name="connsiteX4" fmla="*/ 182110 w 567372"/>
                <a:gd name="connsiteY4" fmla="*/ 132 h 327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35">
                  <a:moveTo>
                    <a:pt x="182110" y="132"/>
                  </a:moveTo>
                  <a:lnTo>
                    <a:pt x="-2916" y="104931"/>
                  </a:lnTo>
                  <a:lnTo>
                    <a:pt x="377932" y="327167"/>
                  </a:lnTo>
                  <a:lnTo>
                    <a:pt x="564457" y="220714"/>
                  </a:lnTo>
                  <a:lnTo>
                    <a:pt x="182110" y="132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4" name="자유형: 도형 713">
              <a:extLst>
                <a:ext uri="{FF2B5EF4-FFF2-40B4-BE49-F238E27FC236}">
                  <a16:creationId xmlns:a16="http://schemas.microsoft.com/office/drawing/2014/main" id="{354D3A97-F69B-4644-AAC6-799729DC4A13}"/>
                </a:ext>
              </a:extLst>
            </p:cNvPr>
            <p:cNvSpPr/>
            <p:nvPr/>
          </p:nvSpPr>
          <p:spPr>
            <a:xfrm flipV="1">
              <a:off x="7822463" y="5454308"/>
              <a:ext cx="382206" cy="326946"/>
            </a:xfrm>
            <a:custGeom>
              <a:avLst/>
              <a:gdLst>
                <a:gd name="connsiteX0" fmla="*/ -2979 w 382206"/>
                <a:gd name="connsiteY0" fmla="*/ 212906 h 326946"/>
                <a:gd name="connsiteX1" fmla="*/ 192703 w 382206"/>
                <a:gd name="connsiteY1" fmla="*/ 327078 h 326946"/>
                <a:gd name="connsiteX2" fmla="*/ 379228 w 382206"/>
                <a:gd name="connsiteY2" fmla="*/ 220625 h 326946"/>
                <a:gd name="connsiteX3" fmla="*/ -2979 w 382206"/>
                <a:gd name="connsiteY3" fmla="*/ 132 h 326946"/>
                <a:gd name="connsiteX4" fmla="*/ -2979 w 382206"/>
                <a:gd name="connsiteY4" fmla="*/ 212906 h 326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46">
                  <a:moveTo>
                    <a:pt x="-2979" y="212906"/>
                  </a:moveTo>
                  <a:lnTo>
                    <a:pt x="192703" y="327078"/>
                  </a:lnTo>
                  <a:lnTo>
                    <a:pt x="379228" y="220625"/>
                  </a:lnTo>
                  <a:lnTo>
                    <a:pt x="-2979" y="132"/>
                  </a:lnTo>
                  <a:lnTo>
                    <a:pt x="-2979" y="212906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5" name="자유형: 도형 714">
              <a:extLst>
                <a:ext uri="{FF2B5EF4-FFF2-40B4-BE49-F238E27FC236}">
                  <a16:creationId xmlns:a16="http://schemas.microsoft.com/office/drawing/2014/main" id="{36805C3F-AB00-47FA-9965-205925BB2A22}"/>
                </a:ext>
              </a:extLst>
            </p:cNvPr>
            <p:cNvSpPr/>
            <p:nvPr/>
          </p:nvSpPr>
          <p:spPr>
            <a:xfrm flipV="1">
              <a:off x="7642491" y="5454130"/>
              <a:ext cx="557695" cy="321473"/>
            </a:xfrm>
            <a:custGeom>
              <a:avLst/>
              <a:gdLst>
                <a:gd name="connsiteX0" fmla="*/ 177272 w 557695"/>
                <a:gd name="connsiteY0" fmla="*/ 129 h 321473"/>
                <a:gd name="connsiteX1" fmla="*/ -2916 w 557695"/>
                <a:gd name="connsiteY1" fmla="*/ 102186 h 321473"/>
                <a:gd name="connsiteX2" fmla="*/ 373093 w 557695"/>
                <a:gd name="connsiteY2" fmla="*/ 321603 h 321473"/>
                <a:gd name="connsiteX3" fmla="*/ 554779 w 557695"/>
                <a:gd name="connsiteY3" fmla="*/ 217934 h 321473"/>
                <a:gd name="connsiteX4" fmla="*/ 177272 w 557695"/>
                <a:gd name="connsiteY4" fmla="*/ 129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129"/>
                  </a:moveTo>
                  <a:lnTo>
                    <a:pt x="-2916" y="102186"/>
                  </a:lnTo>
                  <a:lnTo>
                    <a:pt x="373093" y="321603"/>
                  </a:lnTo>
                  <a:lnTo>
                    <a:pt x="554779" y="217934"/>
                  </a:lnTo>
                  <a:lnTo>
                    <a:pt x="177272" y="129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6" name="자유형: 도형 715">
              <a:extLst>
                <a:ext uri="{FF2B5EF4-FFF2-40B4-BE49-F238E27FC236}">
                  <a16:creationId xmlns:a16="http://schemas.microsoft.com/office/drawing/2014/main" id="{E7584A42-A129-414B-8FFB-494ED65DAF15}"/>
                </a:ext>
              </a:extLst>
            </p:cNvPr>
            <p:cNvSpPr/>
            <p:nvPr/>
          </p:nvSpPr>
          <p:spPr>
            <a:xfrm flipV="1">
              <a:off x="7637297" y="5446306"/>
              <a:ext cx="567372" cy="327025"/>
            </a:xfrm>
            <a:custGeom>
              <a:avLst/>
              <a:gdLst>
                <a:gd name="connsiteX0" fmla="*/ 182110 w 567372"/>
                <a:gd name="connsiteY0" fmla="*/ 124 h 327025"/>
                <a:gd name="connsiteX1" fmla="*/ -2916 w 567372"/>
                <a:gd name="connsiteY1" fmla="*/ 104924 h 327025"/>
                <a:gd name="connsiteX2" fmla="*/ 377932 w 567372"/>
                <a:gd name="connsiteY2" fmla="*/ 327149 h 327025"/>
                <a:gd name="connsiteX3" fmla="*/ 564457 w 567372"/>
                <a:gd name="connsiteY3" fmla="*/ 220712 h 327025"/>
                <a:gd name="connsiteX4" fmla="*/ 182110 w 567372"/>
                <a:gd name="connsiteY4" fmla="*/ 124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25">
                  <a:moveTo>
                    <a:pt x="182110" y="124"/>
                  </a:moveTo>
                  <a:lnTo>
                    <a:pt x="-2916" y="104924"/>
                  </a:lnTo>
                  <a:lnTo>
                    <a:pt x="377932" y="327149"/>
                  </a:lnTo>
                  <a:lnTo>
                    <a:pt x="564457" y="220712"/>
                  </a:lnTo>
                  <a:lnTo>
                    <a:pt x="182110" y="124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7" name="자유형: 도형 716">
              <a:extLst>
                <a:ext uri="{FF2B5EF4-FFF2-40B4-BE49-F238E27FC236}">
                  <a16:creationId xmlns:a16="http://schemas.microsoft.com/office/drawing/2014/main" id="{BE3612B2-0C8D-46D9-AC7C-981A62EC05CA}"/>
                </a:ext>
              </a:extLst>
            </p:cNvPr>
            <p:cNvSpPr/>
            <p:nvPr/>
          </p:nvSpPr>
          <p:spPr>
            <a:xfrm flipV="1">
              <a:off x="7822463" y="5446306"/>
              <a:ext cx="382206" cy="326936"/>
            </a:xfrm>
            <a:custGeom>
              <a:avLst/>
              <a:gdLst>
                <a:gd name="connsiteX0" fmla="*/ -2979 w 382206"/>
                <a:gd name="connsiteY0" fmla="*/ 212899 h 326936"/>
                <a:gd name="connsiteX1" fmla="*/ 192703 w 382206"/>
                <a:gd name="connsiteY1" fmla="*/ 327061 h 326936"/>
                <a:gd name="connsiteX2" fmla="*/ 379228 w 382206"/>
                <a:gd name="connsiteY2" fmla="*/ 220623 h 326936"/>
                <a:gd name="connsiteX3" fmla="*/ -2979 w 382206"/>
                <a:gd name="connsiteY3" fmla="*/ 124 h 326936"/>
                <a:gd name="connsiteX4" fmla="*/ -2979 w 382206"/>
                <a:gd name="connsiteY4" fmla="*/ 212899 h 326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36">
                  <a:moveTo>
                    <a:pt x="-2979" y="212899"/>
                  </a:moveTo>
                  <a:lnTo>
                    <a:pt x="192703" y="327061"/>
                  </a:lnTo>
                  <a:lnTo>
                    <a:pt x="379228" y="220623"/>
                  </a:lnTo>
                  <a:lnTo>
                    <a:pt x="-2979" y="124"/>
                  </a:lnTo>
                  <a:lnTo>
                    <a:pt x="-2979" y="212899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8" name="자유형: 도형 717">
              <a:extLst>
                <a:ext uri="{FF2B5EF4-FFF2-40B4-BE49-F238E27FC236}">
                  <a16:creationId xmlns:a16="http://schemas.microsoft.com/office/drawing/2014/main" id="{5264716E-8400-4F4E-AF1B-D097385A71D6}"/>
                </a:ext>
              </a:extLst>
            </p:cNvPr>
            <p:cNvSpPr/>
            <p:nvPr/>
          </p:nvSpPr>
          <p:spPr>
            <a:xfrm flipV="1">
              <a:off x="7642491" y="5446128"/>
              <a:ext cx="557695" cy="321463"/>
            </a:xfrm>
            <a:custGeom>
              <a:avLst/>
              <a:gdLst>
                <a:gd name="connsiteX0" fmla="*/ 177272 w 557695"/>
                <a:gd name="connsiteY0" fmla="*/ 122 h 321463"/>
                <a:gd name="connsiteX1" fmla="*/ -2916 w 557695"/>
                <a:gd name="connsiteY1" fmla="*/ 102178 h 321463"/>
                <a:gd name="connsiteX2" fmla="*/ 373093 w 557695"/>
                <a:gd name="connsiteY2" fmla="*/ 321585 h 321463"/>
                <a:gd name="connsiteX3" fmla="*/ 554779 w 557695"/>
                <a:gd name="connsiteY3" fmla="*/ 217917 h 321463"/>
                <a:gd name="connsiteX4" fmla="*/ 177272 w 557695"/>
                <a:gd name="connsiteY4" fmla="*/ 122 h 32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63">
                  <a:moveTo>
                    <a:pt x="177272" y="122"/>
                  </a:moveTo>
                  <a:lnTo>
                    <a:pt x="-2916" y="102178"/>
                  </a:lnTo>
                  <a:lnTo>
                    <a:pt x="373093" y="321585"/>
                  </a:lnTo>
                  <a:lnTo>
                    <a:pt x="554779" y="217917"/>
                  </a:lnTo>
                  <a:lnTo>
                    <a:pt x="177272" y="122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9" name="자유형: 도형 718">
              <a:extLst>
                <a:ext uri="{FF2B5EF4-FFF2-40B4-BE49-F238E27FC236}">
                  <a16:creationId xmlns:a16="http://schemas.microsoft.com/office/drawing/2014/main" id="{56B817E1-B509-4711-BEC2-635B37EE0087}"/>
                </a:ext>
              </a:extLst>
            </p:cNvPr>
            <p:cNvSpPr/>
            <p:nvPr/>
          </p:nvSpPr>
          <p:spPr>
            <a:xfrm flipV="1">
              <a:off x="7637297" y="5438289"/>
              <a:ext cx="567372" cy="327040"/>
            </a:xfrm>
            <a:custGeom>
              <a:avLst/>
              <a:gdLst>
                <a:gd name="connsiteX0" fmla="*/ 182110 w 567372"/>
                <a:gd name="connsiteY0" fmla="*/ 117 h 327040"/>
                <a:gd name="connsiteX1" fmla="*/ -2916 w 567372"/>
                <a:gd name="connsiteY1" fmla="*/ 104933 h 327040"/>
                <a:gd name="connsiteX2" fmla="*/ 377932 w 567372"/>
                <a:gd name="connsiteY2" fmla="*/ 327157 h 327040"/>
                <a:gd name="connsiteX3" fmla="*/ 564457 w 567372"/>
                <a:gd name="connsiteY3" fmla="*/ 220716 h 327040"/>
                <a:gd name="connsiteX4" fmla="*/ 182110 w 567372"/>
                <a:gd name="connsiteY4" fmla="*/ 117 h 32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40">
                  <a:moveTo>
                    <a:pt x="182110" y="117"/>
                  </a:moveTo>
                  <a:lnTo>
                    <a:pt x="-2916" y="104933"/>
                  </a:lnTo>
                  <a:lnTo>
                    <a:pt x="377932" y="327157"/>
                  </a:lnTo>
                  <a:lnTo>
                    <a:pt x="564457" y="220716"/>
                  </a:lnTo>
                  <a:lnTo>
                    <a:pt x="182110" y="117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0" name="자유형: 도형 719">
              <a:extLst>
                <a:ext uri="{FF2B5EF4-FFF2-40B4-BE49-F238E27FC236}">
                  <a16:creationId xmlns:a16="http://schemas.microsoft.com/office/drawing/2014/main" id="{DE5A1891-64F4-4D07-892B-333652055714}"/>
                </a:ext>
              </a:extLst>
            </p:cNvPr>
            <p:cNvSpPr/>
            <p:nvPr/>
          </p:nvSpPr>
          <p:spPr>
            <a:xfrm flipV="1">
              <a:off x="7822463" y="5438289"/>
              <a:ext cx="382206" cy="326950"/>
            </a:xfrm>
            <a:custGeom>
              <a:avLst/>
              <a:gdLst>
                <a:gd name="connsiteX0" fmla="*/ -2979 w 382206"/>
                <a:gd name="connsiteY0" fmla="*/ 212882 h 326950"/>
                <a:gd name="connsiteX1" fmla="*/ 192703 w 382206"/>
                <a:gd name="connsiteY1" fmla="*/ 327067 h 326950"/>
                <a:gd name="connsiteX2" fmla="*/ 379228 w 382206"/>
                <a:gd name="connsiteY2" fmla="*/ 220626 h 326950"/>
                <a:gd name="connsiteX3" fmla="*/ -2979 w 382206"/>
                <a:gd name="connsiteY3" fmla="*/ 117 h 326950"/>
                <a:gd name="connsiteX4" fmla="*/ -2979 w 382206"/>
                <a:gd name="connsiteY4" fmla="*/ 212882 h 32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0">
                  <a:moveTo>
                    <a:pt x="-2979" y="212882"/>
                  </a:moveTo>
                  <a:lnTo>
                    <a:pt x="192703" y="327067"/>
                  </a:lnTo>
                  <a:lnTo>
                    <a:pt x="379228" y="220626"/>
                  </a:lnTo>
                  <a:lnTo>
                    <a:pt x="-2979" y="117"/>
                  </a:lnTo>
                  <a:lnTo>
                    <a:pt x="-2979" y="212882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1" name="자유형: 도형 720">
              <a:extLst>
                <a:ext uri="{FF2B5EF4-FFF2-40B4-BE49-F238E27FC236}">
                  <a16:creationId xmlns:a16="http://schemas.microsoft.com/office/drawing/2014/main" id="{2F716BA5-353E-4FC7-8BE8-FBEE7F0FAF83}"/>
                </a:ext>
              </a:extLst>
            </p:cNvPr>
            <p:cNvSpPr/>
            <p:nvPr/>
          </p:nvSpPr>
          <p:spPr>
            <a:xfrm flipV="1">
              <a:off x="7642491" y="5438115"/>
              <a:ext cx="557695" cy="321473"/>
            </a:xfrm>
            <a:custGeom>
              <a:avLst/>
              <a:gdLst>
                <a:gd name="connsiteX0" fmla="*/ 177272 w 557695"/>
                <a:gd name="connsiteY0" fmla="*/ 115 h 321473"/>
                <a:gd name="connsiteX1" fmla="*/ -2916 w 557695"/>
                <a:gd name="connsiteY1" fmla="*/ 102186 h 321473"/>
                <a:gd name="connsiteX2" fmla="*/ 373093 w 557695"/>
                <a:gd name="connsiteY2" fmla="*/ 321588 h 321473"/>
                <a:gd name="connsiteX3" fmla="*/ 554779 w 557695"/>
                <a:gd name="connsiteY3" fmla="*/ 217909 h 321473"/>
                <a:gd name="connsiteX4" fmla="*/ 177272 w 557695"/>
                <a:gd name="connsiteY4" fmla="*/ 115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115"/>
                  </a:moveTo>
                  <a:lnTo>
                    <a:pt x="-2916" y="102186"/>
                  </a:lnTo>
                  <a:lnTo>
                    <a:pt x="373093" y="321588"/>
                  </a:lnTo>
                  <a:lnTo>
                    <a:pt x="554779" y="217909"/>
                  </a:lnTo>
                  <a:lnTo>
                    <a:pt x="177272" y="115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2" name="자유형: 도형 721">
              <a:extLst>
                <a:ext uri="{FF2B5EF4-FFF2-40B4-BE49-F238E27FC236}">
                  <a16:creationId xmlns:a16="http://schemas.microsoft.com/office/drawing/2014/main" id="{729DE53A-290D-4585-9B9F-2AB384309A73}"/>
                </a:ext>
              </a:extLst>
            </p:cNvPr>
            <p:cNvSpPr/>
            <p:nvPr/>
          </p:nvSpPr>
          <p:spPr>
            <a:xfrm flipV="1">
              <a:off x="7637297" y="5430277"/>
              <a:ext cx="567372" cy="327040"/>
            </a:xfrm>
            <a:custGeom>
              <a:avLst/>
              <a:gdLst>
                <a:gd name="connsiteX0" fmla="*/ 182110 w 567372"/>
                <a:gd name="connsiteY0" fmla="*/ 110 h 327040"/>
                <a:gd name="connsiteX1" fmla="*/ -2916 w 567372"/>
                <a:gd name="connsiteY1" fmla="*/ 104925 h 327040"/>
                <a:gd name="connsiteX2" fmla="*/ 377932 w 567372"/>
                <a:gd name="connsiteY2" fmla="*/ 327150 h 327040"/>
                <a:gd name="connsiteX3" fmla="*/ 564457 w 567372"/>
                <a:gd name="connsiteY3" fmla="*/ 220713 h 327040"/>
                <a:gd name="connsiteX4" fmla="*/ 182110 w 567372"/>
                <a:gd name="connsiteY4" fmla="*/ 110 h 32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40">
                  <a:moveTo>
                    <a:pt x="182110" y="110"/>
                  </a:moveTo>
                  <a:lnTo>
                    <a:pt x="-2916" y="104925"/>
                  </a:lnTo>
                  <a:lnTo>
                    <a:pt x="377932" y="327150"/>
                  </a:lnTo>
                  <a:lnTo>
                    <a:pt x="564457" y="220713"/>
                  </a:lnTo>
                  <a:lnTo>
                    <a:pt x="182110" y="110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3" name="자유형: 도형 722">
              <a:extLst>
                <a:ext uri="{FF2B5EF4-FFF2-40B4-BE49-F238E27FC236}">
                  <a16:creationId xmlns:a16="http://schemas.microsoft.com/office/drawing/2014/main" id="{E952FC5C-AAAE-4EC1-9CF2-9B644E380A10}"/>
                </a:ext>
              </a:extLst>
            </p:cNvPr>
            <p:cNvSpPr/>
            <p:nvPr/>
          </p:nvSpPr>
          <p:spPr>
            <a:xfrm flipV="1">
              <a:off x="7822463" y="5430277"/>
              <a:ext cx="382206" cy="326961"/>
            </a:xfrm>
            <a:custGeom>
              <a:avLst/>
              <a:gdLst>
                <a:gd name="connsiteX0" fmla="*/ -2979 w 382206"/>
                <a:gd name="connsiteY0" fmla="*/ 212885 h 326961"/>
                <a:gd name="connsiteX1" fmla="*/ 192703 w 382206"/>
                <a:gd name="connsiteY1" fmla="*/ 327072 h 326961"/>
                <a:gd name="connsiteX2" fmla="*/ 379228 w 382206"/>
                <a:gd name="connsiteY2" fmla="*/ 220634 h 326961"/>
                <a:gd name="connsiteX3" fmla="*/ -2979 w 382206"/>
                <a:gd name="connsiteY3" fmla="*/ 110 h 326961"/>
                <a:gd name="connsiteX4" fmla="*/ -2979 w 382206"/>
                <a:gd name="connsiteY4" fmla="*/ 212885 h 326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61">
                  <a:moveTo>
                    <a:pt x="-2979" y="212885"/>
                  </a:moveTo>
                  <a:lnTo>
                    <a:pt x="192703" y="327072"/>
                  </a:lnTo>
                  <a:lnTo>
                    <a:pt x="379228" y="220634"/>
                  </a:lnTo>
                  <a:lnTo>
                    <a:pt x="-2979" y="110"/>
                  </a:lnTo>
                  <a:lnTo>
                    <a:pt x="-2979" y="212885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4" name="자유형: 도형 723">
              <a:extLst>
                <a:ext uri="{FF2B5EF4-FFF2-40B4-BE49-F238E27FC236}">
                  <a16:creationId xmlns:a16="http://schemas.microsoft.com/office/drawing/2014/main" id="{89B3C155-5586-48F5-9E36-0742406F6809}"/>
                </a:ext>
              </a:extLst>
            </p:cNvPr>
            <p:cNvSpPr/>
            <p:nvPr/>
          </p:nvSpPr>
          <p:spPr>
            <a:xfrm flipV="1">
              <a:off x="7642491" y="5430099"/>
              <a:ext cx="557695" cy="321473"/>
            </a:xfrm>
            <a:custGeom>
              <a:avLst/>
              <a:gdLst>
                <a:gd name="connsiteX0" fmla="*/ 177272 w 557695"/>
                <a:gd name="connsiteY0" fmla="*/ 107 h 321473"/>
                <a:gd name="connsiteX1" fmla="*/ -2916 w 557695"/>
                <a:gd name="connsiteY1" fmla="*/ 102175 h 321473"/>
                <a:gd name="connsiteX2" fmla="*/ 373093 w 557695"/>
                <a:gd name="connsiteY2" fmla="*/ 321581 h 321473"/>
                <a:gd name="connsiteX3" fmla="*/ 554779 w 557695"/>
                <a:gd name="connsiteY3" fmla="*/ 217899 h 321473"/>
                <a:gd name="connsiteX4" fmla="*/ 177272 w 557695"/>
                <a:gd name="connsiteY4" fmla="*/ 107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107"/>
                  </a:moveTo>
                  <a:lnTo>
                    <a:pt x="-2916" y="102175"/>
                  </a:lnTo>
                  <a:lnTo>
                    <a:pt x="373093" y="321581"/>
                  </a:lnTo>
                  <a:lnTo>
                    <a:pt x="554779" y="217899"/>
                  </a:lnTo>
                  <a:lnTo>
                    <a:pt x="177272" y="107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5" name="자유형: 도형 724">
              <a:extLst>
                <a:ext uri="{FF2B5EF4-FFF2-40B4-BE49-F238E27FC236}">
                  <a16:creationId xmlns:a16="http://schemas.microsoft.com/office/drawing/2014/main" id="{70D598E0-5541-4364-B7F1-BE99B392E9F0}"/>
                </a:ext>
              </a:extLst>
            </p:cNvPr>
            <p:cNvSpPr/>
            <p:nvPr/>
          </p:nvSpPr>
          <p:spPr>
            <a:xfrm flipV="1">
              <a:off x="7637297" y="5422276"/>
              <a:ext cx="567372" cy="327038"/>
            </a:xfrm>
            <a:custGeom>
              <a:avLst/>
              <a:gdLst>
                <a:gd name="connsiteX0" fmla="*/ 182110 w 567372"/>
                <a:gd name="connsiteY0" fmla="*/ 103 h 327038"/>
                <a:gd name="connsiteX1" fmla="*/ -2916 w 567372"/>
                <a:gd name="connsiteY1" fmla="*/ 104902 h 327038"/>
                <a:gd name="connsiteX2" fmla="*/ 377932 w 567372"/>
                <a:gd name="connsiteY2" fmla="*/ 327142 h 327038"/>
                <a:gd name="connsiteX3" fmla="*/ 564457 w 567372"/>
                <a:gd name="connsiteY3" fmla="*/ 220701 h 327038"/>
                <a:gd name="connsiteX4" fmla="*/ 182110 w 567372"/>
                <a:gd name="connsiteY4" fmla="*/ 103 h 3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38">
                  <a:moveTo>
                    <a:pt x="182110" y="103"/>
                  </a:moveTo>
                  <a:lnTo>
                    <a:pt x="-2916" y="104902"/>
                  </a:lnTo>
                  <a:lnTo>
                    <a:pt x="377932" y="327142"/>
                  </a:lnTo>
                  <a:lnTo>
                    <a:pt x="564457" y="220701"/>
                  </a:lnTo>
                  <a:lnTo>
                    <a:pt x="182110" y="103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6" name="자유형: 도형 725">
              <a:extLst>
                <a:ext uri="{FF2B5EF4-FFF2-40B4-BE49-F238E27FC236}">
                  <a16:creationId xmlns:a16="http://schemas.microsoft.com/office/drawing/2014/main" id="{C53923FC-A45C-4ABF-ABB1-0F02AFA08255}"/>
                </a:ext>
              </a:extLst>
            </p:cNvPr>
            <p:cNvSpPr/>
            <p:nvPr/>
          </p:nvSpPr>
          <p:spPr>
            <a:xfrm flipV="1">
              <a:off x="7822463" y="5422276"/>
              <a:ext cx="382206" cy="326950"/>
            </a:xfrm>
            <a:custGeom>
              <a:avLst/>
              <a:gdLst>
                <a:gd name="connsiteX0" fmla="*/ -2979 w 382206"/>
                <a:gd name="connsiteY0" fmla="*/ 212877 h 326950"/>
                <a:gd name="connsiteX1" fmla="*/ 192703 w 382206"/>
                <a:gd name="connsiteY1" fmla="*/ 327053 h 326950"/>
                <a:gd name="connsiteX2" fmla="*/ 379228 w 382206"/>
                <a:gd name="connsiteY2" fmla="*/ 220612 h 326950"/>
                <a:gd name="connsiteX3" fmla="*/ -2979 w 382206"/>
                <a:gd name="connsiteY3" fmla="*/ 103 h 326950"/>
                <a:gd name="connsiteX4" fmla="*/ -2979 w 382206"/>
                <a:gd name="connsiteY4" fmla="*/ 212877 h 32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0">
                  <a:moveTo>
                    <a:pt x="-2979" y="212877"/>
                  </a:moveTo>
                  <a:lnTo>
                    <a:pt x="192703" y="327053"/>
                  </a:lnTo>
                  <a:lnTo>
                    <a:pt x="379228" y="220612"/>
                  </a:lnTo>
                  <a:lnTo>
                    <a:pt x="-2979" y="103"/>
                  </a:lnTo>
                  <a:lnTo>
                    <a:pt x="-2979" y="212877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7" name="자유형: 도형 726">
              <a:extLst>
                <a:ext uri="{FF2B5EF4-FFF2-40B4-BE49-F238E27FC236}">
                  <a16:creationId xmlns:a16="http://schemas.microsoft.com/office/drawing/2014/main" id="{0C32F28D-31E7-4833-BFB2-4E62A5847BF2}"/>
                </a:ext>
              </a:extLst>
            </p:cNvPr>
            <p:cNvSpPr/>
            <p:nvPr/>
          </p:nvSpPr>
          <p:spPr>
            <a:xfrm flipV="1">
              <a:off x="7642491" y="5422097"/>
              <a:ext cx="557695" cy="321463"/>
            </a:xfrm>
            <a:custGeom>
              <a:avLst/>
              <a:gdLst>
                <a:gd name="connsiteX0" fmla="*/ 177272 w 557695"/>
                <a:gd name="connsiteY0" fmla="*/ 100 h 321463"/>
                <a:gd name="connsiteX1" fmla="*/ -2916 w 557695"/>
                <a:gd name="connsiteY1" fmla="*/ 102156 h 321463"/>
                <a:gd name="connsiteX2" fmla="*/ 373093 w 557695"/>
                <a:gd name="connsiteY2" fmla="*/ 321564 h 321463"/>
                <a:gd name="connsiteX3" fmla="*/ 554779 w 557695"/>
                <a:gd name="connsiteY3" fmla="*/ 217890 h 321463"/>
                <a:gd name="connsiteX4" fmla="*/ 177272 w 557695"/>
                <a:gd name="connsiteY4" fmla="*/ 100 h 32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63">
                  <a:moveTo>
                    <a:pt x="177272" y="100"/>
                  </a:moveTo>
                  <a:lnTo>
                    <a:pt x="-2916" y="102156"/>
                  </a:lnTo>
                  <a:lnTo>
                    <a:pt x="373093" y="321564"/>
                  </a:lnTo>
                  <a:lnTo>
                    <a:pt x="554779" y="217890"/>
                  </a:lnTo>
                  <a:lnTo>
                    <a:pt x="177272" y="100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8" name="자유형: 도형 727">
              <a:extLst>
                <a:ext uri="{FF2B5EF4-FFF2-40B4-BE49-F238E27FC236}">
                  <a16:creationId xmlns:a16="http://schemas.microsoft.com/office/drawing/2014/main" id="{270E1E92-8914-45DD-8F75-152606FA9948}"/>
                </a:ext>
              </a:extLst>
            </p:cNvPr>
            <p:cNvSpPr/>
            <p:nvPr/>
          </p:nvSpPr>
          <p:spPr>
            <a:xfrm flipV="1">
              <a:off x="7637297" y="5414274"/>
              <a:ext cx="567372" cy="327024"/>
            </a:xfrm>
            <a:custGeom>
              <a:avLst/>
              <a:gdLst>
                <a:gd name="connsiteX0" fmla="*/ 182110 w 567372"/>
                <a:gd name="connsiteY0" fmla="*/ 96 h 327024"/>
                <a:gd name="connsiteX1" fmla="*/ -2916 w 567372"/>
                <a:gd name="connsiteY1" fmla="*/ 104896 h 327024"/>
                <a:gd name="connsiteX2" fmla="*/ 377932 w 567372"/>
                <a:gd name="connsiteY2" fmla="*/ 327121 h 327024"/>
                <a:gd name="connsiteX3" fmla="*/ 564457 w 567372"/>
                <a:gd name="connsiteY3" fmla="*/ 220680 h 327024"/>
                <a:gd name="connsiteX4" fmla="*/ 182110 w 567372"/>
                <a:gd name="connsiteY4" fmla="*/ 96 h 32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24">
                  <a:moveTo>
                    <a:pt x="182110" y="96"/>
                  </a:moveTo>
                  <a:lnTo>
                    <a:pt x="-2916" y="104896"/>
                  </a:lnTo>
                  <a:lnTo>
                    <a:pt x="377932" y="327121"/>
                  </a:lnTo>
                  <a:lnTo>
                    <a:pt x="564457" y="220680"/>
                  </a:lnTo>
                  <a:lnTo>
                    <a:pt x="182110" y="96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9" name="자유형: 도형 728">
              <a:extLst>
                <a:ext uri="{FF2B5EF4-FFF2-40B4-BE49-F238E27FC236}">
                  <a16:creationId xmlns:a16="http://schemas.microsoft.com/office/drawing/2014/main" id="{F87B0454-A297-4067-9603-F907D05C63A7}"/>
                </a:ext>
              </a:extLst>
            </p:cNvPr>
            <p:cNvSpPr/>
            <p:nvPr/>
          </p:nvSpPr>
          <p:spPr>
            <a:xfrm flipV="1">
              <a:off x="7822463" y="5414274"/>
              <a:ext cx="382206" cy="326939"/>
            </a:xfrm>
            <a:custGeom>
              <a:avLst/>
              <a:gdLst>
                <a:gd name="connsiteX0" fmla="*/ -2979 w 382206"/>
                <a:gd name="connsiteY0" fmla="*/ 212860 h 326939"/>
                <a:gd name="connsiteX1" fmla="*/ 192703 w 382206"/>
                <a:gd name="connsiteY1" fmla="*/ 327036 h 326939"/>
                <a:gd name="connsiteX2" fmla="*/ 379228 w 382206"/>
                <a:gd name="connsiteY2" fmla="*/ 220594 h 326939"/>
                <a:gd name="connsiteX3" fmla="*/ -2979 w 382206"/>
                <a:gd name="connsiteY3" fmla="*/ 96 h 326939"/>
                <a:gd name="connsiteX4" fmla="*/ -2979 w 382206"/>
                <a:gd name="connsiteY4" fmla="*/ 212860 h 32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39">
                  <a:moveTo>
                    <a:pt x="-2979" y="212860"/>
                  </a:moveTo>
                  <a:lnTo>
                    <a:pt x="192703" y="327036"/>
                  </a:lnTo>
                  <a:lnTo>
                    <a:pt x="379228" y="220594"/>
                  </a:lnTo>
                  <a:lnTo>
                    <a:pt x="-2979" y="96"/>
                  </a:lnTo>
                  <a:lnTo>
                    <a:pt x="-2979" y="212860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0" name="자유형: 도형 729">
              <a:extLst>
                <a:ext uri="{FF2B5EF4-FFF2-40B4-BE49-F238E27FC236}">
                  <a16:creationId xmlns:a16="http://schemas.microsoft.com/office/drawing/2014/main" id="{892BB0C2-8578-4CFC-BBEC-52E7085CD804}"/>
                </a:ext>
              </a:extLst>
            </p:cNvPr>
            <p:cNvSpPr/>
            <p:nvPr/>
          </p:nvSpPr>
          <p:spPr>
            <a:xfrm flipV="1">
              <a:off x="7642491" y="5414084"/>
              <a:ext cx="557695" cy="321473"/>
            </a:xfrm>
            <a:custGeom>
              <a:avLst/>
              <a:gdLst>
                <a:gd name="connsiteX0" fmla="*/ 177272 w 557695"/>
                <a:gd name="connsiteY0" fmla="*/ 93 h 321473"/>
                <a:gd name="connsiteX1" fmla="*/ -2916 w 557695"/>
                <a:gd name="connsiteY1" fmla="*/ 102159 h 321473"/>
                <a:gd name="connsiteX2" fmla="*/ 373093 w 557695"/>
                <a:gd name="connsiteY2" fmla="*/ 321567 h 321473"/>
                <a:gd name="connsiteX3" fmla="*/ 554779 w 557695"/>
                <a:gd name="connsiteY3" fmla="*/ 217883 h 321473"/>
                <a:gd name="connsiteX4" fmla="*/ 177272 w 557695"/>
                <a:gd name="connsiteY4" fmla="*/ 93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93"/>
                  </a:moveTo>
                  <a:lnTo>
                    <a:pt x="-2916" y="102159"/>
                  </a:lnTo>
                  <a:lnTo>
                    <a:pt x="373093" y="321567"/>
                  </a:lnTo>
                  <a:lnTo>
                    <a:pt x="554779" y="217883"/>
                  </a:lnTo>
                  <a:lnTo>
                    <a:pt x="177272" y="93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1" name="자유형: 도형 730">
              <a:extLst>
                <a:ext uri="{FF2B5EF4-FFF2-40B4-BE49-F238E27FC236}">
                  <a16:creationId xmlns:a16="http://schemas.microsoft.com/office/drawing/2014/main" id="{B06706AD-DC8E-43EA-93DB-48AD75C5AE3A}"/>
                </a:ext>
              </a:extLst>
            </p:cNvPr>
            <p:cNvSpPr/>
            <p:nvPr/>
          </p:nvSpPr>
          <p:spPr>
            <a:xfrm flipV="1">
              <a:off x="7637297" y="5406261"/>
              <a:ext cx="567372" cy="327040"/>
            </a:xfrm>
            <a:custGeom>
              <a:avLst/>
              <a:gdLst>
                <a:gd name="connsiteX0" fmla="*/ 182110 w 567372"/>
                <a:gd name="connsiteY0" fmla="*/ 89 h 327040"/>
                <a:gd name="connsiteX1" fmla="*/ -2916 w 567372"/>
                <a:gd name="connsiteY1" fmla="*/ 104903 h 327040"/>
                <a:gd name="connsiteX2" fmla="*/ 377932 w 567372"/>
                <a:gd name="connsiteY2" fmla="*/ 327129 h 327040"/>
                <a:gd name="connsiteX3" fmla="*/ 564457 w 567372"/>
                <a:gd name="connsiteY3" fmla="*/ 220692 h 327040"/>
                <a:gd name="connsiteX4" fmla="*/ 182110 w 567372"/>
                <a:gd name="connsiteY4" fmla="*/ 89 h 32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40">
                  <a:moveTo>
                    <a:pt x="182110" y="89"/>
                  </a:moveTo>
                  <a:lnTo>
                    <a:pt x="-2916" y="104903"/>
                  </a:lnTo>
                  <a:lnTo>
                    <a:pt x="377932" y="327129"/>
                  </a:lnTo>
                  <a:lnTo>
                    <a:pt x="564457" y="220692"/>
                  </a:lnTo>
                  <a:lnTo>
                    <a:pt x="182110" y="89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2" name="자유형: 도형 731">
              <a:extLst>
                <a:ext uri="{FF2B5EF4-FFF2-40B4-BE49-F238E27FC236}">
                  <a16:creationId xmlns:a16="http://schemas.microsoft.com/office/drawing/2014/main" id="{F08D94E3-3F5F-49BD-8723-B1413314262A}"/>
                </a:ext>
              </a:extLst>
            </p:cNvPr>
            <p:cNvSpPr/>
            <p:nvPr/>
          </p:nvSpPr>
          <p:spPr>
            <a:xfrm flipV="1">
              <a:off x="7822463" y="5406261"/>
              <a:ext cx="382206" cy="326951"/>
            </a:xfrm>
            <a:custGeom>
              <a:avLst/>
              <a:gdLst>
                <a:gd name="connsiteX0" fmla="*/ -2979 w 382206"/>
                <a:gd name="connsiteY0" fmla="*/ 212863 h 326951"/>
                <a:gd name="connsiteX1" fmla="*/ 192703 w 382206"/>
                <a:gd name="connsiteY1" fmla="*/ 327040 h 326951"/>
                <a:gd name="connsiteX2" fmla="*/ 379228 w 382206"/>
                <a:gd name="connsiteY2" fmla="*/ 220603 h 326951"/>
                <a:gd name="connsiteX3" fmla="*/ -2979 w 382206"/>
                <a:gd name="connsiteY3" fmla="*/ 89 h 326951"/>
                <a:gd name="connsiteX4" fmla="*/ -2979 w 382206"/>
                <a:gd name="connsiteY4" fmla="*/ 212863 h 32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1">
                  <a:moveTo>
                    <a:pt x="-2979" y="212863"/>
                  </a:moveTo>
                  <a:lnTo>
                    <a:pt x="192703" y="327040"/>
                  </a:lnTo>
                  <a:lnTo>
                    <a:pt x="379228" y="220603"/>
                  </a:lnTo>
                  <a:lnTo>
                    <a:pt x="-2979" y="89"/>
                  </a:lnTo>
                  <a:lnTo>
                    <a:pt x="-2979" y="212863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3" name="자유형: 도형 732">
              <a:extLst>
                <a:ext uri="{FF2B5EF4-FFF2-40B4-BE49-F238E27FC236}">
                  <a16:creationId xmlns:a16="http://schemas.microsoft.com/office/drawing/2014/main" id="{721EE921-00F2-457C-9CFD-006B297BDE74}"/>
                </a:ext>
              </a:extLst>
            </p:cNvPr>
            <p:cNvSpPr/>
            <p:nvPr/>
          </p:nvSpPr>
          <p:spPr>
            <a:xfrm flipV="1">
              <a:off x="7642491" y="5406073"/>
              <a:ext cx="557695" cy="321473"/>
            </a:xfrm>
            <a:custGeom>
              <a:avLst/>
              <a:gdLst>
                <a:gd name="connsiteX0" fmla="*/ 177272 w 557695"/>
                <a:gd name="connsiteY0" fmla="*/ 86 h 321473"/>
                <a:gd name="connsiteX1" fmla="*/ -2916 w 557695"/>
                <a:gd name="connsiteY1" fmla="*/ 102143 h 321473"/>
                <a:gd name="connsiteX2" fmla="*/ 373093 w 557695"/>
                <a:gd name="connsiteY2" fmla="*/ 321560 h 321473"/>
                <a:gd name="connsiteX3" fmla="*/ 554779 w 557695"/>
                <a:gd name="connsiteY3" fmla="*/ 217877 h 321473"/>
                <a:gd name="connsiteX4" fmla="*/ 177272 w 557695"/>
                <a:gd name="connsiteY4" fmla="*/ 86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86"/>
                  </a:moveTo>
                  <a:lnTo>
                    <a:pt x="-2916" y="102143"/>
                  </a:lnTo>
                  <a:lnTo>
                    <a:pt x="373093" y="321560"/>
                  </a:lnTo>
                  <a:lnTo>
                    <a:pt x="554779" y="217877"/>
                  </a:lnTo>
                  <a:lnTo>
                    <a:pt x="177272" y="86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4" name="자유형: 도형 733">
              <a:extLst>
                <a:ext uri="{FF2B5EF4-FFF2-40B4-BE49-F238E27FC236}">
                  <a16:creationId xmlns:a16="http://schemas.microsoft.com/office/drawing/2014/main" id="{E2E20FE1-D23D-459D-9E50-A3C5D138CDCC}"/>
                </a:ext>
              </a:extLst>
            </p:cNvPr>
            <p:cNvSpPr/>
            <p:nvPr/>
          </p:nvSpPr>
          <p:spPr>
            <a:xfrm flipV="1">
              <a:off x="7637297" y="5398250"/>
              <a:ext cx="567372" cy="327033"/>
            </a:xfrm>
            <a:custGeom>
              <a:avLst/>
              <a:gdLst>
                <a:gd name="connsiteX0" fmla="*/ 182110 w 567372"/>
                <a:gd name="connsiteY0" fmla="*/ 82 h 327033"/>
                <a:gd name="connsiteX1" fmla="*/ -2916 w 567372"/>
                <a:gd name="connsiteY1" fmla="*/ 104881 h 327033"/>
                <a:gd name="connsiteX2" fmla="*/ 377932 w 567372"/>
                <a:gd name="connsiteY2" fmla="*/ 327115 h 327033"/>
                <a:gd name="connsiteX3" fmla="*/ 564457 w 567372"/>
                <a:gd name="connsiteY3" fmla="*/ 220664 h 327033"/>
                <a:gd name="connsiteX4" fmla="*/ 182110 w 567372"/>
                <a:gd name="connsiteY4" fmla="*/ 82 h 327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33">
                  <a:moveTo>
                    <a:pt x="182110" y="82"/>
                  </a:moveTo>
                  <a:lnTo>
                    <a:pt x="-2916" y="104881"/>
                  </a:lnTo>
                  <a:lnTo>
                    <a:pt x="377932" y="327115"/>
                  </a:lnTo>
                  <a:lnTo>
                    <a:pt x="564457" y="220664"/>
                  </a:lnTo>
                  <a:lnTo>
                    <a:pt x="182110" y="82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5" name="자유형: 도형 734">
              <a:extLst>
                <a:ext uri="{FF2B5EF4-FFF2-40B4-BE49-F238E27FC236}">
                  <a16:creationId xmlns:a16="http://schemas.microsoft.com/office/drawing/2014/main" id="{0B68561B-ECF8-414B-BBFF-7AEEAEDD6AA7}"/>
                </a:ext>
              </a:extLst>
            </p:cNvPr>
            <p:cNvSpPr/>
            <p:nvPr/>
          </p:nvSpPr>
          <p:spPr>
            <a:xfrm flipV="1">
              <a:off x="7822463" y="5398250"/>
              <a:ext cx="382206" cy="326944"/>
            </a:xfrm>
            <a:custGeom>
              <a:avLst/>
              <a:gdLst>
                <a:gd name="connsiteX0" fmla="*/ -2979 w 382206"/>
                <a:gd name="connsiteY0" fmla="*/ 212856 h 326944"/>
                <a:gd name="connsiteX1" fmla="*/ 192703 w 382206"/>
                <a:gd name="connsiteY1" fmla="*/ 327027 h 326944"/>
                <a:gd name="connsiteX2" fmla="*/ 379228 w 382206"/>
                <a:gd name="connsiteY2" fmla="*/ 220575 h 326944"/>
                <a:gd name="connsiteX3" fmla="*/ -2979 w 382206"/>
                <a:gd name="connsiteY3" fmla="*/ 82 h 326944"/>
                <a:gd name="connsiteX4" fmla="*/ -2979 w 382206"/>
                <a:gd name="connsiteY4" fmla="*/ 212856 h 32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44">
                  <a:moveTo>
                    <a:pt x="-2979" y="212856"/>
                  </a:moveTo>
                  <a:lnTo>
                    <a:pt x="192703" y="327027"/>
                  </a:lnTo>
                  <a:lnTo>
                    <a:pt x="379228" y="220575"/>
                  </a:lnTo>
                  <a:lnTo>
                    <a:pt x="-2979" y="82"/>
                  </a:lnTo>
                  <a:lnTo>
                    <a:pt x="-2979" y="212856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6" name="자유형: 도형 735">
              <a:extLst>
                <a:ext uri="{FF2B5EF4-FFF2-40B4-BE49-F238E27FC236}">
                  <a16:creationId xmlns:a16="http://schemas.microsoft.com/office/drawing/2014/main" id="{DE4F9E12-95C6-4F6F-9F09-9F68616DEDBE}"/>
                </a:ext>
              </a:extLst>
            </p:cNvPr>
            <p:cNvSpPr/>
            <p:nvPr/>
          </p:nvSpPr>
          <p:spPr>
            <a:xfrm flipV="1">
              <a:off x="7642491" y="5398071"/>
              <a:ext cx="557695" cy="321473"/>
            </a:xfrm>
            <a:custGeom>
              <a:avLst/>
              <a:gdLst>
                <a:gd name="connsiteX0" fmla="*/ 177272 w 557695"/>
                <a:gd name="connsiteY0" fmla="*/ 79 h 321473"/>
                <a:gd name="connsiteX1" fmla="*/ -2916 w 557695"/>
                <a:gd name="connsiteY1" fmla="*/ 102135 h 321473"/>
                <a:gd name="connsiteX2" fmla="*/ 373093 w 557695"/>
                <a:gd name="connsiteY2" fmla="*/ 321553 h 321473"/>
                <a:gd name="connsiteX3" fmla="*/ 554779 w 557695"/>
                <a:gd name="connsiteY3" fmla="*/ 217884 h 321473"/>
                <a:gd name="connsiteX4" fmla="*/ 177272 w 557695"/>
                <a:gd name="connsiteY4" fmla="*/ 79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79"/>
                  </a:moveTo>
                  <a:lnTo>
                    <a:pt x="-2916" y="102135"/>
                  </a:lnTo>
                  <a:lnTo>
                    <a:pt x="373093" y="321553"/>
                  </a:lnTo>
                  <a:lnTo>
                    <a:pt x="554779" y="217884"/>
                  </a:lnTo>
                  <a:lnTo>
                    <a:pt x="177272" y="79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7" name="자유형: 도형 736">
              <a:extLst>
                <a:ext uri="{FF2B5EF4-FFF2-40B4-BE49-F238E27FC236}">
                  <a16:creationId xmlns:a16="http://schemas.microsoft.com/office/drawing/2014/main" id="{A6F1F6BA-31E9-48A5-AA14-29FD0CFD4624}"/>
                </a:ext>
              </a:extLst>
            </p:cNvPr>
            <p:cNvSpPr/>
            <p:nvPr/>
          </p:nvSpPr>
          <p:spPr>
            <a:xfrm flipV="1">
              <a:off x="7637297" y="5390248"/>
              <a:ext cx="567372" cy="327024"/>
            </a:xfrm>
            <a:custGeom>
              <a:avLst/>
              <a:gdLst>
                <a:gd name="connsiteX0" fmla="*/ 182110 w 567372"/>
                <a:gd name="connsiteY0" fmla="*/ 74 h 327024"/>
                <a:gd name="connsiteX1" fmla="*/ -2916 w 567372"/>
                <a:gd name="connsiteY1" fmla="*/ 104875 h 327024"/>
                <a:gd name="connsiteX2" fmla="*/ 377932 w 567372"/>
                <a:gd name="connsiteY2" fmla="*/ 327099 h 327024"/>
                <a:gd name="connsiteX3" fmla="*/ 564457 w 567372"/>
                <a:gd name="connsiteY3" fmla="*/ 220663 h 327024"/>
                <a:gd name="connsiteX4" fmla="*/ 182110 w 567372"/>
                <a:gd name="connsiteY4" fmla="*/ 74 h 32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24">
                  <a:moveTo>
                    <a:pt x="182110" y="74"/>
                  </a:moveTo>
                  <a:lnTo>
                    <a:pt x="-2916" y="104875"/>
                  </a:lnTo>
                  <a:lnTo>
                    <a:pt x="377932" y="327099"/>
                  </a:lnTo>
                  <a:lnTo>
                    <a:pt x="564457" y="220663"/>
                  </a:lnTo>
                  <a:lnTo>
                    <a:pt x="182110" y="74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8" name="자유형: 도형 737">
              <a:extLst>
                <a:ext uri="{FF2B5EF4-FFF2-40B4-BE49-F238E27FC236}">
                  <a16:creationId xmlns:a16="http://schemas.microsoft.com/office/drawing/2014/main" id="{5FD88C0B-BE4A-4A6E-993D-63614E57CC68}"/>
                </a:ext>
              </a:extLst>
            </p:cNvPr>
            <p:cNvSpPr/>
            <p:nvPr/>
          </p:nvSpPr>
          <p:spPr>
            <a:xfrm flipV="1">
              <a:off x="7822463" y="5390233"/>
              <a:ext cx="382206" cy="326951"/>
            </a:xfrm>
            <a:custGeom>
              <a:avLst/>
              <a:gdLst>
                <a:gd name="connsiteX0" fmla="*/ -2979 w 382206"/>
                <a:gd name="connsiteY0" fmla="*/ 212850 h 326951"/>
                <a:gd name="connsiteX1" fmla="*/ 192703 w 382206"/>
                <a:gd name="connsiteY1" fmla="*/ 327026 h 326951"/>
                <a:gd name="connsiteX2" fmla="*/ 379228 w 382206"/>
                <a:gd name="connsiteY2" fmla="*/ 220574 h 326951"/>
                <a:gd name="connsiteX3" fmla="*/ -2979 w 382206"/>
                <a:gd name="connsiteY3" fmla="*/ 74 h 326951"/>
                <a:gd name="connsiteX4" fmla="*/ -2979 w 382206"/>
                <a:gd name="connsiteY4" fmla="*/ 212850 h 32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1">
                  <a:moveTo>
                    <a:pt x="-2979" y="212850"/>
                  </a:moveTo>
                  <a:lnTo>
                    <a:pt x="192703" y="327026"/>
                  </a:lnTo>
                  <a:lnTo>
                    <a:pt x="379228" y="220574"/>
                  </a:lnTo>
                  <a:lnTo>
                    <a:pt x="-2979" y="74"/>
                  </a:lnTo>
                  <a:lnTo>
                    <a:pt x="-2979" y="212850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9" name="자유형: 도형 738">
              <a:extLst>
                <a:ext uri="{FF2B5EF4-FFF2-40B4-BE49-F238E27FC236}">
                  <a16:creationId xmlns:a16="http://schemas.microsoft.com/office/drawing/2014/main" id="{87B2D2C8-ACBF-4677-BD33-5887F44C83D2}"/>
                </a:ext>
              </a:extLst>
            </p:cNvPr>
            <p:cNvSpPr/>
            <p:nvPr/>
          </p:nvSpPr>
          <p:spPr>
            <a:xfrm flipV="1">
              <a:off x="7642491" y="5390059"/>
              <a:ext cx="557695" cy="321473"/>
            </a:xfrm>
            <a:custGeom>
              <a:avLst/>
              <a:gdLst>
                <a:gd name="connsiteX0" fmla="*/ 177272 w 557695"/>
                <a:gd name="connsiteY0" fmla="*/ 72 h 321473"/>
                <a:gd name="connsiteX1" fmla="*/ -2916 w 557695"/>
                <a:gd name="connsiteY1" fmla="*/ 102128 h 321473"/>
                <a:gd name="connsiteX2" fmla="*/ 373093 w 557695"/>
                <a:gd name="connsiteY2" fmla="*/ 321546 h 321473"/>
                <a:gd name="connsiteX3" fmla="*/ 554779 w 557695"/>
                <a:gd name="connsiteY3" fmla="*/ 217867 h 321473"/>
                <a:gd name="connsiteX4" fmla="*/ 177272 w 557695"/>
                <a:gd name="connsiteY4" fmla="*/ 72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72"/>
                  </a:moveTo>
                  <a:lnTo>
                    <a:pt x="-2916" y="102128"/>
                  </a:lnTo>
                  <a:lnTo>
                    <a:pt x="373093" y="321546"/>
                  </a:lnTo>
                  <a:lnTo>
                    <a:pt x="554779" y="217867"/>
                  </a:lnTo>
                  <a:lnTo>
                    <a:pt x="177272" y="72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0" name="자유형: 도형 739">
              <a:extLst>
                <a:ext uri="{FF2B5EF4-FFF2-40B4-BE49-F238E27FC236}">
                  <a16:creationId xmlns:a16="http://schemas.microsoft.com/office/drawing/2014/main" id="{EAE18563-0F0E-4FC6-BA06-C54A98EE7D7E}"/>
                </a:ext>
              </a:extLst>
            </p:cNvPr>
            <p:cNvSpPr/>
            <p:nvPr/>
          </p:nvSpPr>
          <p:spPr>
            <a:xfrm flipV="1">
              <a:off x="7637297" y="5382235"/>
              <a:ext cx="567372" cy="327024"/>
            </a:xfrm>
            <a:custGeom>
              <a:avLst/>
              <a:gdLst>
                <a:gd name="connsiteX0" fmla="*/ 182110 w 567372"/>
                <a:gd name="connsiteY0" fmla="*/ 67 h 327024"/>
                <a:gd name="connsiteX1" fmla="*/ -2916 w 567372"/>
                <a:gd name="connsiteY1" fmla="*/ 104871 h 327024"/>
                <a:gd name="connsiteX2" fmla="*/ 377932 w 567372"/>
                <a:gd name="connsiteY2" fmla="*/ 327092 h 327024"/>
                <a:gd name="connsiteX3" fmla="*/ 564457 w 567372"/>
                <a:gd name="connsiteY3" fmla="*/ 220655 h 327024"/>
                <a:gd name="connsiteX4" fmla="*/ 182110 w 567372"/>
                <a:gd name="connsiteY4" fmla="*/ 67 h 32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24">
                  <a:moveTo>
                    <a:pt x="182110" y="67"/>
                  </a:moveTo>
                  <a:lnTo>
                    <a:pt x="-2916" y="104871"/>
                  </a:lnTo>
                  <a:lnTo>
                    <a:pt x="377932" y="327092"/>
                  </a:lnTo>
                  <a:lnTo>
                    <a:pt x="564457" y="220655"/>
                  </a:lnTo>
                  <a:lnTo>
                    <a:pt x="182110" y="67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1" name="자유형: 도형 740">
              <a:extLst>
                <a:ext uri="{FF2B5EF4-FFF2-40B4-BE49-F238E27FC236}">
                  <a16:creationId xmlns:a16="http://schemas.microsoft.com/office/drawing/2014/main" id="{86FCB950-99F7-4E95-919B-F83E6B7EE798}"/>
                </a:ext>
              </a:extLst>
            </p:cNvPr>
            <p:cNvSpPr/>
            <p:nvPr/>
          </p:nvSpPr>
          <p:spPr>
            <a:xfrm flipV="1">
              <a:off x="7822463" y="5382235"/>
              <a:ext cx="382206" cy="326946"/>
            </a:xfrm>
            <a:custGeom>
              <a:avLst/>
              <a:gdLst>
                <a:gd name="connsiteX0" fmla="*/ -2979 w 382206"/>
                <a:gd name="connsiteY0" fmla="*/ 212842 h 326946"/>
                <a:gd name="connsiteX1" fmla="*/ 192703 w 382206"/>
                <a:gd name="connsiteY1" fmla="*/ 327013 h 326946"/>
                <a:gd name="connsiteX2" fmla="*/ 379228 w 382206"/>
                <a:gd name="connsiteY2" fmla="*/ 220576 h 326946"/>
                <a:gd name="connsiteX3" fmla="*/ -2979 w 382206"/>
                <a:gd name="connsiteY3" fmla="*/ 67 h 326946"/>
                <a:gd name="connsiteX4" fmla="*/ -2979 w 382206"/>
                <a:gd name="connsiteY4" fmla="*/ 212842 h 326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46">
                  <a:moveTo>
                    <a:pt x="-2979" y="212842"/>
                  </a:moveTo>
                  <a:lnTo>
                    <a:pt x="192703" y="327013"/>
                  </a:lnTo>
                  <a:lnTo>
                    <a:pt x="379228" y="220576"/>
                  </a:lnTo>
                  <a:lnTo>
                    <a:pt x="-2979" y="67"/>
                  </a:lnTo>
                  <a:lnTo>
                    <a:pt x="-2979" y="212842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2" name="자유형: 도형 741">
              <a:extLst>
                <a:ext uri="{FF2B5EF4-FFF2-40B4-BE49-F238E27FC236}">
                  <a16:creationId xmlns:a16="http://schemas.microsoft.com/office/drawing/2014/main" id="{538CA53F-3FDD-4B35-BD38-75674720D6EF}"/>
                </a:ext>
              </a:extLst>
            </p:cNvPr>
            <p:cNvSpPr/>
            <p:nvPr/>
          </p:nvSpPr>
          <p:spPr>
            <a:xfrm flipV="1">
              <a:off x="7642491" y="5382058"/>
              <a:ext cx="557695" cy="321458"/>
            </a:xfrm>
            <a:custGeom>
              <a:avLst/>
              <a:gdLst>
                <a:gd name="connsiteX0" fmla="*/ 177272 w 557695"/>
                <a:gd name="connsiteY0" fmla="*/ 65 h 321458"/>
                <a:gd name="connsiteX1" fmla="*/ -2916 w 557695"/>
                <a:gd name="connsiteY1" fmla="*/ 102122 h 321458"/>
                <a:gd name="connsiteX2" fmla="*/ 373093 w 557695"/>
                <a:gd name="connsiteY2" fmla="*/ 321523 h 321458"/>
                <a:gd name="connsiteX3" fmla="*/ 554779 w 557695"/>
                <a:gd name="connsiteY3" fmla="*/ 217854 h 321458"/>
                <a:gd name="connsiteX4" fmla="*/ 177272 w 557695"/>
                <a:gd name="connsiteY4" fmla="*/ 65 h 32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58">
                  <a:moveTo>
                    <a:pt x="177272" y="65"/>
                  </a:moveTo>
                  <a:lnTo>
                    <a:pt x="-2916" y="102122"/>
                  </a:lnTo>
                  <a:lnTo>
                    <a:pt x="373093" y="321523"/>
                  </a:lnTo>
                  <a:lnTo>
                    <a:pt x="554779" y="217854"/>
                  </a:lnTo>
                  <a:lnTo>
                    <a:pt x="177272" y="65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3" name="자유형: 도형 742">
              <a:extLst>
                <a:ext uri="{FF2B5EF4-FFF2-40B4-BE49-F238E27FC236}">
                  <a16:creationId xmlns:a16="http://schemas.microsoft.com/office/drawing/2014/main" id="{789E9685-0E9D-48F1-AD5C-93AFBE7DA21C}"/>
                </a:ext>
              </a:extLst>
            </p:cNvPr>
            <p:cNvSpPr/>
            <p:nvPr/>
          </p:nvSpPr>
          <p:spPr>
            <a:xfrm flipV="1">
              <a:off x="7637297" y="5374219"/>
              <a:ext cx="567372" cy="327038"/>
            </a:xfrm>
            <a:custGeom>
              <a:avLst/>
              <a:gdLst>
                <a:gd name="connsiteX0" fmla="*/ 182110 w 567372"/>
                <a:gd name="connsiteY0" fmla="*/ 60 h 327038"/>
                <a:gd name="connsiteX1" fmla="*/ -2916 w 567372"/>
                <a:gd name="connsiteY1" fmla="*/ 104859 h 327038"/>
                <a:gd name="connsiteX2" fmla="*/ 377932 w 567372"/>
                <a:gd name="connsiteY2" fmla="*/ 327099 h 327038"/>
                <a:gd name="connsiteX3" fmla="*/ 564457 w 567372"/>
                <a:gd name="connsiteY3" fmla="*/ 220658 h 327038"/>
                <a:gd name="connsiteX4" fmla="*/ 182110 w 567372"/>
                <a:gd name="connsiteY4" fmla="*/ 60 h 3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38">
                  <a:moveTo>
                    <a:pt x="182110" y="60"/>
                  </a:moveTo>
                  <a:lnTo>
                    <a:pt x="-2916" y="104859"/>
                  </a:lnTo>
                  <a:lnTo>
                    <a:pt x="377932" y="327099"/>
                  </a:lnTo>
                  <a:lnTo>
                    <a:pt x="564457" y="220658"/>
                  </a:lnTo>
                  <a:lnTo>
                    <a:pt x="182110" y="60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4" name="자유형: 도형 743">
              <a:extLst>
                <a:ext uri="{FF2B5EF4-FFF2-40B4-BE49-F238E27FC236}">
                  <a16:creationId xmlns:a16="http://schemas.microsoft.com/office/drawing/2014/main" id="{C31FCDBA-3963-444E-9293-35BC1D82862C}"/>
                </a:ext>
              </a:extLst>
            </p:cNvPr>
            <p:cNvSpPr/>
            <p:nvPr/>
          </p:nvSpPr>
          <p:spPr>
            <a:xfrm flipV="1">
              <a:off x="7822463" y="5374219"/>
              <a:ext cx="382206" cy="326960"/>
            </a:xfrm>
            <a:custGeom>
              <a:avLst/>
              <a:gdLst>
                <a:gd name="connsiteX0" fmla="*/ -2979 w 382206"/>
                <a:gd name="connsiteY0" fmla="*/ 212835 h 326960"/>
                <a:gd name="connsiteX1" fmla="*/ 192703 w 382206"/>
                <a:gd name="connsiteY1" fmla="*/ 327020 h 326960"/>
                <a:gd name="connsiteX2" fmla="*/ 379228 w 382206"/>
                <a:gd name="connsiteY2" fmla="*/ 220579 h 326960"/>
                <a:gd name="connsiteX3" fmla="*/ -2979 w 382206"/>
                <a:gd name="connsiteY3" fmla="*/ 60 h 326960"/>
                <a:gd name="connsiteX4" fmla="*/ -2979 w 382206"/>
                <a:gd name="connsiteY4" fmla="*/ 212835 h 32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60">
                  <a:moveTo>
                    <a:pt x="-2979" y="212835"/>
                  </a:moveTo>
                  <a:lnTo>
                    <a:pt x="192703" y="327020"/>
                  </a:lnTo>
                  <a:lnTo>
                    <a:pt x="379228" y="220579"/>
                  </a:lnTo>
                  <a:lnTo>
                    <a:pt x="-2979" y="60"/>
                  </a:lnTo>
                  <a:lnTo>
                    <a:pt x="-2979" y="212835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5" name="자유형: 도형 744">
              <a:extLst>
                <a:ext uri="{FF2B5EF4-FFF2-40B4-BE49-F238E27FC236}">
                  <a16:creationId xmlns:a16="http://schemas.microsoft.com/office/drawing/2014/main" id="{AC832747-3765-4160-82EA-B918CB39701A}"/>
                </a:ext>
              </a:extLst>
            </p:cNvPr>
            <p:cNvSpPr/>
            <p:nvPr/>
          </p:nvSpPr>
          <p:spPr>
            <a:xfrm flipV="1">
              <a:off x="7642491" y="5374040"/>
              <a:ext cx="557695" cy="321478"/>
            </a:xfrm>
            <a:custGeom>
              <a:avLst/>
              <a:gdLst>
                <a:gd name="connsiteX0" fmla="*/ 177272 w 557695"/>
                <a:gd name="connsiteY0" fmla="*/ 57 h 321478"/>
                <a:gd name="connsiteX1" fmla="*/ -2916 w 557695"/>
                <a:gd name="connsiteY1" fmla="*/ 102129 h 321478"/>
                <a:gd name="connsiteX2" fmla="*/ 373093 w 557695"/>
                <a:gd name="connsiteY2" fmla="*/ 321536 h 321478"/>
                <a:gd name="connsiteX3" fmla="*/ 554779 w 557695"/>
                <a:gd name="connsiteY3" fmla="*/ 217852 h 321478"/>
                <a:gd name="connsiteX4" fmla="*/ 177272 w 557695"/>
                <a:gd name="connsiteY4" fmla="*/ 57 h 32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8">
                  <a:moveTo>
                    <a:pt x="177272" y="57"/>
                  </a:moveTo>
                  <a:lnTo>
                    <a:pt x="-2916" y="102129"/>
                  </a:lnTo>
                  <a:lnTo>
                    <a:pt x="373093" y="321536"/>
                  </a:lnTo>
                  <a:lnTo>
                    <a:pt x="554779" y="217852"/>
                  </a:lnTo>
                  <a:lnTo>
                    <a:pt x="177272" y="57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6" name="자유형: 도형 745">
              <a:extLst>
                <a:ext uri="{FF2B5EF4-FFF2-40B4-BE49-F238E27FC236}">
                  <a16:creationId xmlns:a16="http://schemas.microsoft.com/office/drawing/2014/main" id="{866EA76C-39B1-4498-8237-DBBE12D67CAC}"/>
                </a:ext>
              </a:extLst>
            </p:cNvPr>
            <p:cNvSpPr/>
            <p:nvPr/>
          </p:nvSpPr>
          <p:spPr>
            <a:xfrm flipV="1">
              <a:off x="7637297" y="5366217"/>
              <a:ext cx="567372" cy="327024"/>
            </a:xfrm>
            <a:custGeom>
              <a:avLst/>
              <a:gdLst>
                <a:gd name="connsiteX0" fmla="*/ 182110 w 567372"/>
                <a:gd name="connsiteY0" fmla="*/ 53 h 327024"/>
                <a:gd name="connsiteX1" fmla="*/ -2916 w 567372"/>
                <a:gd name="connsiteY1" fmla="*/ 104838 h 327024"/>
                <a:gd name="connsiteX2" fmla="*/ 377932 w 567372"/>
                <a:gd name="connsiteY2" fmla="*/ 327078 h 327024"/>
                <a:gd name="connsiteX3" fmla="*/ 564457 w 567372"/>
                <a:gd name="connsiteY3" fmla="*/ 220637 h 327024"/>
                <a:gd name="connsiteX4" fmla="*/ 182110 w 567372"/>
                <a:gd name="connsiteY4" fmla="*/ 53 h 32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24">
                  <a:moveTo>
                    <a:pt x="182110" y="53"/>
                  </a:moveTo>
                  <a:lnTo>
                    <a:pt x="-2916" y="104838"/>
                  </a:lnTo>
                  <a:lnTo>
                    <a:pt x="377932" y="327078"/>
                  </a:lnTo>
                  <a:lnTo>
                    <a:pt x="564457" y="220637"/>
                  </a:lnTo>
                  <a:lnTo>
                    <a:pt x="182110" y="53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7" name="자유형: 도형 746">
              <a:extLst>
                <a:ext uri="{FF2B5EF4-FFF2-40B4-BE49-F238E27FC236}">
                  <a16:creationId xmlns:a16="http://schemas.microsoft.com/office/drawing/2014/main" id="{AD84363A-D110-4EA6-B43F-92CFCA5BC3EE}"/>
                </a:ext>
              </a:extLst>
            </p:cNvPr>
            <p:cNvSpPr/>
            <p:nvPr/>
          </p:nvSpPr>
          <p:spPr>
            <a:xfrm flipV="1">
              <a:off x="7822463" y="5366217"/>
              <a:ext cx="382206" cy="326950"/>
            </a:xfrm>
            <a:custGeom>
              <a:avLst/>
              <a:gdLst>
                <a:gd name="connsiteX0" fmla="*/ -2979 w 382206"/>
                <a:gd name="connsiteY0" fmla="*/ 212827 h 326950"/>
                <a:gd name="connsiteX1" fmla="*/ 192703 w 382206"/>
                <a:gd name="connsiteY1" fmla="*/ 327003 h 326950"/>
                <a:gd name="connsiteX2" fmla="*/ 379228 w 382206"/>
                <a:gd name="connsiteY2" fmla="*/ 220562 h 326950"/>
                <a:gd name="connsiteX3" fmla="*/ -2979 w 382206"/>
                <a:gd name="connsiteY3" fmla="*/ 53 h 326950"/>
                <a:gd name="connsiteX4" fmla="*/ -2979 w 382206"/>
                <a:gd name="connsiteY4" fmla="*/ 212827 h 32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0">
                  <a:moveTo>
                    <a:pt x="-2979" y="212827"/>
                  </a:moveTo>
                  <a:lnTo>
                    <a:pt x="192703" y="327003"/>
                  </a:lnTo>
                  <a:lnTo>
                    <a:pt x="379228" y="220562"/>
                  </a:lnTo>
                  <a:lnTo>
                    <a:pt x="-2979" y="53"/>
                  </a:lnTo>
                  <a:lnTo>
                    <a:pt x="-2979" y="212827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8" name="자유형: 도형 747">
              <a:extLst>
                <a:ext uri="{FF2B5EF4-FFF2-40B4-BE49-F238E27FC236}">
                  <a16:creationId xmlns:a16="http://schemas.microsoft.com/office/drawing/2014/main" id="{E5EBF1B5-7445-4852-A4A6-1980EC0F138A}"/>
                </a:ext>
              </a:extLst>
            </p:cNvPr>
            <p:cNvSpPr/>
            <p:nvPr/>
          </p:nvSpPr>
          <p:spPr>
            <a:xfrm flipV="1">
              <a:off x="7642491" y="5366043"/>
              <a:ext cx="557695" cy="321458"/>
            </a:xfrm>
            <a:custGeom>
              <a:avLst/>
              <a:gdLst>
                <a:gd name="connsiteX0" fmla="*/ 177272 w 557695"/>
                <a:gd name="connsiteY0" fmla="*/ 50 h 321458"/>
                <a:gd name="connsiteX1" fmla="*/ -2916 w 557695"/>
                <a:gd name="connsiteY1" fmla="*/ 102106 h 321458"/>
                <a:gd name="connsiteX2" fmla="*/ 373093 w 557695"/>
                <a:gd name="connsiteY2" fmla="*/ 321509 h 321458"/>
                <a:gd name="connsiteX3" fmla="*/ 554779 w 557695"/>
                <a:gd name="connsiteY3" fmla="*/ 217840 h 321458"/>
                <a:gd name="connsiteX4" fmla="*/ 177272 w 557695"/>
                <a:gd name="connsiteY4" fmla="*/ 50 h 32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58">
                  <a:moveTo>
                    <a:pt x="177272" y="50"/>
                  </a:moveTo>
                  <a:lnTo>
                    <a:pt x="-2916" y="102106"/>
                  </a:lnTo>
                  <a:lnTo>
                    <a:pt x="373093" y="321509"/>
                  </a:lnTo>
                  <a:lnTo>
                    <a:pt x="554779" y="217840"/>
                  </a:lnTo>
                  <a:lnTo>
                    <a:pt x="177272" y="50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9" name="자유형: 도형 748">
              <a:extLst>
                <a:ext uri="{FF2B5EF4-FFF2-40B4-BE49-F238E27FC236}">
                  <a16:creationId xmlns:a16="http://schemas.microsoft.com/office/drawing/2014/main" id="{0742475C-4DE2-414A-8B8B-41AC24D498EB}"/>
                </a:ext>
              </a:extLst>
            </p:cNvPr>
            <p:cNvSpPr/>
            <p:nvPr/>
          </p:nvSpPr>
          <p:spPr>
            <a:xfrm flipV="1">
              <a:off x="7637297" y="5358220"/>
              <a:ext cx="567372" cy="327025"/>
            </a:xfrm>
            <a:custGeom>
              <a:avLst/>
              <a:gdLst>
                <a:gd name="connsiteX0" fmla="*/ 182110 w 567372"/>
                <a:gd name="connsiteY0" fmla="*/ 46 h 327025"/>
                <a:gd name="connsiteX1" fmla="*/ -2916 w 567372"/>
                <a:gd name="connsiteY1" fmla="*/ 104845 h 327025"/>
                <a:gd name="connsiteX2" fmla="*/ 377932 w 567372"/>
                <a:gd name="connsiteY2" fmla="*/ 327071 h 327025"/>
                <a:gd name="connsiteX3" fmla="*/ 564457 w 567372"/>
                <a:gd name="connsiteY3" fmla="*/ 220649 h 327025"/>
                <a:gd name="connsiteX4" fmla="*/ 182110 w 567372"/>
                <a:gd name="connsiteY4" fmla="*/ 46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25">
                  <a:moveTo>
                    <a:pt x="182110" y="46"/>
                  </a:moveTo>
                  <a:lnTo>
                    <a:pt x="-2916" y="104845"/>
                  </a:lnTo>
                  <a:lnTo>
                    <a:pt x="377932" y="327071"/>
                  </a:lnTo>
                  <a:lnTo>
                    <a:pt x="564457" y="220649"/>
                  </a:lnTo>
                  <a:lnTo>
                    <a:pt x="182110" y="46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0" name="자유형: 도형 749">
              <a:extLst>
                <a:ext uri="{FF2B5EF4-FFF2-40B4-BE49-F238E27FC236}">
                  <a16:creationId xmlns:a16="http://schemas.microsoft.com/office/drawing/2014/main" id="{21C3CAAE-8E40-453C-97C7-98DE69F4BC78}"/>
                </a:ext>
              </a:extLst>
            </p:cNvPr>
            <p:cNvSpPr/>
            <p:nvPr/>
          </p:nvSpPr>
          <p:spPr>
            <a:xfrm flipV="1">
              <a:off x="7822463" y="5358220"/>
              <a:ext cx="382206" cy="326946"/>
            </a:xfrm>
            <a:custGeom>
              <a:avLst/>
              <a:gdLst>
                <a:gd name="connsiteX0" fmla="*/ -2979 w 382206"/>
                <a:gd name="connsiteY0" fmla="*/ 212820 h 326946"/>
                <a:gd name="connsiteX1" fmla="*/ 192703 w 382206"/>
                <a:gd name="connsiteY1" fmla="*/ 326992 h 326946"/>
                <a:gd name="connsiteX2" fmla="*/ 379228 w 382206"/>
                <a:gd name="connsiteY2" fmla="*/ 220570 h 326946"/>
                <a:gd name="connsiteX3" fmla="*/ -2979 w 382206"/>
                <a:gd name="connsiteY3" fmla="*/ 46 h 326946"/>
                <a:gd name="connsiteX4" fmla="*/ -2979 w 382206"/>
                <a:gd name="connsiteY4" fmla="*/ 212820 h 326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46">
                  <a:moveTo>
                    <a:pt x="-2979" y="212820"/>
                  </a:moveTo>
                  <a:lnTo>
                    <a:pt x="192703" y="326992"/>
                  </a:lnTo>
                  <a:lnTo>
                    <a:pt x="379228" y="220570"/>
                  </a:lnTo>
                  <a:lnTo>
                    <a:pt x="-2979" y="46"/>
                  </a:lnTo>
                  <a:lnTo>
                    <a:pt x="-2979" y="212820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1" name="자유형: 도형 750">
              <a:extLst>
                <a:ext uri="{FF2B5EF4-FFF2-40B4-BE49-F238E27FC236}">
                  <a16:creationId xmlns:a16="http://schemas.microsoft.com/office/drawing/2014/main" id="{91A8845D-A312-4A41-9C6A-9104F25E76D9}"/>
                </a:ext>
              </a:extLst>
            </p:cNvPr>
            <p:cNvSpPr/>
            <p:nvPr/>
          </p:nvSpPr>
          <p:spPr>
            <a:xfrm flipV="1">
              <a:off x="7642491" y="5358027"/>
              <a:ext cx="557695" cy="321463"/>
            </a:xfrm>
            <a:custGeom>
              <a:avLst/>
              <a:gdLst>
                <a:gd name="connsiteX0" fmla="*/ 177272 w 557695"/>
                <a:gd name="connsiteY0" fmla="*/ 43 h 321463"/>
                <a:gd name="connsiteX1" fmla="*/ -2916 w 557695"/>
                <a:gd name="connsiteY1" fmla="*/ 102100 h 321463"/>
                <a:gd name="connsiteX2" fmla="*/ 373093 w 557695"/>
                <a:gd name="connsiteY2" fmla="*/ 321507 h 321463"/>
                <a:gd name="connsiteX3" fmla="*/ 554779 w 557695"/>
                <a:gd name="connsiteY3" fmla="*/ 217833 h 321463"/>
                <a:gd name="connsiteX4" fmla="*/ 177272 w 557695"/>
                <a:gd name="connsiteY4" fmla="*/ 43 h 32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63">
                  <a:moveTo>
                    <a:pt x="177272" y="43"/>
                  </a:moveTo>
                  <a:lnTo>
                    <a:pt x="-2916" y="102100"/>
                  </a:lnTo>
                  <a:lnTo>
                    <a:pt x="373093" y="321507"/>
                  </a:lnTo>
                  <a:lnTo>
                    <a:pt x="554779" y="217833"/>
                  </a:lnTo>
                  <a:lnTo>
                    <a:pt x="177272" y="43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2" name="자유형: 도형 751">
              <a:extLst>
                <a:ext uri="{FF2B5EF4-FFF2-40B4-BE49-F238E27FC236}">
                  <a16:creationId xmlns:a16="http://schemas.microsoft.com/office/drawing/2014/main" id="{76B945FF-15BA-4E06-B364-D8F9DE987C8B}"/>
                </a:ext>
              </a:extLst>
            </p:cNvPr>
            <p:cNvSpPr/>
            <p:nvPr/>
          </p:nvSpPr>
          <p:spPr>
            <a:xfrm flipV="1">
              <a:off x="7637297" y="5350204"/>
              <a:ext cx="567372" cy="327038"/>
            </a:xfrm>
            <a:custGeom>
              <a:avLst/>
              <a:gdLst>
                <a:gd name="connsiteX0" fmla="*/ 182110 w 567372"/>
                <a:gd name="connsiteY0" fmla="*/ 39 h 327038"/>
                <a:gd name="connsiteX1" fmla="*/ -2916 w 567372"/>
                <a:gd name="connsiteY1" fmla="*/ 104853 h 327038"/>
                <a:gd name="connsiteX2" fmla="*/ 377932 w 567372"/>
                <a:gd name="connsiteY2" fmla="*/ 327078 h 327038"/>
                <a:gd name="connsiteX3" fmla="*/ 564457 w 567372"/>
                <a:gd name="connsiteY3" fmla="*/ 220636 h 327038"/>
                <a:gd name="connsiteX4" fmla="*/ 182110 w 567372"/>
                <a:gd name="connsiteY4" fmla="*/ 39 h 3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38">
                  <a:moveTo>
                    <a:pt x="182110" y="39"/>
                  </a:moveTo>
                  <a:lnTo>
                    <a:pt x="-2916" y="104853"/>
                  </a:lnTo>
                  <a:lnTo>
                    <a:pt x="377932" y="327078"/>
                  </a:lnTo>
                  <a:lnTo>
                    <a:pt x="564457" y="220636"/>
                  </a:lnTo>
                  <a:lnTo>
                    <a:pt x="182110" y="39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3" name="자유형: 도형 752">
              <a:extLst>
                <a:ext uri="{FF2B5EF4-FFF2-40B4-BE49-F238E27FC236}">
                  <a16:creationId xmlns:a16="http://schemas.microsoft.com/office/drawing/2014/main" id="{BEC400DA-2175-40EF-9788-7229363BD5B2}"/>
                </a:ext>
              </a:extLst>
            </p:cNvPr>
            <p:cNvSpPr/>
            <p:nvPr/>
          </p:nvSpPr>
          <p:spPr>
            <a:xfrm flipV="1">
              <a:off x="7822463" y="5350204"/>
              <a:ext cx="382206" cy="326950"/>
            </a:xfrm>
            <a:custGeom>
              <a:avLst/>
              <a:gdLst>
                <a:gd name="connsiteX0" fmla="*/ -2979 w 382206"/>
                <a:gd name="connsiteY0" fmla="*/ 212813 h 326950"/>
                <a:gd name="connsiteX1" fmla="*/ 192703 w 382206"/>
                <a:gd name="connsiteY1" fmla="*/ 326989 h 326950"/>
                <a:gd name="connsiteX2" fmla="*/ 379228 w 382206"/>
                <a:gd name="connsiteY2" fmla="*/ 220547 h 326950"/>
                <a:gd name="connsiteX3" fmla="*/ -2979 w 382206"/>
                <a:gd name="connsiteY3" fmla="*/ 39 h 326950"/>
                <a:gd name="connsiteX4" fmla="*/ -2979 w 382206"/>
                <a:gd name="connsiteY4" fmla="*/ 212813 h 32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0">
                  <a:moveTo>
                    <a:pt x="-2979" y="212813"/>
                  </a:moveTo>
                  <a:lnTo>
                    <a:pt x="192703" y="326989"/>
                  </a:lnTo>
                  <a:lnTo>
                    <a:pt x="379228" y="220547"/>
                  </a:lnTo>
                  <a:lnTo>
                    <a:pt x="-2979" y="39"/>
                  </a:lnTo>
                  <a:lnTo>
                    <a:pt x="-2979" y="212813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4" name="자유형: 도형 753">
              <a:extLst>
                <a:ext uri="{FF2B5EF4-FFF2-40B4-BE49-F238E27FC236}">
                  <a16:creationId xmlns:a16="http://schemas.microsoft.com/office/drawing/2014/main" id="{B01A2D80-2A8E-49C2-8840-2B5FD94FD2A1}"/>
                </a:ext>
              </a:extLst>
            </p:cNvPr>
            <p:cNvSpPr/>
            <p:nvPr/>
          </p:nvSpPr>
          <p:spPr>
            <a:xfrm flipV="1">
              <a:off x="7642491" y="5350014"/>
              <a:ext cx="557695" cy="321489"/>
            </a:xfrm>
            <a:custGeom>
              <a:avLst/>
              <a:gdLst>
                <a:gd name="connsiteX0" fmla="*/ 177272 w 557695"/>
                <a:gd name="connsiteY0" fmla="*/ 36 h 321489"/>
                <a:gd name="connsiteX1" fmla="*/ -2916 w 557695"/>
                <a:gd name="connsiteY1" fmla="*/ 102122 h 321489"/>
                <a:gd name="connsiteX2" fmla="*/ 373093 w 557695"/>
                <a:gd name="connsiteY2" fmla="*/ 321525 h 321489"/>
                <a:gd name="connsiteX3" fmla="*/ 554779 w 557695"/>
                <a:gd name="connsiteY3" fmla="*/ 217841 h 321489"/>
                <a:gd name="connsiteX4" fmla="*/ 177272 w 557695"/>
                <a:gd name="connsiteY4" fmla="*/ 36 h 321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89">
                  <a:moveTo>
                    <a:pt x="177272" y="36"/>
                  </a:moveTo>
                  <a:lnTo>
                    <a:pt x="-2916" y="102122"/>
                  </a:lnTo>
                  <a:lnTo>
                    <a:pt x="373093" y="321525"/>
                  </a:lnTo>
                  <a:lnTo>
                    <a:pt x="554779" y="217841"/>
                  </a:lnTo>
                  <a:lnTo>
                    <a:pt x="177272" y="36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5" name="자유형: 도형 754">
              <a:extLst>
                <a:ext uri="{FF2B5EF4-FFF2-40B4-BE49-F238E27FC236}">
                  <a16:creationId xmlns:a16="http://schemas.microsoft.com/office/drawing/2014/main" id="{9EEA4618-E6AC-463D-B49C-BFE38E5E824A}"/>
                </a:ext>
              </a:extLst>
            </p:cNvPr>
            <p:cNvSpPr/>
            <p:nvPr/>
          </p:nvSpPr>
          <p:spPr>
            <a:xfrm flipV="1">
              <a:off x="7637297" y="5342191"/>
              <a:ext cx="567372" cy="327040"/>
            </a:xfrm>
            <a:custGeom>
              <a:avLst/>
              <a:gdLst>
                <a:gd name="connsiteX0" fmla="*/ 182110 w 567372"/>
                <a:gd name="connsiteY0" fmla="*/ 32 h 327040"/>
                <a:gd name="connsiteX1" fmla="*/ -2916 w 567372"/>
                <a:gd name="connsiteY1" fmla="*/ 104837 h 327040"/>
                <a:gd name="connsiteX2" fmla="*/ 377932 w 567372"/>
                <a:gd name="connsiteY2" fmla="*/ 327072 h 327040"/>
                <a:gd name="connsiteX3" fmla="*/ 564457 w 567372"/>
                <a:gd name="connsiteY3" fmla="*/ 220634 h 327040"/>
                <a:gd name="connsiteX4" fmla="*/ 182110 w 567372"/>
                <a:gd name="connsiteY4" fmla="*/ 32 h 32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40">
                  <a:moveTo>
                    <a:pt x="182110" y="32"/>
                  </a:moveTo>
                  <a:lnTo>
                    <a:pt x="-2916" y="104837"/>
                  </a:lnTo>
                  <a:lnTo>
                    <a:pt x="377932" y="327072"/>
                  </a:lnTo>
                  <a:lnTo>
                    <a:pt x="564457" y="220634"/>
                  </a:lnTo>
                  <a:lnTo>
                    <a:pt x="182110" y="32"/>
                  </a:lnTo>
                </a:path>
              </a:pathLst>
            </a:custGeom>
            <a:solidFill>
              <a:srgbClr val="D3D4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6" name="자유형: 도형 755">
              <a:extLst>
                <a:ext uri="{FF2B5EF4-FFF2-40B4-BE49-F238E27FC236}">
                  <a16:creationId xmlns:a16="http://schemas.microsoft.com/office/drawing/2014/main" id="{3EC6F8A1-56DA-43D9-90DA-399D6AA26137}"/>
                </a:ext>
              </a:extLst>
            </p:cNvPr>
            <p:cNvSpPr/>
            <p:nvPr/>
          </p:nvSpPr>
          <p:spPr>
            <a:xfrm flipV="1">
              <a:off x="7822463" y="5342191"/>
              <a:ext cx="382206" cy="326950"/>
            </a:xfrm>
            <a:custGeom>
              <a:avLst/>
              <a:gdLst>
                <a:gd name="connsiteX0" fmla="*/ -2979 w 382206"/>
                <a:gd name="connsiteY0" fmla="*/ 212811 h 326950"/>
                <a:gd name="connsiteX1" fmla="*/ 192703 w 382206"/>
                <a:gd name="connsiteY1" fmla="*/ 326982 h 326950"/>
                <a:gd name="connsiteX2" fmla="*/ 379228 w 382206"/>
                <a:gd name="connsiteY2" fmla="*/ 220544 h 326950"/>
                <a:gd name="connsiteX3" fmla="*/ -2979 w 382206"/>
                <a:gd name="connsiteY3" fmla="*/ 31 h 326950"/>
                <a:gd name="connsiteX4" fmla="*/ -2979 w 382206"/>
                <a:gd name="connsiteY4" fmla="*/ 212811 h 32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06" h="326950">
                  <a:moveTo>
                    <a:pt x="-2979" y="212811"/>
                  </a:moveTo>
                  <a:lnTo>
                    <a:pt x="192703" y="326982"/>
                  </a:lnTo>
                  <a:lnTo>
                    <a:pt x="379228" y="220544"/>
                  </a:lnTo>
                  <a:lnTo>
                    <a:pt x="-2979" y="31"/>
                  </a:lnTo>
                  <a:lnTo>
                    <a:pt x="-2979" y="212811"/>
                  </a:lnTo>
                </a:path>
              </a:pathLst>
            </a:custGeom>
            <a:solidFill>
              <a:srgbClr val="BBBCBD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7" name="자유형: 도형 756">
              <a:extLst>
                <a:ext uri="{FF2B5EF4-FFF2-40B4-BE49-F238E27FC236}">
                  <a16:creationId xmlns:a16="http://schemas.microsoft.com/office/drawing/2014/main" id="{2315E5E0-37FA-4045-872E-7DB20D4B992D}"/>
                </a:ext>
              </a:extLst>
            </p:cNvPr>
            <p:cNvSpPr/>
            <p:nvPr/>
          </p:nvSpPr>
          <p:spPr>
            <a:xfrm flipV="1">
              <a:off x="7642491" y="5342012"/>
              <a:ext cx="557695" cy="321473"/>
            </a:xfrm>
            <a:custGeom>
              <a:avLst/>
              <a:gdLst>
                <a:gd name="connsiteX0" fmla="*/ 177272 w 557695"/>
                <a:gd name="connsiteY0" fmla="*/ 29 h 321473"/>
                <a:gd name="connsiteX1" fmla="*/ -2916 w 557695"/>
                <a:gd name="connsiteY1" fmla="*/ 102085 h 321473"/>
                <a:gd name="connsiteX2" fmla="*/ 373093 w 557695"/>
                <a:gd name="connsiteY2" fmla="*/ 321503 h 321473"/>
                <a:gd name="connsiteX3" fmla="*/ 554779 w 557695"/>
                <a:gd name="connsiteY3" fmla="*/ 217834 h 321473"/>
                <a:gd name="connsiteX4" fmla="*/ 177272 w 557695"/>
                <a:gd name="connsiteY4" fmla="*/ 29 h 32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695" h="321473">
                  <a:moveTo>
                    <a:pt x="177272" y="29"/>
                  </a:moveTo>
                  <a:lnTo>
                    <a:pt x="-2916" y="102085"/>
                  </a:lnTo>
                  <a:lnTo>
                    <a:pt x="373093" y="321503"/>
                  </a:lnTo>
                  <a:lnTo>
                    <a:pt x="554779" y="217834"/>
                  </a:lnTo>
                  <a:lnTo>
                    <a:pt x="177272" y="29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8" name="자유형: 도형 757">
              <a:extLst>
                <a:ext uri="{FF2B5EF4-FFF2-40B4-BE49-F238E27FC236}">
                  <a16:creationId xmlns:a16="http://schemas.microsoft.com/office/drawing/2014/main" id="{CC71D35A-C5F5-4B62-9024-3ADFD2446D75}"/>
                </a:ext>
              </a:extLst>
            </p:cNvPr>
            <p:cNvSpPr/>
            <p:nvPr/>
          </p:nvSpPr>
          <p:spPr>
            <a:xfrm flipV="1">
              <a:off x="7637208" y="5333986"/>
              <a:ext cx="567372" cy="327040"/>
            </a:xfrm>
            <a:custGeom>
              <a:avLst/>
              <a:gdLst>
                <a:gd name="connsiteX0" fmla="*/ 182110 w 567372"/>
                <a:gd name="connsiteY0" fmla="*/ 24 h 327040"/>
                <a:gd name="connsiteX1" fmla="*/ -2916 w 567372"/>
                <a:gd name="connsiteY1" fmla="*/ 104839 h 327040"/>
                <a:gd name="connsiteX2" fmla="*/ 377932 w 567372"/>
                <a:gd name="connsiteY2" fmla="*/ 327064 h 327040"/>
                <a:gd name="connsiteX3" fmla="*/ 564457 w 567372"/>
                <a:gd name="connsiteY3" fmla="*/ 220627 h 327040"/>
                <a:gd name="connsiteX4" fmla="*/ 182110 w 567372"/>
                <a:gd name="connsiteY4" fmla="*/ 24 h 32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372" h="327040">
                  <a:moveTo>
                    <a:pt x="182110" y="24"/>
                  </a:moveTo>
                  <a:lnTo>
                    <a:pt x="-2916" y="104839"/>
                  </a:lnTo>
                  <a:lnTo>
                    <a:pt x="377932" y="327064"/>
                  </a:lnTo>
                  <a:lnTo>
                    <a:pt x="564457" y="220627"/>
                  </a:lnTo>
                  <a:lnTo>
                    <a:pt x="182110" y="24"/>
                  </a:ln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9" name="자유형: 도형 758">
              <a:extLst>
                <a:ext uri="{FF2B5EF4-FFF2-40B4-BE49-F238E27FC236}">
                  <a16:creationId xmlns:a16="http://schemas.microsoft.com/office/drawing/2014/main" id="{2D1A08EE-F4A0-4443-9EB8-CB3EED142AA4}"/>
                </a:ext>
              </a:extLst>
            </p:cNvPr>
            <p:cNvSpPr/>
            <p:nvPr/>
          </p:nvSpPr>
          <p:spPr>
            <a:xfrm flipV="1">
              <a:off x="7987753" y="5505956"/>
              <a:ext cx="103238" cy="211990"/>
            </a:xfrm>
            <a:custGeom>
              <a:avLst/>
              <a:gdLst>
                <a:gd name="connsiteX0" fmla="*/ -2997 w 103238"/>
                <a:gd name="connsiteY0" fmla="*/ 126 h 211990"/>
                <a:gd name="connsiteX1" fmla="*/ 100229 w 103238"/>
                <a:gd name="connsiteY1" fmla="*/ 59702 h 211990"/>
                <a:gd name="connsiteX2" fmla="*/ 100242 w 103238"/>
                <a:gd name="connsiteY2" fmla="*/ 212117 h 211990"/>
                <a:gd name="connsiteX3" fmla="*/ -2997 w 103238"/>
                <a:gd name="connsiteY3" fmla="*/ 152516 h 211990"/>
                <a:gd name="connsiteX4" fmla="*/ -2997 w 103238"/>
                <a:gd name="connsiteY4" fmla="*/ 126 h 211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38" h="211990">
                  <a:moveTo>
                    <a:pt x="-2997" y="126"/>
                  </a:moveTo>
                  <a:lnTo>
                    <a:pt x="100229" y="59702"/>
                  </a:lnTo>
                  <a:lnTo>
                    <a:pt x="100242" y="212117"/>
                  </a:lnTo>
                  <a:lnTo>
                    <a:pt x="-2997" y="152516"/>
                  </a:lnTo>
                  <a:lnTo>
                    <a:pt x="-2997" y="126"/>
                  </a:lnTo>
                </a:path>
              </a:pathLst>
            </a:custGeom>
            <a:solidFill>
              <a:srgbClr val="FBC80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0" name="자유형: 도형 759">
              <a:extLst>
                <a:ext uri="{FF2B5EF4-FFF2-40B4-BE49-F238E27FC236}">
                  <a16:creationId xmlns:a16="http://schemas.microsoft.com/office/drawing/2014/main" id="{C54ABCAC-5CB2-483E-A00A-0C6F242EC8CA}"/>
                </a:ext>
              </a:extLst>
            </p:cNvPr>
            <p:cNvSpPr/>
            <p:nvPr/>
          </p:nvSpPr>
          <p:spPr>
            <a:xfrm flipV="1">
              <a:off x="8004784" y="5514961"/>
              <a:ext cx="70738" cy="193144"/>
            </a:xfrm>
            <a:custGeom>
              <a:avLst/>
              <a:gdLst>
                <a:gd name="connsiteX0" fmla="*/ -2997 w 70738"/>
                <a:gd name="connsiteY0" fmla="*/ 126 h 193144"/>
                <a:gd name="connsiteX1" fmla="*/ 67716 w 70738"/>
                <a:gd name="connsiteY1" fmla="*/ 40855 h 193144"/>
                <a:gd name="connsiteX2" fmla="*/ 67742 w 70738"/>
                <a:gd name="connsiteY2" fmla="*/ 193270 h 193144"/>
                <a:gd name="connsiteX3" fmla="*/ -2997 w 70738"/>
                <a:gd name="connsiteY3" fmla="*/ 152550 h 193144"/>
                <a:gd name="connsiteX4" fmla="*/ -2997 w 70738"/>
                <a:gd name="connsiteY4" fmla="*/ 126 h 19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738" h="193144">
                  <a:moveTo>
                    <a:pt x="-2997" y="126"/>
                  </a:moveTo>
                  <a:lnTo>
                    <a:pt x="67716" y="40855"/>
                  </a:lnTo>
                  <a:lnTo>
                    <a:pt x="67742" y="193270"/>
                  </a:lnTo>
                  <a:lnTo>
                    <a:pt x="-2997" y="152550"/>
                  </a:lnTo>
                  <a:lnTo>
                    <a:pt x="-2997" y="126"/>
                  </a:lnTo>
                </a:path>
              </a:pathLst>
            </a:custGeom>
            <a:solidFill>
              <a:srgbClr val="D7D8D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1" name="자유형: 도형 760">
              <a:extLst>
                <a:ext uri="{FF2B5EF4-FFF2-40B4-BE49-F238E27FC236}">
                  <a16:creationId xmlns:a16="http://schemas.microsoft.com/office/drawing/2014/main" id="{23139E2A-86D6-4A14-8A56-799322119BE8}"/>
                </a:ext>
              </a:extLst>
            </p:cNvPr>
            <p:cNvSpPr/>
            <p:nvPr/>
          </p:nvSpPr>
          <p:spPr>
            <a:xfrm flipV="1">
              <a:off x="7655598" y="5345262"/>
              <a:ext cx="527608" cy="304105"/>
            </a:xfrm>
            <a:custGeom>
              <a:avLst/>
              <a:gdLst>
                <a:gd name="connsiteX0" fmla="*/ 163976 w 527608"/>
                <a:gd name="connsiteY0" fmla="*/ 24 h 304105"/>
                <a:gd name="connsiteX1" fmla="*/ -2915 w 527608"/>
                <a:gd name="connsiteY1" fmla="*/ 94515 h 304105"/>
                <a:gd name="connsiteX2" fmla="*/ 356393 w 527608"/>
                <a:gd name="connsiteY2" fmla="*/ 304129 h 304105"/>
                <a:gd name="connsiteX3" fmla="*/ 524694 w 527608"/>
                <a:gd name="connsiteY3" fmla="*/ 208130 h 304105"/>
                <a:gd name="connsiteX4" fmla="*/ 163976 w 527608"/>
                <a:gd name="connsiteY4" fmla="*/ 24 h 30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608" h="304105">
                  <a:moveTo>
                    <a:pt x="163976" y="24"/>
                  </a:moveTo>
                  <a:lnTo>
                    <a:pt x="-2915" y="94515"/>
                  </a:lnTo>
                  <a:lnTo>
                    <a:pt x="356393" y="304129"/>
                  </a:lnTo>
                  <a:lnTo>
                    <a:pt x="524694" y="208130"/>
                  </a:lnTo>
                  <a:lnTo>
                    <a:pt x="163976" y="24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2" name="자유형: 도형 761">
              <a:extLst>
                <a:ext uri="{FF2B5EF4-FFF2-40B4-BE49-F238E27FC236}">
                  <a16:creationId xmlns:a16="http://schemas.microsoft.com/office/drawing/2014/main" id="{8A6AA8EB-46C0-4B69-AD9D-F9A5523CBAF9}"/>
                </a:ext>
              </a:extLst>
            </p:cNvPr>
            <p:cNvSpPr/>
            <p:nvPr/>
          </p:nvSpPr>
          <p:spPr>
            <a:xfrm flipV="1">
              <a:off x="7693545" y="5358522"/>
              <a:ext cx="456463" cy="276542"/>
            </a:xfrm>
            <a:custGeom>
              <a:avLst/>
              <a:gdLst>
                <a:gd name="connsiteX0" fmla="*/ 114127 w 456463"/>
                <a:gd name="connsiteY0" fmla="*/ 24 h 276542"/>
                <a:gd name="connsiteX1" fmla="*/ 2964 w 456463"/>
                <a:gd name="connsiteY1" fmla="*/ 62694 h 276542"/>
                <a:gd name="connsiteX2" fmla="*/ -2916 w 456463"/>
                <a:gd name="connsiteY2" fmla="*/ 72666 h 276542"/>
                <a:gd name="connsiteX3" fmla="*/ 2812 w 456463"/>
                <a:gd name="connsiteY3" fmla="*/ 82727 h 276542"/>
                <a:gd name="connsiteX4" fmla="*/ 335234 w 456463"/>
                <a:gd name="connsiteY4" fmla="*/ 276566 h 276542"/>
                <a:gd name="connsiteX5" fmla="*/ 447705 w 456463"/>
                <a:gd name="connsiteY5" fmla="*/ 212559 h 276542"/>
                <a:gd name="connsiteX6" fmla="*/ 453547 w 456463"/>
                <a:gd name="connsiteY6" fmla="*/ 202563 h 276542"/>
                <a:gd name="connsiteX7" fmla="*/ 447769 w 456463"/>
                <a:gd name="connsiteY7" fmla="*/ 192528 h 276542"/>
                <a:gd name="connsiteX8" fmla="*/ 114127 w 456463"/>
                <a:gd name="connsiteY8" fmla="*/ 24 h 276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6463" h="276542">
                  <a:moveTo>
                    <a:pt x="114127" y="24"/>
                  </a:moveTo>
                  <a:lnTo>
                    <a:pt x="2964" y="62694"/>
                  </a:lnTo>
                  <a:cubicBezTo>
                    <a:pt x="-744" y="64778"/>
                    <a:pt x="-2878" y="68414"/>
                    <a:pt x="-2916" y="72666"/>
                  </a:cubicBezTo>
                  <a:cubicBezTo>
                    <a:pt x="-2942" y="76922"/>
                    <a:pt x="-859" y="80578"/>
                    <a:pt x="2812" y="82727"/>
                  </a:cubicBezTo>
                  <a:lnTo>
                    <a:pt x="335234" y="276566"/>
                  </a:lnTo>
                  <a:lnTo>
                    <a:pt x="447705" y="212559"/>
                  </a:lnTo>
                  <a:cubicBezTo>
                    <a:pt x="451401" y="210451"/>
                    <a:pt x="453535" y="206815"/>
                    <a:pt x="453547" y="202563"/>
                  </a:cubicBezTo>
                  <a:cubicBezTo>
                    <a:pt x="453560" y="198307"/>
                    <a:pt x="451452" y="194651"/>
                    <a:pt x="447769" y="192528"/>
                  </a:cubicBezTo>
                  <a:lnTo>
                    <a:pt x="114127" y="24"/>
                  </a:ln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3" name="자유형: 도형 762">
              <a:extLst>
                <a:ext uri="{FF2B5EF4-FFF2-40B4-BE49-F238E27FC236}">
                  <a16:creationId xmlns:a16="http://schemas.microsoft.com/office/drawing/2014/main" id="{D1A85953-6BBF-443A-9C8D-57F056B5E446}"/>
                </a:ext>
              </a:extLst>
            </p:cNvPr>
            <p:cNvSpPr/>
            <p:nvPr/>
          </p:nvSpPr>
          <p:spPr>
            <a:xfrm flipV="1">
              <a:off x="7770591" y="5548596"/>
              <a:ext cx="65782" cy="37630"/>
            </a:xfrm>
            <a:custGeom>
              <a:avLst/>
              <a:gdLst>
                <a:gd name="connsiteX0" fmla="*/ 51221 w 65782"/>
                <a:gd name="connsiteY0" fmla="*/ 31804 h 37630"/>
                <a:gd name="connsiteX1" fmla="*/ 4878 w 65782"/>
                <a:gd name="connsiteY1" fmla="*/ 32592 h 37630"/>
                <a:gd name="connsiteX2" fmla="*/ 8879 w 65782"/>
                <a:gd name="connsiteY2" fmla="*/ 5997 h 37630"/>
                <a:gd name="connsiteX3" fmla="*/ 55234 w 65782"/>
                <a:gd name="connsiteY3" fmla="*/ 5224 h 37630"/>
                <a:gd name="connsiteX4" fmla="*/ 51221 w 65782"/>
                <a:gd name="connsiteY4" fmla="*/ 31804 h 3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782" h="37630">
                  <a:moveTo>
                    <a:pt x="51221" y="31804"/>
                  </a:moveTo>
                  <a:cubicBezTo>
                    <a:pt x="37327" y="39374"/>
                    <a:pt x="16575" y="39717"/>
                    <a:pt x="4878" y="32592"/>
                  </a:cubicBezTo>
                  <a:cubicBezTo>
                    <a:pt x="-6806" y="25469"/>
                    <a:pt x="-5015" y="13552"/>
                    <a:pt x="8879" y="5997"/>
                  </a:cubicBezTo>
                  <a:cubicBezTo>
                    <a:pt x="22785" y="-1573"/>
                    <a:pt x="43537" y="-1915"/>
                    <a:pt x="55234" y="5224"/>
                  </a:cubicBezTo>
                  <a:cubicBezTo>
                    <a:pt x="66918" y="12332"/>
                    <a:pt x="65127" y="24258"/>
                    <a:pt x="51221" y="31804"/>
                  </a:cubicBez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4" name="자유형: 도형 763">
              <a:extLst>
                <a:ext uri="{FF2B5EF4-FFF2-40B4-BE49-F238E27FC236}">
                  <a16:creationId xmlns:a16="http://schemas.microsoft.com/office/drawing/2014/main" id="{11AB2E5C-6EA2-4F88-BB61-BA6C4400CA0B}"/>
                </a:ext>
              </a:extLst>
            </p:cNvPr>
            <p:cNvSpPr/>
            <p:nvPr/>
          </p:nvSpPr>
          <p:spPr>
            <a:xfrm flipV="1">
              <a:off x="7994085" y="5408063"/>
              <a:ext cx="65780" cy="37631"/>
            </a:xfrm>
            <a:custGeom>
              <a:avLst/>
              <a:gdLst>
                <a:gd name="connsiteX0" fmla="*/ 51068 w 65780"/>
                <a:gd name="connsiteY0" fmla="*/ 31684 h 37631"/>
                <a:gd name="connsiteX1" fmla="*/ 4726 w 65780"/>
                <a:gd name="connsiteY1" fmla="*/ 32474 h 37631"/>
                <a:gd name="connsiteX2" fmla="*/ 8726 w 65780"/>
                <a:gd name="connsiteY2" fmla="*/ 5878 h 37631"/>
                <a:gd name="connsiteX3" fmla="*/ 55069 w 65780"/>
                <a:gd name="connsiteY3" fmla="*/ 5089 h 37631"/>
                <a:gd name="connsiteX4" fmla="*/ 51068 w 65780"/>
                <a:gd name="connsiteY4" fmla="*/ 31684 h 3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780" h="37631">
                  <a:moveTo>
                    <a:pt x="51068" y="31684"/>
                  </a:moveTo>
                  <a:cubicBezTo>
                    <a:pt x="37162" y="39241"/>
                    <a:pt x="16410" y="39598"/>
                    <a:pt x="4726" y="32474"/>
                  </a:cubicBezTo>
                  <a:cubicBezTo>
                    <a:pt x="-6958" y="25349"/>
                    <a:pt x="-5167" y="13433"/>
                    <a:pt x="8726" y="5878"/>
                  </a:cubicBezTo>
                  <a:cubicBezTo>
                    <a:pt x="22633" y="-1693"/>
                    <a:pt x="43385" y="-2044"/>
                    <a:pt x="55069" y="5089"/>
                  </a:cubicBezTo>
                  <a:cubicBezTo>
                    <a:pt x="66765" y="12228"/>
                    <a:pt x="64975" y="24129"/>
                    <a:pt x="51068" y="31684"/>
                  </a:cubicBez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5" name="자유형: 도형 764">
              <a:extLst>
                <a:ext uri="{FF2B5EF4-FFF2-40B4-BE49-F238E27FC236}">
                  <a16:creationId xmlns:a16="http://schemas.microsoft.com/office/drawing/2014/main" id="{F4EB4C55-1C13-498D-8EFA-AC6F6747FECB}"/>
                </a:ext>
              </a:extLst>
            </p:cNvPr>
            <p:cNvSpPr/>
            <p:nvPr/>
          </p:nvSpPr>
          <p:spPr>
            <a:xfrm flipV="1">
              <a:off x="7813111" y="5449773"/>
              <a:ext cx="184551" cy="109971"/>
            </a:xfrm>
            <a:custGeom>
              <a:avLst/>
              <a:gdLst>
                <a:gd name="connsiteX0" fmla="*/ 145029 w 184551"/>
                <a:gd name="connsiteY0" fmla="*/ 83485 h 109971"/>
                <a:gd name="connsiteX1" fmla="*/ 14473 w 184551"/>
                <a:gd name="connsiteY1" fmla="*/ 100045 h 109971"/>
                <a:gd name="connsiteX2" fmla="*/ 41321 w 184551"/>
                <a:gd name="connsiteY2" fmla="*/ 20253 h 109971"/>
                <a:gd name="connsiteX3" fmla="*/ 162377 w 184551"/>
                <a:gd name="connsiteY3" fmla="*/ 11746 h 109971"/>
                <a:gd name="connsiteX4" fmla="*/ 145029 w 184551"/>
                <a:gd name="connsiteY4" fmla="*/ 83485 h 109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551" h="109971">
                  <a:moveTo>
                    <a:pt x="145029" y="83485"/>
                  </a:moveTo>
                  <a:cubicBezTo>
                    <a:pt x="110980" y="102005"/>
                    <a:pt x="52217" y="122766"/>
                    <a:pt x="14473" y="100045"/>
                  </a:cubicBezTo>
                  <a:cubicBezTo>
                    <a:pt x="-23259" y="77339"/>
                    <a:pt x="7285" y="38767"/>
                    <a:pt x="41321" y="20253"/>
                  </a:cubicBezTo>
                  <a:cubicBezTo>
                    <a:pt x="75369" y="1749"/>
                    <a:pt x="126461" y="-9924"/>
                    <a:pt x="162377" y="11746"/>
                  </a:cubicBezTo>
                  <a:cubicBezTo>
                    <a:pt x="198293" y="33395"/>
                    <a:pt x="179065" y="64971"/>
                    <a:pt x="145029" y="83485"/>
                  </a:cubicBez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6" name="자유형: 도형 765">
              <a:extLst>
                <a:ext uri="{FF2B5EF4-FFF2-40B4-BE49-F238E27FC236}">
                  <a16:creationId xmlns:a16="http://schemas.microsoft.com/office/drawing/2014/main" id="{98B748E2-A3E9-4F1F-AFF0-C60B372A14D3}"/>
                </a:ext>
              </a:extLst>
            </p:cNvPr>
            <p:cNvSpPr/>
            <p:nvPr/>
          </p:nvSpPr>
          <p:spPr>
            <a:xfrm flipV="1">
              <a:off x="8049120" y="5448132"/>
              <a:ext cx="47929" cy="26962"/>
            </a:xfrm>
            <a:custGeom>
              <a:avLst/>
              <a:gdLst>
                <a:gd name="connsiteX0" fmla="*/ 25924 w 47929"/>
                <a:gd name="connsiteY0" fmla="*/ -8 h 26962"/>
                <a:gd name="connsiteX1" fmla="*/ 44910 w 47929"/>
                <a:gd name="connsiteY1" fmla="*/ 10851 h 26962"/>
                <a:gd name="connsiteX2" fmla="*/ 37760 w 47929"/>
                <a:gd name="connsiteY2" fmla="*/ 14988 h 26962"/>
                <a:gd name="connsiteX3" fmla="*/ 32629 w 47929"/>
                <a:gd name="connsiteY3" fmla="*/ 12057 h 26962"/>
                <a:gd name="connsiteX4" fmla="*/ 6899 w 47929"/>
                <a:gd name="connsiteY4" fmla="*/ 26954 h 26962"/>
                <a:gd name="connsiteX5" fmla="*/ 1235 w 47929"/>
                <a:gd name="connsiteY5" fmla="*/ 23715 h 26962"/>
                <a:gd name="connsiteX6" fmla="*/ -3020 w 47929"/>
                <a:gd name="connsiteY6" fmla="*/ 17578 h 26962"/>
                <a:gd name="connsiteX7" fmla="*/ 2480 w 47929"/>
                <a:gd name="connsiteY7" fmla="*/ 14403 h 26962"/>
                <a:gd name="connsiteX8" fmla="*/ 7877 w 47929"/>
                <a:gd name="connsiteY8" fmla="*/ 17479 h 26962"/>
                <a:gd name="connsiteX9" fmla="*/ 24895 w 47929"/>
                <a:gd name="connsiteY9" fmla="*/ 7636 h 26962"/>
                <a:gd name="connsiteX10" fmla="*/ 18774 w 47929"/>
                <a:gd name="connsiteY10" fmla="*/ 4129 h 26962"/>
                <a:gd name="connsiteX11" fmla="*/ 25924 w 47929"/>
                <a:gd name="connsiteY11" fmla="*/ -8 h 26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929" h="26962">
                  <a:moveTo>
                    <a:pt x="25924" y="-8"/>
                  </a:moveTo>
                  <a:lnTo>
                    <a:pt x="44910" y="10851"/>
                  </a:lnTo>
                  <a:lnTo>
                    <a:pt x="37760" y="14988"/>
                  </a:lnTo>
                  <a:lnTo>
                    <a:pt x="32629" y="12057"/>
                  </a:lnTo>
                  <a:lnTo>
                    <a:pt x="6899" y="26954"/>
                  </a:lnTo>
                  <a:lnTo>
                    <a:pt x="1235" y="23715"/>
                  </a:lnTo>
                  <a:cubicBezTo>
                    <a:pt x="625" y="21582"/>
                    <a:pt x="-518" y="19865"/>
                    <a:pt x="-3020" y="17578"/>
                  </a:cubicBezTo>
                  <a:lnTo>
                    <a:pt x="2480" y="14403"/>
                  </a:lnTo>
                  <a:lnTo>
                    <a:pt x="7877" y="17479"/>
                  </a:lnTo>
                  <a:lnTo>
                    <a:pt x="24895" y="7636"/>
                  </a:lnTo>
                  <a:lnTo>
                    <a:pt x="18774" y="4129"/>
                  </a:lnTo>
                  <a:lnTo>
                    <a:pt x="25924" y="-8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7" name="자유형: 도형 766">
              <a:extLst>
                <a:ext uri="{FF2B5EF4-FFF2-40B4-BE49-F238E27FC236}">
                  <a16:creationId xmlns:a16="http://schemas.microsoft.com/office/drawing/2014/main" id="{3D442F58-84ED-4FD6-9F22-2B8144CC0C90}"/>
                </a:ext>
              </a:extLst>
            </p:cNvPr>
            <p:cNvSpPr/>
            <p:nvPr/>
          </p:nvSpPr>
          <p:spPr>
            <a:xfrm flipV="1">
              <a:off x="8072032" y="5435725"/>
              <a:ext cx="41529" cy="23951"/>
            </a:xfrm>
            <a:custGeom>
              <a:avLst/>
              <a:gdLst>
                <a:gd name="connsiteX0" fmla="*/ 17743 w 41529"/>
                <a:gd name="connsiteY0" fmla="*/ 22686 h 23951"/>
                <a:gd name="connsiteX1" fmla="*/ 712 w 41529"/>
                <a:gd name="connsiteY1" fmla="*/ 21809 h 23951"/>
                <a:gd name="connsiteX2" fmla="*/ 7012 w 41529"/>
                <a:gd name="connsiteY2" fmla="*/ 5948 h 23951"/>
                <a:gd name="connsiteX3" fmla="*/ 17743 w 41529"/>
                <a:gd name="connsiteY3" fmla="*/ 1275 h 23951"/>
                <a:gd name="connsiteX4" fmla="*/ 17743 w 41529"/>
                <a:gd name="connsiteY4" fmla="*/ 8235 h 23951"/>
                <a:gd name="connsiteX5" fmla="*/ 14301 w 41529"/>
                <a:gd name="connsiteY5" fmla="*/ 10111 h 23951"/>
                <a:gd name="connsiteX6" fmla="*/ 7558 w 41529"/>
                <a:gd name="connsiteY6" fmla="*/ 17835 h 23951"/>
                <a:gd name="connsiteX7" fmla="*/ 17743 w 41529"/>
                <a:gd name="connsiteY7" fmla="*/ 15686 h 23951"/>
                <a:gd name="connsiteX8" fmla="*/ 34850 w 41529"/>
                <a:gd name="connsiteY8" fmla="*/ 2033 h 23951"/>
                <a:gd name="connsiteX9" fmla="*/ 28246 w 41529"/>
                <a:gd name="connsiteY9" fmla="*/ 18087 h 23951"/>
                <a:gd name="connsiteX10" fmla="*/ 17743 w 41529"/>
                <a:gd name="connsiteY10" fmla="*/ 22686 h 23951"/>
                <a:gd name="connsiteX11" fmla="*/ 17743 w 41529"/>
                <a:gd name="connsiteY11" fmla="*/ 15686 h 23951"/>
                <a:gd name="connsiteX12" fmla="*/ 20956 w 41529"/>
                <a:gd name="connsiteY12" fmla="*/ 13921 h 23951"/>
                <a:gd name="connsiteX13" fmla="*/ 27992 w 41529"/>
                <a:gd name="connsiteY13" fmla="*/ 6012 h 23951"/>
                <a:gd name="connsiteX14" fmla="*/ 17743 w 41529"/>
                <a:gd name="connsiteY14" fmla="*/ 8235 h 23951"/>
                <a:gd name="connsiteX15" fmla="*/ 17743 w 41529"/>
                <a:gd name="connsiteY15" fmla="*/ 1275 h 23951"/>
                <a:gd name="connsiteX16" fmla="*/ 34850 w 41529"/>
                <a:gd name="connsiteY16" fmla="*/ 2033 h 2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1529" h="23951">
                  <a:moveTo>
                    <a:pt x="17743" y="22686"/>
                  </a:moveTo>
                  <a:cubicBezTo>
                    <a:pt x="10885" y="24656"/>
                    <a:pt x="4967" y="24234"/>
                    <a:pt x="712" y="21809"/>
                  </a:cubicBezTo>
                  <a:cubicBezTo>
                    <a:pt x="-5574" y="18217"/>
                    <a:pt x="-4253" y="12477"/>
                    <a:pt x="7012" y="5948"/>
                  </a:cubicBezTo>
                  <a:cubicBezTo>
                    <a:pt x="10733" y="3800"/>
                    <a:pt x="14340" y="2252"/>
                    <a:pt x="17743" y="1275"/>
                  </a:cubicBezTo>
                  <a:lnTo>
                    <a:pt x="17743" y="8235"/>
                  </a:lnTo>
                  <a:cubicBezTo>
                    <a:pt x="16689" y="8766"/>
                    <a:pt x="15559" y="9377"/>
                    <a:pt x="14301" y="10111"/>
                  </a:cubicBezTo>
                  <a:cubicBezTo>
                    <a:pt x="5576" y="15155"/>
                    <a:pt x="5767" y="16817"/>
                    <a:pt x="7558" y="17835"/>
                  </a:cubicBezTo>
                  <a:cubicBezTo>
                    <a:pt x="9120" y="18738"/>
                    <a:pt x="11469" y="18926"/>
                    <a:pt x="17743" y="15686"/>
                  </a:cubicBezTo>
                  <a:close/>
                  <a:moveTo>
                    <a:pt x="34850" y="2033"/>
                  </a:moveTo>
                  <a:cubicBezTo>
                    <a:pt x="41149" y="5630"/>
                    <a:pt x="39498" y="11558"/>
                    <a:pt x="28246" y="18087"/>
                  </a:cubicBezTo>
                  <a:cubicBezTo>
                    <a:pt x="24588" y="20211"/>
                    <a:pt x="21045" y="21718"/>
                    <a:pt x="17743" y="22686"/>
                  </a:cubicBezTo>
                  <a:lnTo>
                    <a:pt x="17743" y="15686"/>
                  </a:lnTo>
                  <a:cubicBezTo>
                    <a:pt x="18708" y="15191"/>
                    <a:pt x="19788" y="14595"/>
                    <a:pt x="20956" y="13921"/>
                  </a:cubicBezTo>
                  <a:cubicBezTo>
                    <a:pt x="29668" y="8870"/>
                    <a:pt x="29795" y="7040"/>
                    <a:pt x="27992" y="6012"/>
                  </a:cubicBezTo>
                  <a:cubicBezTo>
                    <a:pt x="26455" y="5120"/>
                    <a:pt x="23902" y="5070"/>
                    <a:pt x="17743" y="8235"/>
                  </a:cubicBezTo>
                  <a:lnTo>
                    <a:pt x="17743" y="1275"/>
                  </a:lnTo>
                  <a:cubicBezTo>
                    <a:pt x="24626" y="-720"/>
                    <a:pt x="30633" y="-367"/>
                    <a:pt x="34850" y="2033"/>
                  </a:cubicBez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8" name="자유형: 도형 767">
              <a:extLst>
                <a:ext uri="{FF2B5EF4-FFF2-40B4-BE49-F238E27FC236}">
                  <a16:creationId xmlns:a16="http://schemas.microsoft.com/office/drawing/2014/main" id="{54D97109-0CEF-4DBB-999E-4E5154560BA8}"/>
                </a:ext>
              </a:extLst>
            </p:cNvPr>
            <p:cNvSpPr/>
            <p:nvPr/>
          </p:nvSpPr>
          <p:spPr>
            <a:xfrm flipV="1">
              <a:off x="8094060" y="5423129"/>
              <a:ext cx="41544" cy="23948"/>
            </a:xfrm>
            <a:custGeom>
              <a:avLst/>
              <a:gdLst>
                <a:gd name="connsiteX0" fmla="*/ 17734 w 41544"/>
                <a:gd name="connsiteY0" fmla="*/ 22661 h 23948"/>
                <a:gd name="connsiteX1" fmla="*/ 703 w 41544"/>
                <a:gd name="connsiteY1" fmla="*/ 21799 h 23948"/>
                <a:gd name="connsiteX2" fmla="*/ 6990 w 41544"/>
                <a:gd name="connsiteY2" fmla="*/ 5933 h 23948"/>
                <a:gd name="connsiteX3" fmla="*/ 17734 w 41544"/>
                <a:gd name="connsiteY3" fmla="*/ 1261 h 23948"/>
                <a:gd name="connsiteX4" fmla="*/ 17734 w 41544"/>
                <a:gd name="connsiteY4" fmla="*/ 8220 h 23948"/>
                <a:gd name="connsiteX5" fmla="*/ 14280 w 41544"/>
                <a:gd name="connsiteY5" fmla="*/ 10101 h 23948"/>
                <a:gd name="connsiteX6" fmla="*/ 7549 w 41544"/>
                <a:gd name="connsiteY6" fmla="*/ 17834 h 23948"/>
                <a:gd name="connsiteX7" fmla="*/ 17734 w 41544"/>
                <a:gd name="connsiteY7" fmla="*/ 15686 h 23948"/>
                <a:gd name="connsiteX8" fmla="*/ 34854 w 41544"/>
                <a:gd name="connsiteY8" fmla="*/ 2024 h 23948"/>
                <a:gd name="connsiteX9" fmla="*/ 28237 w 41544"/>
                <a:gd name="connsiteY9" fmla="*/ 18078 h 23948"/>
                <a:gd name="connsiteX10" fmla="*/ 17734 w 41544"/>
                <a:gd name="connsiteY10" fmla="*/ 22661 h 23948"/>
                <a:gd name="connsiteX11" fmla="*/ 17734 w 41544"/>
                <a:gd name="connsiteY11" fmla="*/ 15686 h 23948"/>
                <a:gd name="connsiteX12" fmla="*/ 20947 w 41544"/>
                <a:gd name="connsiteY12" fmla="*/ 13911 h 23948"/>
                <a:gd name="connsiteX13" fmla="*/ 27983 w 41544"/>
                <a:gd name="connsiteY13" fmla="*/ 5998 h 23948"/>
                <a:gd name="connsiteX14" fmla="*/ 17734 w 41544"/>
                <a:gd name="connsiteY14" fmla="*/ 8220 h 23948"/>
                <a:gd name="connsiteX15" fmla="*/ 17734 w 41544"/>
                <a:gd name="connsiteY15" fmla="*/ 1261 h 23948"/>
                <a:gd name="connsiteX16" fmla="*/ 34854 w 41544"/>
                <a:gd name="connsiteY16" fmla="*/ 2024 h 23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1544" h="23948">
                  <a:moveTo>
                    <a:pt x="17734" y="22661"/>
                  </a:moveTo>
                  <a:cubicBezTo>
                    <a:pt x="10876" y="24641"/>
                    <a:pt x="4958" y="24225"/>
                    <a:pt x="703" y="21799"/>
                  </a:cubicBezTo>
                  <a:cubicBezTo>
                    <a:pt x="-5596" y="18202"/>
                    <a:pt x="-4262" y="12452"/>
                    <a:pt x="6990" y="5933"/>
                  </a:cubicBezTo>
                  <a:cubicBezTo>
                    <a:pt x="10724" y="3775"/>
                    <a:pt x="14331" y="2237"/>
                    <a:pt x="17734" y="1261"/>
                  </a:cubicBezTo>
                  <a:lnTo>
                    <a:pt x="17734" y="8220"/>
                  </a:lnTo>
                  <a:cubicBezTo>
                    <a:pt x="16693" y="8756"/>
                    <a:pt x="15550" y="9376"/>
                    <a:pt x="14280" y="10101"/>
                  </a:cubicBezTo>
                  <a:cubicBezTo>
                    <a:pt x="5580" y="15156"/>
                    <a:pt x="5758" y="16793"/>
                    <a:pt x="7549" y="17834"/>
                  </a:cubicBezTo>
                  <a:cubicBezTo>
                    <a:pt x="9111" y="18723"/>
                    <a:pt x="11473" y="18916"/>
                    <a:pt x="17734" y="15686"/>
                  </a:cubicBezTo>
                  <a:close/>
                  <a:moveTo>
                    <a:pt x="34854" y="2024"/>
                  </a:moveTo>
                  <a:cubicBezTo>
                    <a:pt x="41153" y="5631"/>
                    <a:pt x="39489" y="11549"/>
                    <a:pt x="28237" y="18078"/>
                  </a:cubicBezTo>
                  <a:cubicBezTo>
                    <a:pt x="24579" y="20186"/>
                    <a:pt x="21049" y="21709"/>
                    <a:pt x="17734" y="22661"/>
                  </a:cubicBezTo>
                  <a:lnTo>
                    <a:pt x="17734" y="15686"/>
                  </a:lnTo>
                  <a:cubicBezTo>
                    <a:pt x="18699" y="15181"/>
                    <a:pt x="19779" y="14596"/>
                    <a:pt x="20947" y="13911"/>
                  </a:cubicBezTo>
                  <a:cubicBezTo>
                    <a:pt x="29659" y="8855"/>
                    <a:pt x="29786" y="7025"/>
                    <a:pt x="27983" y="5998"/>
                  </a:cubicBezTo>
                  <a:cubicBezTo>
                    <a:pt x="26446" y="5120"/>
                    <a:pt x="23894" y="5060"/>
                    <a:pt x="17734" y="8220"/>
                  </a:cubicBezTo>
                  <a:lnTo>
                    <a:pt x="17734" y="1261"/>
                  </a:lnTo>
                  <a:cubicBezTo>
                    <a:pt x="24618" y="-719"/>
                    <a:pt x="30625" y="-392"/>
                    <a:pt x="34854" y="2024"/>
                  </a:cubicBez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9" name="자유형: 도형 768">
              <a:extLst>
                <a:ext uri="{FF2B5EF4-FFF2-40B4-BE49-F238E27FC236}">
                  <a16:creationId xmlns:a16="http://schemas.microsoft.com/office/drawing/2014/main" id="{0BDFEE1D-1A9B-4A3A-8FA9-BD0CF6FBA8FA}"/>
                </a:ext>
              </a:extLst>
            </p:cNvPr>
            <p:cNvSpPr/>
            <p:nvPr/>
          </p:nvSpPr>
          <p:spPr>
            <a:xfrm flipV="1">
              <a:off x="7804569" y="5601321"/>
              <a:ext cx="53047" cy="31739"/>
            </a:xfrm>
            <a:custGeom>
              <a:avLst/>
              <a:gdLst>
                <a:gd name="connsiteX0" fmla="*/ 26622 w 53047"/>
                <a:gd name="connsiteY0" fmla="*/ 6813 h 31739"/>
                <a:gd name="connsiteX1" fmla="*/ 28654 w 53047"/>
                <a:gd name="connsiteY1" fmla="*/ 5633 h 31739"/>
                <a:gd name="connsiteX2" fmla="*/ 42497 w 53047"/>
                <a:gd name="connsiteY2" fmla="*/ 13545 h 31739"/>
                <a:gd name="connsiteX3" fmla="*/ 40465 w 53047"/>
                <a:gd name="connsiteY3" fmla="*/ 14726 h 31739"/>
                <a:gd name="connsiteX4" fmla="*/ 36630 w 53047"/>
                <a:gd name="connsiteY4" fmla="*/ 12514 h 31739"/>
                <a:gd name="connsiteX5" fmla="*/ 34064 w 53047"/>
                <a:gd name="connsiteY5" fmla="*/ 12528 h 31739"/>
                <a:gd name="connsiteX6" fmla="*/ 9604 w 53047"/>
                <a:gd name="connsiteY6" fmla="*/ 26702 h 31739"/>
                <a:gd name="connsiteX7" fmla="*/ 6061 w 53047"/>
                <a:gd name="connsiteY7" fmla="*/ 24683 h 31739"/>
                <a:gd name="connsiteX8" fmla="*/ 3813 w 53047"/>
                <a:gd name="connsiteY8" fmla="*/ 20847 h 31739"/>
                <a:gd name="connsiteX9" fmla="*/ 5197 w 53047"/>
                <a:gd name="connsiteY9" fmla="*/ 20043 h 31739"/>
                <a:gd name="connsiteX10" fmla="*/ 9325 w 53047"/>
                <a:gd name="connsiteY10" fmla="*/ 22395 h 31739"/>
                <a:gd name="connsiteX11" fmla="*/ 11865 w 53047"/>
                <a:gd name="connsiteY11" fmla="*/ 22385 h 31739"/>
                <a:gd name="connsiteX12" fmla="*/ 28883 w 53047"/>
                <a:gd name="connsiteY12" fmla="*/ 12528 h 31739"/>
                <a:gd name="connsiteX13" fmla="*/ 30165 w 53047"/>
                <a:gd name="connsiteY13" fmla="*/ 10320 h 31739"/>
                <a:gd name="connsiteX14" fmla="*/ 28870 w 53047"/>
                <a:gd name="connsiteY14" fmla="*/ 8108 h 31739"/>
                <a:gd name="connsiteX15" fmla="*/ 28641 w 53047"/>
                <a:gd name="connsiteY15" fmla="*/ 131 h 31739"/>
                <a:gd name="connsiteX16" fmla="*/ 27359 w 53047"/>
                <a:gd name="connsiteY16" fmla="*/ 473 h 31739"/>
                <a:gd name="connsiteX17" fmla="*/ 20221 w 53047"/>
                <a:gd name="connsiteY17" fmla="*/ 4615 h 31739"/>
                <a:gd name="connsiteX18" fmla="*/ 18939 w 53047"/>
                <a:gd name="connsiteY18" fmla="*/ 6838 h 31739"/>
                <a:gd name="connsiteX19" fmla="*/ 20234 w 53047"/>
                <a:gd name="connsiteY19" fmla="*/ 9050 h 31739"/>
                <a:gd name="connsiteX20" fmla="*/ 22482 w 53047"/>
                <a:gd name="connsiteY20" fmla="*/ 10330 h 31739"/>
                <a:gd name="connsiteX21" fmla="*/ 10582 w 53047"/>
                <a:gd name="connsiteY21" fmla="*/ 17216 h 31739"/>
                <a:gd name="connsiteX22" fmla="*/ 6454 w 53047"/>
                <a:gd name="connsiteY22" fmla="*/ 14880 h 31739"/>
                <a:gd name="connsiteX23" fmla="*/ 3902 w 53047"/>
                <a:gd name="connsiteY23" fmla="*/ 14890 h 31739"/>
                <a:gd name="connsiteX24" fmla="*/ -1585 w 53047"/>
                <a:gd name="connsiteY24" fmla="*/ 18065 h 31739"/>
                <a:gd name="connsiteX25" fmla="*/ -2855 w 53047"/>
                <a:gd name="connsiteY25" fmla="*/ 19994 h 31739"/>
                <a:gd name="connsiteX26" fmla="*/ -2016 w 53047"/>
                <a:gd name="connsiteY26" fmla="*/ 22167 h 31739"/>
                <a:gd name="connsiteX27" fmla="*/ 1476 w 53047"/>
                <a:gd name="connsiteY27" fmla="*/ 27093 h 31739"/>
                <a:gd name="connsiteX28" fmla="*/ 2682 w 53047"/>
                <a:gd name="connsiteY28" fmla="*/ 28631 h 31739"/>
                <a:gd name="connsiteX29" fmla="*/ 8347 w 53047"/>
                <a:gd name="connsiteY29" fmla="*/ 31871 h 31739"/>
                <a:gd name="connsiteX30" fmla="*/ 10887 w 53047"/>
                <a:gd name="connsiteY30" fmla="*/ 31856 h 31739"/>
                <a:gd name="connsiteX31" fmla="*/ 35347 w 53047"/>
                <a:gd name="connsiteY31" fmla="*/ 17698 h 31739"/>
                <a:gd name="connsiteX32" fmla="*/ 39195 w 53047"/>
                <a:gd name="connsiteY32" fmla="*/ 19895 h 31739"/>
                <a:gd name="connsiteX33" fmla="*/ 41748 w 53047"/>
                <a:gd name="connsiteY33" fmla="*/ 19881 h 31739"/>
                <a:gd name="connsiteX34" fmla="*/ 48911 w 53047"/>
                <a:gd name="connsiteY34" fmla="*/ 15743 h 31739"/>
                <a:gd name="connsiteX35" fmla="*/ 50193 w 53047"/>
                <a:gd name="connsiteY35" fmla="*/ 13521 h 31739"/>
                <a:gd name="connsiteX36" fmla="*/ 48898 w 53047"/>
                <a:gd name="connsiteY36" fmla="*/ 11322 h 31739"/>
                <a:gd name="connsiteX37" fmla="*/ 29899 w 53047"/>
                <a:gd name="connsiteY37" fmla="*/ 463 h 31739"/>
                <a:gd name="connsiteX38" fmla="*/ 28641 w 53047"/>
                <a:gd name="connsiteY38" fmla="*/ 131 h 3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3047" h="31739">
                  <a:moveTo>
                    <a:pt x="26622" y="6813"/>
                  </a:moveTo>
                  <a:lnTo>
                    <a:pt x="28654" y="5633"/>
                  </a:lnTo>
                  <a:lnTo>
                    <a:pt x="42497" y="13545"/>
                  </a:lnTo>
                  <a:lnTo>
                    <a:pt x="40465" y="14726"/>
                  </a:lnTo>
                  <a:lnTo>
                    <a:pt x="36630" y="12514"/>
                  </a:lnTo>
                  <a:lnTo>
                    <a:pt x="34064" y="12528"/>
                  </a:lnTo>
                  <a:lnTo>
                    <a:pt x="9604" y="26702"/>
                  </a:lnTo>
                  <a:lnTo>
                    <a:pt x="6061" y="24683"/>
                  </a:lnTo>
                  <a:cubicBezTo>
                    <a:pt x="5565" y="23323"/>
                    <a:pt x="4854" y="22093"/>
                    <a:pt x="3813" y="20847"/>
                  </a:cubicBezTo>
                  <a:lnTo>
                    <a:pt x="5197" y="20043"/>
                  </a:lnTo>
                  <a:lnTo>
                    <a:pt x="9325" y="22395"/>
                  </a:lnTo>
                  <a:lnTo>
                    <a:pt x="11865" y="22385"/>
                  </a:lnTo>
                  <a:lnTo>
                    <a:pt x="28883" y="12528"/>
                  </a:lnTo>
                  <a:lnTo>
                    <a:pt x="30165" y="10320"/>
                  </a:lnTo>
                  <a:lnTo>
                    <a:pt x="28870" y="8108"/>
                  </a:lnTo>
                  <a:close/>
                  <a:moveTo>
                    <a:pt x="28641" y="131"/>
                  </a:moveTo>
                  <a:lnTo>
                    <a:pt x="27359" y="473"/>
                  </a:lnTo>
                  <a:lnTo>
                    <a:pt x="20221" y="4615"/>
                  </a:lnTo>
                  <a:lnTo>
                    <a:pt x="18939" y="6838"/>
                  </a:lnTo>
                  <a:lnTo>
                    <a:pt x="20234" y="9050"/>
                  </a:lnTo>
                  <a:lnTo>
                    <a:pt x="22482" y="10330"/>
                  </a:lnTo>
                  <a:lnTo>
                    <a:pt x="10582" y="17216"/>
                  </a:lnTo>
                  <a:lnTo>
                    <a:pt x="6454" y="14880"/>
                  </a:lnTo>
                  <a:lnTo>
                    <a:pt x="3902" y="14890"/>
                  </a:lnTo>
                  <a:lnTo>
                    <a:pt x="-1585" y="18065"/>
                  </a:lnTo>
                  <a:lnTo>
                    <a:pt x="-2855" y="19994"/>
                  </a:lnTo>
                  <a:lnTo>
                    <a:pt x="-2016" y="22167"/>
                  </a:lnTo>
                  <a:cubicBezTo>
                    <a:pt x="346" y="24300"/>
                    <a:pt x="1082" y="25645"/>
                    <a:pt x="1476" y="27093"/>
                  </a:cubicBezTo>
                  <a:lnTo>
                    <a:pt x="2682" y="28631"/>
                  </a:lnTo>
                  <a:lnTo>
                    <a:pt x="8347" y="31871"/>
                  </a:lnTo>
                  <a:lnTo>
                    <a:pt x="10887" y="31856"/>
                  </a:lnTo>
                  <a:lnTo>
                    <a:pt x="35347" y="17698"/>
                  </a:lnTo>
                  <a:lnTo>
                    <a:pt x="39195" y="19895"/>
                  </a:lnTo>
                  <a:lnTo>
                    <a:pt x="41748" y="19881"/>
                  </a:lnTo>
                  <a:lnTo>
                    <a:pt x="48911" y="15743"/>
                  </a:lnTo>
                  <a:lnTo>
                    <a:pt x="50193" y="13521"/>
                  </a:lnTo>
                  <a:lnTo>
                    <a:pt x="48898" y="11322"/>
                  </a:lnTo>
                  <a:lnTo>
                    <a:pt x="29899" y="463"/>
                  </a:lnTo>
                  <a:lnTo>
                    <a:pt x="28641" y="131"/>
                  </a:ln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0" name="자유형: 도형 769">
              <a:extLst>
                <a:ext uri="{FF2B5EF4-FFF2-40B4-BE49-F238E27FC236}">
                  <a16:creationId xmlns:a16="http://schemas.microsoft.com/office/drawing/2014/main" id="{181B7B7A-36DE-4C2A-87DA-A1D8BD4C8374}"/>
                </a:ext>
              </a:extLst>
            </p:cNvPr>
            <p:cNvSpPr/>
            <p:nvPr/>
          </p:nvSpPr>
          <p:spPr>
            <a:xfrm flipV="1">
              <a:off x="7827467" y="5588651"/>
              <a:ext cx="46647" cy="29000"/>
            </a:xfrm>
            <a:custGeom>
              <a:avLst/>
              <a:gdLst>
                <a:gd name="connsiteX0" fmla="*/ 12956 w 46647"/>
                <a:gd name="connsiteY0" fmla="*/ 18518 h 29000"/>
                <a:gd name="connsiteX1" fmla="*/ 18303 w 46647"/>
                <a:gd name="connsiteY1" fmla="*/ 15016 h 29000"/>
                <a:gd name="connsiteX2" fmla="*/ 27904 w 46647"/>
                <a:gd name="connsiteY2" fmla="*/ 10799 h 29000"/>
                <a:gd name="connsiteX3" fmla="*/ 22405 w 46647"/>
                <a:gd name="connsiteY3" fmla="*/ 14415 h 29000"/>
                <a:gd name="connsiteX4" fmla="*/ 12956 w 46647"/>
                <a:gd name="connsiteY4" fmla="*/ 18518 h 29000"/>
                <a:gd name="connsiteX5" fmla="*/ 28590 w 46647"/>
                <a:gd name="connsiteY5" fmla="*/ 5629 h 29000"/>
                <a:gd name="connsiteX6" fmla="*/ 15750 w 46647"/>
                <a:gd name="connsiteY6" fmla="*/ 10605 h 29000"/>
                <a:gd name="connsiteX7" fmla="*/ 6746 w 46647"/>
                <a:gd name="connsiteY7" fmla="*/ 19257 h 29000"/>
                <a:gd name="connsiteX8" fmla="*/ 9019 w 46647"/>
                <a:gd name="connsiteY8" fmla="*/ 22760 h 29000"/>
                <a:gd name="connsiteX9" fmla="*/ 24958 w 46647"/>
                <a:gd name="connsiteY9" fmla="*/ 18826 h 29000"/>
                <a:gd name="connsiteX10" fmla="*/ 34203 w 46647"/>
                <a:gd name="connsiteY10" fmla="*/ 9936 h 29000"/>
                <a:gd name="connsiteX11" fmla="*/ 31993 w 46647"/>
                <a:gd name="connsiteY11" fmla="*/ 6493 h 29000"/>
                <a:gd name="connsiteX12" fmla="*/ 28590 w 46647"/>
                <a:gd name="connsiteY12" fmla="*/ 5629 h 29000"/>
                <a:gd name="connsiteX13" fmla="*/ 12245 w 46647"/>
                <a:gd name="connsiteY13" fmla="*/ 24054 h 29000"/>
                <a:gd name="connsiteX14" fmla="*/ 4714 w 46647"/>
                <a:gd name="connsiteY14" fmla="*/ 22289 h 29000"/>
                <a:gd name="connsiteX15" fmla="*/ 2237 w 46647"/>
                <a:gd name="connsiteY15" fmla="*/ 19406 h 29000"/>
                <a:gd name="connsiteX16" fmla="*/ 11013 w 46647"/>
                <a:gd name="connsiteY16" fmla="*/ 10849 h 29000"/>
                <a:gd name="connsiteX17" fmla="*/ 28895 w 46647"/>
                <a:gd name="connsiteY17" fmla="*/ 5223 h 29000"/>
                <a:gd name="connsiteX18" fmla="*/ 36324 w 46647"/>
                <a:gd name="connsiteY18" fmla="*/ 6964 h 29000"/>
                <a:gd name="connsiteX19" fmla="*/ 38674 w 46647"/>
                <a:gd name="connsiteY19" fmla="*/ 9757 h 29000"/>
                <a:gd name="connsiteX20" fmla="*/ 29695 w 46647"/>
                <a:gd name="connsiteY20" fmla="*/ 18583 h 29000"/>
                <a:gd name="connsiteX21" fmla="*/ 12245 w 46647"/>
                <a:gd name="connsiteY21" fmla="*/ 24054 h 29000"/>
                <a:gd name="connsiteX22" fmla="*/ 28895 w 46647"/>
                <a:gd name="connsiteY22" fmla="*/ 118 h 29000"/>
                <a:gd name="connsiteX23" fmla="*/ 28895 w 46647"/>
                <a:gd name="connsiteY23" fmla="*/ 118 h 29000"/>
                <a:gd name="connsiteX24" fmla="*/ 8460 w 46647"/>
                <a:gd name="connsiteY24" fmla="*/ 6443 h 29000"/>
                <a:gd name="connsiteX25" fmla="*/ -2868 w 46647"/>
                <a:gd name="connsiteY25" fmla="*/ 19421 h 29000"/>
                <a:gd name="connsiteX26" fmla="*/ 2174 w 46647"/>
                <a:gd name="connsiteY26" fmla="*/ 26724 h 29000"/>
                <a:gd name="connsiteX27" fmla="*/ 32247 w 46647"/>
                <a:gd name="connsiteY27" fmla="*/ 22987 h 29000"/>
                <a:gd name="connsiteX28" fmla="*/ 43779 w 46647"/>
                <a:gd name="connsiteY28" fmla="*/ 9743 h 29000"/>
                <a:gd name="connsiteX29" fmla="*/ 38851 w 46647"/>
                <a:gd name="connsiteY29" fmla="*/ 2514 h 29000"/>
                <a:gd name="connsiteX30" fmla="*/ 28895 w 46647"/>
                <a:gd name="connsiteY30" fmla="*/ 118 h 2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6647" h="29000">
                  <a:moveTo>
                    <a:pt x="12956" y="18518"/>
                  </a:moveTo>
                  <a:cubicBezTo>
                    <a:pt x="13871" y="17784"/>
                    <a:pt x="15483" y="16653"/>
                    <a:pt x="18303" y="15016"/>
                  </a:cubicBezTo>
                  <a:cubicBezTo>
                    <a:pt x="23497" y="12015"/>
                    <a:pt x="26355" y="11027"/>
                    <a:pt x="27904" y="10799"/>
                  </a:cubicBezTo>
                  <a:cubicBezTo>
                    <a:pt x="26939" y="11573"/>
                    <a:pt x="25275" y="12738"/>
                    <a:pt x="22405" y="14415"/>
                  </a:cubicBezTo>
                  <a:cubicBezTo>
                    <a:pt x="18036" y="16946"/>
                    <a:pt x="14861" y="18329"/>
                    <a:pt x="12956" y="18518"/>
                  </a:cubicBezTo>
                  <a:close/>
                  <a:moveTo>
                    <a:pt x="28590" y="5629"/>
                  </a:moveTo>
                  <a:cubicBezTo>
                    <a:pt x="25643" y="5629"/>
                    <a:pt x="21694" y="7162"/>
                    <a:pt x="15750" y="10605"/>
                  </a:cubicBezTo>
                  <a:cubicBezTo>
                    <a:pt x="9083" y="14456"/>
                    <a:pt x="6733" y="16717"/>
                    <a:pt x="6746" y="19257"/>
                  </a:cubicBezTo>
                  <a:cubicBezTo>
                    <a:pt x="6746" y="20270"/>
                    <a:pt x="7139" y="21683"/>
                    <a:pt x="9019" y="22760"/>
                  </a:cubicBezTo>
                  <a:cubicBezTo>
                    <a:pt x="12385" y="24715"/>
                    <a:pt x="16588" y="23702"/>
                    <a:pt x="24958" y="18826"/>
                  </a:cubicBezTo>
                  <a:cubicBezTo>
                    <a:pt x="31714" y="14927"/>
                    <a:pt x="34216" y="12510"/>
                    <a:pt x="34203" y="9936"/>
                  </a:cubicBezTo>
                  <a:cubicBezTo>
                    <a:pt x="34203" y="9122"/>
                    <a:pt x="33911" y="7584"/>
                    <a:pt x="31993" y="6493"/>
                  </a:cubicBezTo>
                  <a:cubicBezTo>
                    <a:pt x="30990" y="5922"/>
                    <a:pt x="29872" y="5629"/>
                    <a:pt x="28590" y="5629"/>
                  </a:cubicBezTo>
                  <a:close/>
                  <a:moveTo>
                    <a:pt x="12245" y="24054"/>
                  </a:moveTo>
                  <a:cubicBezTo>
                    <a:pt x="9311" y="24054"/>
                    <a:pt x="6784" y="23474"/>
                    <a:pt x="4714" y="22289"/>
                  </a:cubicBezTo>
                  <a:cubicBezTo>
                    <a:pt x="3596" y="21644"/>
                    <a:pt x="2250" y="20626"/>
                    <a:pt x="2237" y="19406"/>
                  </a:cubicBezTo>
                  <a:cubicBezTo>
                    <a:pt x="2237" y="18597"/>
                    <a:pt x="2872" y="15572"/>
                    <a:pt x="11013" y="10849"/>
                  </a:cubicBezTo>
                  <a:cubicBezTo>
                    <a:pt x="17376" y="7162"/>
                    <a:pt x="23548" y="5223"/>
                    <a:pt x="28895" y="5223"/>
                  </a:cubicBezTo>
                  <a:cubicBezTo>
                    <a:pt x="31816" y="5223"/>
                    <a:pt x="34317" y="5808"/>
                    <a:pt x="36324" y="6964"/>
                  </a:cubicBezTo>
                  <a:cubicBezTo>
                    <a:pt x="37873" y="7852"/>
                    <a:pt x="38674" y="8790"/>
                    <a:pt x="38674" y="9757"/>
                  </a:cubicBezTo>
                  <a:cubicBezTo>
                    <a:pt x="38674" y="10605"/>
                    <a:pt x="38039" y="13746"/>
                    <a:pt x="29695" y="18583"/>
                  </a:cubicBezTo>
                  <a:cubicBezTo>
                    <a:pt x="23485" y="22164"/>
                    <a:pt x="17452" y="24054"/>
                    <a:pt x="12245" y="24054"/>
                  </a:cubicBezTo>
                  <a:close/>
                  <a:moveTo>
                    <a:pt x="28895" y="118"/>
                  </a:moveTo>
                  <a:lnTo>
                    <a:pt x="28895" y="118"/>
                  </a:lnTo>
                  <a:cubicBezTo>
                    <a:pt x="22659" y="118"/>
                    <a:pt x="15585" y="2300"/>
                    <a:pt x="8460" y="6443"/>
                  </a:cubicBezTo>
                  <a:cubicBezTo>
                    <a:pt x="929" y="10784"/>
                    <a:pt x="-2881" y="15154"/>
                    <a:pt x="-2868" y="19421"/>
                  </a:cubicBezTo>
                  <a:cubicBezTo>
                    <a:pt x="-2855" y="21441"/>
                    <a:pt x="-1979" y="24362"/>
                    <a:pt x="2174" y="26724"/>
                  </a:cubicBezTo>
                  <a:cubicBezTo>
                    <a:pt x="9578" y="30916"/>
                    <a:pt x="20868" y="29566"/>
                    <a:pt x="32247" y="22987"/>
                  </a:cubicBezTo>
                  <a:cubicBezTo>
                    <a:pt x="39906" y="18558"/>
                    <a:pt x="43792" y="14097"/>
                    <a:pt x="43779" y="9743"/>
                  </a:cubicBezTo>
                  <a:cubicBezTo>
                    <a:pt x="43779" y="7723"/>
                    <a:pt x="42915" y="4840"/>
                    <a:pt x="38851" y="2514"/>
                  </a:cubicBezTo>
                  <a:cubicBezTo>
                    <a:pt x="36070" y="916"/>
                    <a:pt x="32717" y="118"/>
                    <a:pt x="28895" y="118"/>
                  </a:cubicBez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1" name="자유형: 도형 770">
              <a:extLst>
                <a:ext uri="{FF2B5EF4-FFF2-40B4-BE49-F238E27FC236}">
                  <a16:creationId xmlns:a16="http://schemas.microsoft.com/office/drawing/2014/main" id="{3D79D80D-201B-4172-A1D5-3B2FFABE05D5}"/>
                </a:ext>
              </a:extLst>
            </p:cNvPr>
            <p:cNvSpPr/>
            <p:nvPr/>
          </p:nvSpPr>
          <p:spPr>
            <a:xfrm flipV="1">
              <a:off x="7849501" y="5576039"/>
              <a:ext cx="46647" cy="29016"/>
            </a:xfrm>
            <a:custGeom>
              <a:avLst/>
              <a:gdLst>
                <a:gd name="connsiteX0" fmla="*/ 12941 w 46647"/>
                <a:gd name="connsiteY0" fmla="*/ 18512 h 29016"/>
                <a:gd name="connsiteX1" fmla="*/ 18288 w 46647"/>
                <a:gd name="connsiteY1" fmla="*/ 15020 h 29016"/>
                <a:gd name="connsiteX2" fmla="*/ 27889 w 46647"/>
                <a:gd name="connsiteY2" fmla="*/ 10788 h 29016"/>
                <a:gd name="connsiteX3" fmla="*/ 22403 w 46647"/>
                <a:gd name="connsiteY3" fmla="*/ 14409 h 29016"/>
                <a:gd name="connsiteX4" fmla="*/ 12941 w 46647"/>
                <a:gd name="connsiteY4" fmla="*/ 18512 h 29016"/>
                <a:gd name="connsiteX5" fmla="*/ 28575 w 46647"/>
                <a:gd name="connsiteY5" fmla="*/ 5618 h 29016"/>
                <a:gd name="connsiteX6" fmla="*/ 15735 w 46647"/>
                <a:gd name="connsiteY6" fmla="*/ 10599 h 29016"/>
                <a:gd name="connsiteX7" fmla="*/ 6731 w 46647"/>
                <a:gd name="connsiteY7" fmla="*/ 19261 h 29016"/>
                <a:gd name="connsiteX8" fmla="*/ 8992 w 46647"/>
                <a:gd name="connsiteY8" fmla="*/ 22754 h 29016"/>
                <a:gd name="connsiteX9" fmla="*/ 24955 w 46647"/>
                <a:gd name="connsiteY9" fmla="*/ 18814 h 29016"/>
                <a:gd name="connsiteX10" fmla="*/ 34188 w 46647"/>
                <a:gd name="connsiteY10" fmla="*/ 9924 h 29016"/>
                <a:gd name="connsiteX11" fmla="*/ 31966 w 46647"/>
                <a:gd name="connsiteY11" fmla="*/ 6481 h 29016"/>
                <a:gd name="connsiteX12" fmla="*/ 28575 w 46647"/>
                <a:gd name="connsiteY12" fmla="*/ 5618 h 29016"/>
                <a:gd name="connsiteX13" fmla="*/ 12230 w 46647"/>
                <a:gd name="connsiteY13" fmla="*/ 24058 h 29016"/>
                <a:gd name="connsiteX14" fmla="*/ 4686 w 46647"/>
                <a:gd name="connsiteY14" fmla="*/ 22281 h 29016"/>
                <a:gd name="connsiteX15" fmla="*/ 2235 w 46647"/>
                <a:gd name="connsiteY15" fmla="*/ 19385 h 29016"/>
                <a:gd name="connsiteX16" fmla="*/ 10998 w 46647"/>
                <a:gd name="connsiteY16" fmla="*/ 10851 h 29016"/>
                <a:gd name="connsiteX17" fmla="*/ 28880 w 46647"/>
                <a:gd name="connsiteY17" fmla="*/ 5211 h 29016"/>
                <a:gd name="connsiteX18" fmla="*/ 36284 w 46647"/>
                <a:gd name="connsiteY18" fmla="*/ 6953 h 29016"/>
                <a:gd name="connsiteX19" fmla="*/ 38659 w 46647"/>
                <a:gd name="connsiteY19" fmla="*/ 9761 h 29016"/>
                <a:gd name="connsiteX20" fmla="*/ 29680 w 46647"/>
                <a:gd name="connsiteY20" fmla="*/ 18572 h 29016"/>
                <a:gd name="connsiteX21" fmla="*/ 12230 w 46647"/>
                <a:gd name="connsiteY21" fmla="*/ 24058 h 29016"/>
                <a:gd name="connsiteX22" fmla="*/ 28880 w 46647"/>
                <a:gd name="connsiteY22" fmla="*/ 107 h 29016"/>
                <a:gd name="connsiteX23" fmla="*/ 28880 w 46647"/>
                <a:gd name="connsiteY23" fmla="*/ 107 h 29016"/>
                <a:gd name="connsiteX24" fmla="*/ 8445 w 46647"/>
                <a:gd name="connsiteY24" fmla="*/ 6432 h 29016"/>
                <a:gd name="connsiteX25" fmla="*/ -2883 w 46647"/>
                <a:gd name="connsiteY25" fmla="*/ 19400 h 29016"/>
                <a:gd name="connsiteX26" fmla="*/ 2146 w 46647"/>
                <a:gd name="connsiteY26" fmla="*/ 26726 h 29016"/>
                <a:gd name="connsiteX27" fmla="*/ 32233 w 46647"/>
                <a:gd name="connsiteY27" fmla="*/ 22991 h 29016"/>
                <a:gd name="connsiteX28" fmla="*/ 43764 w 46647"/>
                <a:gd name="connsiteY28" fmla="*/ 9745 h 29016"/>
                <a:gd name="connsiteX29" fmla="*/ 38824 w 46647"/>
                <a:gd name="connsiteY29" fmla="*/ 2508 h 29016"/>
                <a:gd name="connsiteX30" fmla="*/ 28880 w 46647"/>
                <a:gd name="connsiteY30" fmla="*/ 107 h 2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6647" h="29016">
                  <a:moveTo>
                    <a:pt x="12941" y="18512"/>
                  </a:moveTo>
                  <a:cubicBezTo>
                    <a:pt x="13868" y="17773"/>
                    <a:pt x="15481" y="16657"/>
                    <a:pt x="18288" y="15020"/>
                  </a:cubicBezTo>
                  <a:cubicBezTo>
                    <a:pt x="23495" y="11993"/>
                    <a:pt x="26340" y="11015"/>
                    <a:pt x="27889" y="10788"/>
                  </a:cubicBezTo>
                  <a:cubicBezTo>
                    <a:pt x="26937" y="11561"/>
                    <a:pt x="25273" y="12732"/>
                    <a:pt x="22403" y="14409"/>
                  </a:cubicBezTo>
                  <a:cubicBezTo>
                    <a:pt x="18021" y="16935"/>
                    <a:pt x="14846" y="18309"/>
                    <a:pt x="12941" y="18512"/>
                  </a:cubicBezTo>
                  <a:close/>
                  <a:moveTo>
                    <a:pt x="28575" y="5618"/>
                  </a:moveTo>
                  <a:cubicBezTo>
                    <a:pt x="25616" y="5618"/>
                    <a:pt x="21666" y="7171"/>
                    <a:pt x="15735" y="10599"/>
                  </a:cubicBezTo>
                  <a:cubicBezTo>
                    <a:pt x="9080" y="14444"/>
                    <a:pt x="6718" y="16706"/>
                    <a:pt x="6731" y="19261"/>
                  </a:cubicBezTo>
                  <a:cubicBezTo>
                    <a:pt x="6731" y="20263"/>
                    <a:pt x="7112" y="21672"/>
                    <a:pt x="8992" y="22754"/>
                  </a:cubicBezTo>
                  <a:cubicBezTo>
                    <a:pt x="12446" y="24693"/>
                    <a:pt x="16573" y="23681"/>
                    <a:pt x="24955" y="18814"/>
                  </a:cubicBezTo>
                  <a:cubicBezTo>
                    <a:pt x="31699" y="14915"/>
                    <a:pt x="34201" y="12504"/>
                    <a:pt x="34188" y="9924"/>
                  </a:cubicBezTo>
                  <a:cubicBezTo>
                    <a:pt x="34176" y="9110"/>
                    <a:pt x="33896" y="7577"/>
                    <a:pt x="31966" y="6481"/>
                  </a:cubicBezTo>
                  <a:cubicBezTo>
                    <a:pt x="30963" y="5911"/>
                    <a:pt x="29845" y="5618"/>
                    <a:pt x="28575" y="5618"/>
                  </a:cubicBezTo>
                  <a:close/>
                  <a:moveTo>
                    <a:pt x="12230" y="24058"/>
                  </a:moveTo>
                  <a:cubicBezTo>
                    <a:pt x="9284" y="24058"/>
                    <a:pt x="6756" y="23463"/>
                    <a:pt x="4686" y="22281"/>
                  </a:cubicBezTo>
                  <a:cubicBezTo>
                    <a:pt x="3569" y="21632"/>
                    <a:pt x="2235" y="20620"/>
                    <a:pt x="2235" y="19385"/>
                  </a:cubicBezTo>
                  <a:cubicBezTo>
                    <a:pt x="2235" y="18586"/>
                    <a:pt x="2857" y="15564"/>
                    <a:pt x="10998" y="10851"/>
                  </a:cubicBezTo>
                  <a:cubicBezTo>
                    <a:pt x="17361" y="7171"/>
                    <a:pt x="23533" y="5211"/>
                    <a:pt x="28880" y="5211"/>
                  </a:cubicBezTo>
                  <a:cubicBezTo>
                    <a:pt x="31801" y="5211"/>
                    <a:pt x="34290" y="5797"/>
                    <a:pt x="36284" y="6953"/>
                  </a:cubicBezTo>
                  <a:cubicBezTo>
                    <a:pt x="37859" y="7840"/>
                    <a:pt x="38659" y="8784"/>
                    <a:pt x="38659" y="9761"/>
                  </a:cubicBezTo>
                  <a:cubicBezTo>
                    <a:pt x="38659" y="10599"/>
                    <a:pt x="38024" y="13734"/>
                    <a:pt x="29680" y="18572"/>
                  </a:cubicBezTo>
                  <a:cubicBezTo>
                    <a:pt x="23470" y="22153"/>
                    <a:pt x="17437" y="24058"/>
                    <a:pt x="12230" y="24058"/>
                  </a:cubicBezTo>
                  <a:close/>
                  <a:moveTo>
                    <a:pt x="28880" y="107"/>
                  </a:moveTo>
                  <a:lnTo>
                    <a:pt x="28880" y="107"/>
                  </a:lnTo>
                  <a:cubicBezTo>
                    <a:pt x="22644" y="107"/>
                    <a:pt x="15583" y="2294"/>
                    <a:pt x="8445" y="6432"/>
                  </a:cubicBezTo>
                  <a:cubicBezTo>
                    <a:pt x="927" y="10778"/>
                    <a:pt x="-2896" y="15134"/>
                    <a:pt x="-2883" y="19400"/>
                  </a:cubicBezTo>
                  <a:cubicBezTo>
                    <a:pt x="-2883" y="21429"/>
                    <a:pt x="-1994" y="24341"/>
                    <a:pt x="2146" y="26726"/>
                  </a:cubicBezTo>
                  <a:cubicBezTo>
                    <a:pt x="9601" y="30929"/>
                    <a:pt x="20866" y="29560"/>
                    <a:pt x="32233" y="22991"/>
                  </a:cubicBezTo>
                  <a:cubicBezTo>
                    <a:pt x="39891" y="18546"/>
                    <a:pt x="43777" y="14091"/>
                    <a:pt x="43764" y="9745"/>
                  </a:cubicBezTo>
                  <a:cubicBezTo>
                    <a:pt x="43764" y="7717"/>
                    <a:pt x="42901" y="4834"/>
                    <a:pt x="38824" y="2508"/>
                  </a:cubicBezTo>
                  <a:cubicBezTo>
                    <a:pt x="36055" y="905"/>
                    <a:pt x="32702" y="107"/>
                    <a:pt x="28880" y="107"/>
                  </a:cubicBezTo>
                </a:path>
              </a:pathLst>
            </a:custGeom>
            <a:solidFill>
              <a:srgbClr val="E9EAE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2" name="자유형: 도형 771">
              <a:extLst>
                <a:ext uri="{FF2B5EF4-FFF2-40B4-BE49-F238E27FC236}">
                  <a16:creationId xmlns:a16="http://schemas.microsoft.com/office/drawing/2014/main" id="{2EC8D82C-CDE2-4192-ABE0-1728B4A2CDD3}"/>
                </a:ext>
              </a:extLst>
            </p:cNvPr>
            <p:cNvSpPr/>
            <p:nvPr/>
          </p:nvSpPr>
          <p:spPr>
            <a:xfrm flipV="1">
              <a:off x="7807109" y="5603543"/>
              <a:ext cx="47955" cy="26963"/>
            </a:xfrm>
            <a:custGeom>
              <a:avLst/>
              <a:gdLst>
                <a:gd name="connsiteX0" fmla="*/ 26101 w 47955"/>
                <a:gd name="connsiteY0" fmla="*/ 131 h 26963"/>
                <a:gd name="connsiteX1" fmla="*/ 45101 w 47955"/>
                <a:gd name="connsiteY1" fmla="*/ 10977 h 26963"/>
                <a:gd name="connsiteX2" fmla="*/ 37925 w 47955"/>
                <a:gd name="connsiteY2" fmla="*/ 15128 h 26963"/>
                <a:gd name="connsiteX3" fmla="*/ 32807 w 47955"/>
                <a:gd name="connsiteY3" fmla="*/ 12182 h 26963"/>
                <a:gd name="connsiteX4" fmla="*/ 7077 w 47955"/>
                <a:gd name="connsiteY4" fmla="*/ 27094 h 26963"/>
                <a:gd name="connsiteX5" fmla="*/ 1400 w 47955"/>
                <a:gd name="connsiteY5" fmla="*/ 23854 h 26963"/>
                <a:gd name="connsiteX6" fmla="*/ -2855 w 47955"/>
                <a:gd name="connsiteY6" fmla="*/ 17723 h 26963"/>
                <a:gd name="connsiteX7" fmla="*/ 2644 w 47955"/>
                <a:gd name="connsiteY7" fmla="*/ 14548 h 26963"/>
                <a:gd name="connsiteX8" fmla="*/ 8055 w 47955"/>
                <a:gd name="connsiteY8" fmla="*/ 17619 h 26963"/>
                <a:gd name="connsiteX9" fmla="*/ 25073 w 47955"/>
                <a:gd name="connsiteY9" fmla="*/ 7766 h 26963"/>
                <a:gd name="connsiteX10" fmla="*/ 18951 w 47955"/>
                <a:gd name="connsiteY10" fmla="*/ 4269 h 26963"/>
                <a:gd name="connsiteX11" fmla="*/ 26101 w 47955"/>
                <a:gd name="connsiteY11" fmla="*/ 131 h 26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955" h="26963">
                  <a:moveTo>
                    <a:pt x="26101" y="131"/>
                  </a:moveTo>
                  <a:lnTo>
                    <a:pt x="45101" y="10977"/>
                  </a:lnTo>
                  <a:lnTo>
                    <a:pt x="37925" y="15128"/>
                  </a:lnTo>
                  <a:lnTo>
                    <a:pt x="32807" y="12182"/>
                  </a:lnTo>
                  <a:lnTo>
                    <a:pt x="7077" y="27094"/>
                  </a:lnTo>
                  <a:lnTo>
                    <a:pt x="1400" y="23854"/>
                  </a:lnTo>
                  <a:cubicBezTo>
                    <a:pt x="803" y="21707"/>
                    <a:pt x="-327" y="19980"/>
                    <a:pt x="-2855" y="17723"/>
                  </a:cubicBezTo>
                  <a:lnTo>
                    <a:pt x="2644" y="14548"/>
                  </a:lnTo>
                  <a:lnTo>
                    <a:pt x="8055" y="17619"/>
                  </a:lnTo>
                  <a:lnTo>
                    <a:pt x="25073" y="7766"/>
                  </a:lnTo>
                  <a:lnTo>
                    <a:pt x="18951" y="4269"/>
                  </a:lnTo>
                  <a:lnTo>
                    <a:pt x="26101" y="131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3" name="자유형: 도형 772">
              <a:extLst>
                <a:ext uri="{FF2B5EF4-FFF2-40B4-BE49-F238E27FC236}">
                  <a16:creationId xmlns:a16="http://schemas.microsoft.com/office/drawing/2014/main" id="{7235CF51-6E9D-4675-9480-BAE4FB941CF6}"/>
                </a:ext>
              </a:extLst>
            </p:cNvPr>
            <p:cNvSpPr/>
            <p:nvPr/>
          </p:nvSpPr>
          <p:spPr>
            <a:xfrm flipV="1">
              <a:off x="7830023" y="5591138"/>
              <a:ext cx="41538" cy="23958"/>
            </a:xfrm>
            <a:custGeom>
              <a:avLst/>
              <a:gdLst>
                <a:gd name="connsiteX0" fmla="*/ 17905 w 41538"/>
                <a:gd name="connsiteY0" fmla="*/ 22824 h 23958"/>
                <a:gd name="connsiteX1" fmla="*/ 887 w 41538"/>
                <a:gd name="connsiteY1" fmla="*/ 21956 h 23958"/>
                <a:gd name="connsiteX2" fmla="*/ 7174 w 41538"/>
                <a:gd name="connsiteY2" fmla="*/ 6095 h 23958"/>
                <a:gd name="connsiteX3" fmla="*/ 17905 w 41538"/>
                <a:gd name="connsiteY3" fmla="*/ 1408 h 23958"/>
                <a:gd name="connsiteX4" fmla="*/ 17905 w 41538"/>
                <a:gd name="connsiteY4" fmla="*/ 8367 h 23958"/>
                <a:gd name="connsiteX5" fmla="*/ 14463 w 41538"/>
                <a:gd name="connsiteY5" fmla="*/ 10263 h 23958"/>
                <a:gd name="connsiteX6" fmla="*/ 7732 w 41538"/>
                <a:gd name="connsiteY6" fmla="*/ 17982 h 23958"/>
                <a:gd name="connsiteX7" fmla="*/ 17905 w 41538"/>
                <a:gd name="connsiteY7" fmla="*/ 15833 h 23958"/>
                <a:gd name="connsiteX8" fmla="*/ 35025 w 41538"/>
                <a:gd name="connsiteY8" fmla="*/ 2186 h 23958"/>
                <a:gd name="connsiteX9" fmla="*/ 28408 w 41538"/>
                <a:gd name="connsiteY9" fmla="*/ 18235 h 23958"/>
                <a:gd name="connsiteX10" fmla="*/ 17905 w 41538"/>
                <a:gd name="connsiteY10" fmla="*/ 22824 h 23958"/>
                <a:gd name="connsiteX11" fmla="*/ 17905 w 41538"/>
                <a:gd name="connsiteY11" fmla="*/ 15833 h 23958"/>
                <a:gd name="connsiteX12" fmla="*/ 21131 w 41538"/>
                <a:gd name="connsiteY12" fmla="*/ 14058 h 23958"/>
                <a:gd name="connsiteX13" fmla="*/ 28180 w 41538"/>
                <a:gd name="connsiteY13" fmla="*/ 6145 h 23958"/>
                <a:gd name="connsiteX14" fmla="*/ 17905 w 41538"/>
                <a:gd name="connsiteY14" fmla="*/ 8367 h 23958"/>
                <a:gd name="connsiteX15" fmla="*/ 17905 w 41538"/>
                <a:gd name="connsiteY15" fmla="*/ 1408 h 23958"/>
                <a:gd name="connsiteX16" fmla="*/ 35025 w 41538"/>
                <a:gd name="connsiteY16" fmla="*/ 2186 h 2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1538" h="23958">
                  <a:moveTo>
                    <a:pt x="17905" y="22824"/>
                  </a:moveTo>
                  <a:cubicBezTo>
                    <a:pt x="11060" y="24803"/>
                    <a:pt x="5129" y="24382"/>
                    <a:pt x="887" y="21956"/>
                  </a:cubicBezTo>
                  <a:cubicBezTo>
                    <a:pt x="-5412" y="18349"/>
                    <a:pt x="-4091" y="12609"/>
                    <a:pt x="7174" y="6095"/>
                  </a:cubicBezTo>
                  <a:cubicBezTo>
                    <a:pt x="10895" y="3937"/>
                    <a:pt x="14502" y="2399"/>
                    <a:pt x="17905" y="1408"/>
                  </a:cubicBezTo>
                  <a:lnTo>
                    <a:pt x="17905" y="8367"/>
                  </a:lnTo>
                  <a:cubicBezTo>
                    <a:pt x="16864" y="8903"/>
                    <a:pt x="15721" y="9524"/>
                    <a:pt x="14463" y="10263"/>
                  </a:cubicBezTo>
                  <a:cubicBezTo>
                    <a:pt x="5751" y="15303"/>
                    <a:pt x="5929" y="16955"/>
                    <a:pt x="7732" y="17982"/>
                  </a:cubicBezTo>
                  <a:cubicBezTo>
                    <a:pt x="9282" y="18870"/>
                    <a:pt x="11657" y="19073"/>
                    <a:pt x="17905" y="15833"/>
                  </a:cubicBezTo>
                  <a:close/>
                  <a:moveTo>
                    <a:pt x="35025" y="2186"/>
                  </a:moveTo>
                  <a:cubicBezTo>
                    <a:pt x="41324" y="5778"/>
                    <a:pt x="39673" y="11711"/>
                    <a:pt x="28408" y="18235"/>
                  </a:cubicBezTo>
                  <a:cubicBezTo>
                    <a:pt x="24763" y="20358"/>
                    <a:pt x="21233" y="21871"/>
                    <a:pt x="17905" y="22824"/>
                  </a:cubicBezTo>
                  <a:lnTo>
                    <a:pt x="17905" y="15833"/>
                  </a:lnTo>
                  <a:cubicBezTo>
                    <a:pt x="18883" y="15328"/>
                    <a:pt x="19950" y="14743"/>
                    <a:pt x="21131" y="14058"/>
                  </a:cubicBezTo>
                  <a:cubicBezTo>
                    <a:pt x="29831" y="9017"/>
                    <a:pt x="29970" y="7177"/>
                    <a:pt x="28180" y="6145"/>
                  </a:cubicBezTo>
                  <a:cubicBezTo>
                    <a:pt x="26630" y="5272"/>
                    <a:pt x="24065" y="5218"/>
                    <a:pt x="17905" y="8367"/>
                  </a:cubicBezTo>
                  <a:lnTo>
                    <a:pt x="17905" y="1408"/>
                  </a:lnTo>
                  <a:cubicBezTo>
                    <a:pt x="24801" y="-572"/>
                    <a:pt x="30808" y="-240"/>
                    <a:pt x="35025" y="2186"/>
                  </a:cubicBez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4" name="자유형: 도형 773">
              <a:extLst>
                <a:ext uri="{FF2B5EF4-FFF2-40B4-BE49-F238E27FC236}">
                  <a16:creationId xmlns:a16="http://schemas.microsoft.com/office/drawing/2014/main" id="{84D8ADB2-D4FA-4D7A-AF4A-76461326866F}"/>
                </a:ext>
              </a:extLst>
            </p:cNvPr>
            <p:cNvSpPr/>
            <p:nvPr/>
          </p:nvSpPr>
          <p:spPr>
            <a:xfrm flipV="1">
              <a:off x="7852058" y="5578549"/>
              <a:ext cx="41538" cy="23949"/>
            </a:xfrm>
            <a:custGeom>
              <a:avLst/>
              <a:gdLst>
                <a:gd name="connsiteX0" fmla="*/ 17890 w 41538"/>
                <a:gd name="connsiteY0" fmla="*/ 22811 h 23949"/>
                <a:gd name="connsiteX1" fmla="*/ 859 w 41538"/>
                <a:gd name="connsiteY1" fmla="*/ 21947 h 23949"/>
                <a:gd name="connsiteX2" fmla="*/ 7158 w 41538"/>
                <a:gd name="connsiteY2" fmla="*/ 6087 h 23949"/>
                <a:gd name="connsiteX3" fmla="*/ 17890 w 41538"/>
                <a:gd name="connsiteY3" fmla="*/ 1400 h 23949"/>
                <a:gd name="connsiteX4" fmla="*/ 17890 w 41538"/>
                <a:gd name="connsiteY4" fmla="*/ 8359 h 23949"/>
                <a:gd name="connsiteX5" fmla="*/ 14460 w 41538"/>
                <a:gd name="connsiteY5" fmla="*/ 10250 h 23949"/>
                <a:gd name="connsiteX6" fmla="*/ 7717 w 41538"/>
                <a:gd name="connsiteY6" fmla="*/ 17975 h 23949"/>
                <a:gd name="connsiteX7" fmla="*/ 17890 w 41538"/>
                <a:gd name="connsiteY7" fmla="*/ 15826 h 23949"/>
                <a:gd name="connsiteX8" fmla="*/ 35009 w 41538"/>
                <a:gd name="connsiteY8" fmla="*/ 2173 h 23949"/>
                <a:gd name="connsiteX9" fmla="*/ 28393 w 41538"/>
                <a:gd name="connsiteY9" fmla="*/ 18227 h 23949"/>
                <a:gd name="connsiteX10" fmla="*/ 17890 w 41538"/>
                <a:gd name="connsiteY10" fmla="*/ 22811 h 23949"/>
                <a:gd name="connsiteX11" fmla="*/ 17890 w 41538"/>
                <a:gd name="connsiteY11" fmla="*/ 15826 h 23949"/>
                <a:gd name="connsiteX12" fmla="*/ 21116 w 41538"/>
                <a:gd name="connsiteY12" fmla="*/ 14060 h 23949"/>
                <a:gd name="connsiteX13" fmla="*/ 28151 w 41538"/>
                <a:gd name="connsiteY13" fmla="*/ 6147 h 23949"/>
                <a:gd name="connsiteX14" fmla="*/ 17890 w 41538"/>
                <a:gd name="connsiteY14" fmla="*/ 8359 h 23949"/>
                <a:gd name="connsiteX15" fmla="*/ 17890 w 41538"/>
                <a:gd name="connsiteY15" fmla="*/ 1400 h 23949"/>
                <a:gd name="connsiteX16" fmla="*/ 35009 w 41538"/>
                <a:gd name="connsiteY16" fmla="*/ 2173 h 2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1538" h="23949">
                  <a:moveTo>
                    <a:pt x="17890" y="22811"/>
                  </a:moveTo>
                  <a:cubicBezTo>
                    <a:pt x="11044" y="24780"/>
                    <a:pt x="5113" y="24359"/>
                    <a:pt x="859" y="21947"/>
                  </a:cubicBezTo>
                  <a:cubicBezTo>
                    <a:pt x="-5428" y="18342"/>
                    <a:pt x="-4094" y="12586"/>
                    <a:pt x="7158" y="6087"/>
                  </a:cubicBezTo>
                  <a:cubicBezTo>
                    <a:pt x="10892" y="3925"/>
                    <a:pt x="14499" y="2376"/>
                    <a:pt x="17890" y="1400"/>
                  </a:cubicBezTo>
                  <a:lnTo>
                    <a:pt x="17890" y="8359"/>
                  </a:lnTo>
                  <a:cubicBezTo>
                    <a:pt x="16848" y="8890"/>
                    <a:pt x="15705" y="9515"/>
                    <a:pt x="14460" y="10250"/>
                  </a:cubicBezTo>
                  <a:cubicBezTo>
                    <a:pt x="5736" y="15295"/>
                    <a:pt x="5926" y="16942"/>
                    <a:pt x="7717" y="17975"/>
                  </a:cubicBezTo>
                  <a:cubicBezTo>
                    <a:pt x="9266" y="18872"/>
                    <a:pt x="11628" y="19065"/>
                    <a:pt x="17890" y="15826"/>
                  </a:cubicBezTo>
                  <a:close/>
                  <a:moveTo>
                    <a:pt x="35009" y="2173"/>
                  </a:moveTo>
                  <a:cubicBezTo>
                    <a:pt x="41308" y="5770"/>
                    <a:pt x="39657" y="11698"/>
                    <a:pt x="28393" y="18227"/>
                  </a:cubicBezTo>
                  <a:cubicBezTo>
                    <a:pt x="24735" y="20335"/>
                    <a:pt x="21204" y="21858"/>
                    <a:pt x="17890" y="22811"/>
                  </a:cubicBezTo>
                  <a:lnTo>
                    <a:pt x="17890" y="15826"/>
                  </a:lnTo>
                  <a:cubicBezTo>
                    <a:pt x="18855" y="15320"/>
                    <a:pt x="19934" y="14720"/>
                    <a:pt x="21116" y="14060"/>
                  </a:cubicBezTo>
                  <a:cubicBezTo>
                    <a:pt x="29828" y="9005"/>
                    <a:pt x="29955" y="7180"/>
                    <a:pt x="28151" y="6147"/>
                  </a:cubicBezTo>
                  <a:cubicBezTo>
                    <a:pt x="26614" y="5259"/>
                    <a:pt x="24062" y="5195"/>
                    <a:pt x="17890" y="8359"/>
                  </a:cubicBezTo>
                  <a:lnTo>
                    <a:pt x="17890" y="1400"/>
                  </a:lnTo>
                  <a:cubicBezTo>
                    <a:pt x="24773" y="-595"/>
                    <a:pt x="30793" y="-237"/>
                    <a:pt x="35009" y="2173"/>
                  </a:cubicBez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5" name="자유형: 도형 774">
              <a:extLst>
                <a:ext uri="{FF2B5EF4-FFF2-40B4-BE49-F238E27FC236}">
                  <a16:creationId xmlns:a16="http://schemas.microsoft.com/office/drawing/2014/main" id="{EF4931F6-CDCE-4950-82AB-BFD462D6C01F}"/>
                </a:ext>
              </a:extLst>
            </p:cNvPr>
            <p:cNvSpPr/>
            <p:nvPr/>
          </p:nvSpPr>
          <p:spPr>
            <a:xfrm flipV="1">
              <a:off x="8000763" y="5411878"/>
              <a:ext cx="52427" cy="29997"/>
            </a:xfrm>
            <a:custGeom>
              <a:avLst/>
              <a:gdLst>
                <a:gd name="connsiteX0" fmla="*/ 40098 w 52427"/>
                <a:gd name="connsiteY0" fmla="*/ 25252 h 29997"/>
                <a:gd name="connsiteX1" fmla="*/ 3154 w 52427"/>
                <a:gd name="connsiteY1" fmla="*/ 25871 h 29997"/>
                <a:gd name="connsiteX2" fmla="*/ 6354 w 52427"/>
                <a:gd name="connsiteY2" fmla="*/ 4674 h 29997"/>
                <a:gd name="connsiteX3" fmla="*/ 43286 w 52427"/>
                <a:gd name="connsiteY3" fmla="*/ 4053 h 29997"/>
                <a:gd name="connsiteX4" fmla="*/ 40098 w 52427"/>
                <a:gd name="connsiteY4" fmla="*/ 25252 h 2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427" h="29997">
                  <a:moveTo>
                    <a:pt x="40098" y="25252"/>
                  </a:moveTo>
                  <a:cubicBezTo>
                    <a:pt x="29024" y="31269"/>
                    <a:pt x="12476" y="31562"/>
                    <a:pt x="3154" y="25871"/>
                  </a:cubicBezTo>
                  <a:cubicBezTo>
                    <a:pt x="-6155" y="20196"/>
                    <a:pt x="-4720" y="10696"/>
                    <a:pt x="6354" y="4674"/>
                  </a:cubicBezTo>
                  <a:cubicBezTo>
                    <a:pt x="17429" y="-1359"/>
                    <a:pt x="33977" y="-1637"/>
                    <a:pt x="43286" y="4053"/>
                  </a:cubicBezTo>
                  <a:cubicBezTo>
                    <a:pt x="52608" y="9729"/>
                    <a:pt x="51173" y="19219"/>
                    <a:pt x="40098" y="25252"/>
                  </a:cubicBezTo>
                </a:path>
              </a:pathLst>
            </a:custGeom>
            <a:solidFill>
              <a:srgbClr val="A4A6A9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6" name="자유형: 도형 775">
              <a:extLst>
                <a:ext uri="{FF2B5EF4-FFF2-40B4-BE49-F238E27FC236}">
                  <a16:creationId xmlns:a16="http://schemas.microsoft.com/office/drawing/2014/main" id="{B711DE5E-A3AB-481E-A116-6930EFD2E951}"/>
                </a:ext>
              </a:extLst>
            </p:cNvPr>
            <p:cNvSpPr/>
            <p:nvPr/>
          </p:nvSpPr>
          <p:spPr>
            <a:xfrm flipV="1">
              <a:off x="7700835" y="5502658"/>
              <a:ext cx="104800" cy="60552"/>
            </a:xfrm>
            <a:custGeom>
              <a:avLst/>
              <a:gdLst>
                <a:gd name="connsiteX0" fmla="*/ 101999 w 104800"/>
                <a:gd name="connsiteY0" fmla="*/ 57602 h 60552"/>
                <a:gd name="connsiteX1" fmla="*/ 96068 w 104800"/>
                <a:gd name="connsiteY1" fmla="*/ 60608 h 60552"/>
                <a:gd name="connsiteX2" fmla="*/ -2801 w 104800"/>
                <a:gd name="connsiteY2" fmla="*/ 2927 h 60552"/>
                <a:gd name="connsiteX3" fmla="*/ 2279 w 104800"/>
                <a:gd name="connsiteY3" fmla="*/ 56 h 60552"/>
                <a:gd name="connsiteX4" fmla="*/ 101999 w 104800"/>
                <a:gd name="connsiteY4" fmla="*/ 57602 h 60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800" h="60552">
                  <a:moveTo>
                    <a:pt x="101999" y="57602"/>
                  </a:moveTo>
                  <a:lnTo>
                    <a:pt x="96068" y="60608"/>
                  </a:lnTo>
                  <a:lnTo>
                    <a:pt x="-2801" y="2927"/>
                  </a:lnTo>
                  <a:lnTo>
                    <a:pt x="2279" y="56"/>
                  </a:lnTo>
                  <a:lnTo>
                    <a:pt x="101999" y="57602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7" name="자유형: 도형 776">
              <a:extLst>
                <a:ext uri="{FF2B5EF4-FFF2-40B4-BE49-F238E27FC236}">
                  <a16:creationId xmlns:a16="http://schemas.microsoft.com/office/drawing/2014/main" id="{454623A9-9D0D-448D-8662-8E61B48EFEEA}"/>
                </a:ext>
              </a:extLst>
            </p:cNvPr>
            <p:cNvSpPr/>
            <p:nvPr/>
          </p:nvSpPr>
          <p:spPr>
            <a:xfrm flipV="1">
              <a:off x="7928597" y="5368796"/>
              <a:ext cx="106603" cy="61570"/>
            </a:xfrm>
            <a:custGeom>
              <a:avLst/>
              <a:gdLst>
                <a:gd name="connsiteX0" fmla="*/ 103646 w 106603"/>
                <a:gd name="connsiteY0" fmla="*/ 57469 h 61570"/>
                <a:gd name="connsiteX1" fmla="*/ 95899 w 106603"/>
                <a:gd name="connsiteY1" fmla="*/ 61508 h 61570"/>
                <a:gd name="connsiteX2" fmla="*/ -2957 w 106603"/>
                <a:gd name="connsiteY2" fmla="*/ 3822 h 61570"/>
                <a:gd name="connsiteX3" fmla="*/ 3913 w 106603"/>
                <a:gd name="connsiteY3" fmla="*/ -63 h 61570"/>
                <a:gd name="connsiteX4" fmla="*/ 103646 w 106603"/>
                <a:gd name="connsiteY4" fmla="*/ 57469 h 61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603" h="61570">
                  <a:moveTo>
                    <a:pt x="103646" y="57469"/>
                  </a:moveTo>
                  <a:lnTo>
                    <a:pt x="95899" y="61508"/>
                  </a:lnTo>
                  <a:lnTo>
                    <a:pt x="-2957" y="3822"/>
                  </a:lnTo>
                  <a:lnTo>
                    <a:pt x="3913" y="-63"/>
                  </a:lnTo>
                  <a:lnTo>
                    <a:pt x="103646" y="57469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8" name="자유형: 도형 777">
              <a:extLst>
                <a:ext uri="{FF2B5EF4-FFF2-40B4-BE49-F238E27FC236}">
                  <a16:creationId xmlns:a16="http://schemas.microsoft.com/office/drawing/2014/main" id="{5EB3BA05-6DE5-4464-9B45-EEDD5E72C930}"/>
                </a:ext>
              </a:extLst>
            </p:cNvPr>
            <p:cNvSpPr/>
            <p:nvPr/>
          </p:nvSpPr>
          <p:spPr>
            <a:xfrm flipV="1">
              <a:off x="7940814" y="5375757"/>
              <a:ext cx="104800" cy="60552"/>
            </a:xfrm>
            <a:custGeom>
              <a:avLst/>
              <a:gdLst>
                <a:gd name="connsiteX0" fmla="*/ 101835 w 104800"/>
                <a:gd name="connsiteY0" fmla="*/ 57484 h 60552"/>
                <a:gd name="connsiteX1" fmla="*/ 95879 w 104800"/>
                <a:gd name="connsiteY1" fmla="*/ 60495 h 60552"/>
                <a:gd name="connsiteX2" fmla="*/ -2965 w 104800"/>
                <a:gd name="connsiteY2" fmla="*/ 2809 h 60552"/>
                <a:gd name="connsiteX3" fmla="*/ 2089 w 104800"/>
                <a:gd name="connsiteY3" fmla="*/ -57 h 60552"/>
                <a:gd name="connsiteX4" fmla="*/ 101835 w 104800"/>
                <a:gd name="connsiteY4" fmla="*/ 57484 h 60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800" h="60552">
                  <a:moveTo>
                    <a:pt x="101835" y="57484"/>
                  </a:moveTo>
                  <a:lnTo>
                    <a:pt x="95879" y="60495"/>
                  </a:lnTo>
                  <a:lnTo>
                    <a:pt x="-2965" y="2809"/>
                  </a:lnTo>
                  <a:lnTo>
                    <a:pt x="2089" y="-57"/>
                  </a:lnTo>
                  <a:lnTo>
                    <a:pt x="101835" y="57484"/>
                  </a:lnTo>
                </a:path>
              </a:pathLst>
            </a:custGeom>
            <a:solidFill>
              <a:srgbClr val="7B7E77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9" name="자유형: 도형 778">
              <a:extLst>
                <a:ext uri="{FF2B5EF4-FFF2-40B4-BE49-F238E27FC236}">
                  <a16:creationId xmlns:a16="http://schemas.microsoft.com/office/drawing/2014/main" id="{F1258427-40FB-49D0-A47E-9E8E9C77F4AA}"/>
                </a:ext>
              </a:extLst>
            </p:cNvPr>
            <p:cNvSpPr/>
            <p:nvPr/>
          </p:nvSpPr>
          <p:spPr>
            <a:xfrm flipV="1">
              <a:off x="7801648" y="5402566"/>
              <a:ext cx="289306" cy="162966"/>
            </a:xfrm>
            <a:custGeom>
              <a:avLst/>
              <a:gdLst>
                <a:gd name="connsiteX0" fmla="*/ 286373 w 289306"/>
                <a:gd name="connsiteY0" fmla="*/ 59573 h 162966"/>
                <a:gd name="connsiteX1" fmla="*/ 95924 w 289306"/>
                <a:gd name="connsiteY1" fmla="*/ 162979 h 162966"/>
                <a:gd name="connsiteX2" fmla="*/ -2933 w 289306"/>
                <a:gd name="connsiteY2" fmla="*/ 105293 h 162966"/>
                <a:gd name="connsiteX3" fmla="*/ 183147 w 289306"/>
                <a:gd name="connsiteY3" fmla="*/ 12 h 162966"/>
                <a:gd name="connsiteX4" fmla="*/ 286373 w 289306"/>
                <a:gd name="connsiteY4" fmla="*/ 59573 h 16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306" h="162966">
                  <a:moveTo>
                    <a:pt x="286373" y="59573"/>
                  </a:moveTo>
                  <a:lnTo>
                    <a:pt x="95924" y="162979"/>
                  </a:lnTo>
                  <a:lnTo>
                    <a:pt x="-2933" y="105293"/>
                  </a:lnTo>
                  <a:lnTo>
                    <a:pt x="183147" y="12"/>
                  </a:lnTo>
                  <a:lnTo>
                    <a:pt x="286373" y="59573"/>
                  </a:lnTo>
                </a:path>
              </a:pathLst>
            </a:custGeom>
            <a:solidFill>
              <a:srgbClr val="FCDE81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0" name="자유형: 도형 779">
              <a:extLst>
                <a:ext uri="{FF2B5EF4-FFF2-40B4-BE49-F238E27FC236}">
                  <a16:creationId xmlns:a16="http://schemas.microsoft.com/office/drawing/2014/main" id="{7D4BF9CA-9C6E-40DF-B349-EED6AD6A79E4}"/>
                </a:ext>
              </a:extLst>
            </p:cNvPr>
            <p:cNvSpPr/>
            <p:nvPr/>
          </p:nvSpPr>
          <p:spPr>
            <a:xfrm flipV="1">
              <a:off x="7819364" y="5410121"/>
              <a:ext cx="256412" cy="145609"/>
            </a:xfrm>
            <a:custGeom>
              <a:avLst/>
              <a:gdLst>
                <a:gd name="connsiteX0" fmla="*/ 253479 w 256412"/>
                <a:gd name="connsiteY0" fmla="*/ 40960 h 145609"/>
                <a:gd name="connsiteX1" fmla="*/ 65367 w 256412"/>
                <a:gd name="connsiteY1" fmla="*/ 145621 h 145609"/>
                <a:gd name="connsiteX2" fmla="*/ -2934 w 256412"/>
                <a:gd name="connsiteY2" fmla="*/ 105779 h 145609"/>
                <a:gd name="connsiteX3" fmla="*/ 182499 w 256412"/>
                <a:gd name="connsiteY3" fmla="*/ 11 h 145609"/>
                <a:gd name="connsiteX4" fmla="*/ 253479 w 256412"/>
                <a:gd name="connsiteY4" fmla="*/ 40960 h 145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12" h="145609">
                  <a:moveTo>
                    <a:pt x="253479" y="40960"/>
                  </a:moveTo>
                  <a:lnTo>
                    <a:pt x="65367" y="145621"/>
                  </a:lnTo>
                  <a:lnTo>
                    <a:pt x="-2934" y="105779"/>
                  </a:lnTo>
                  <a:lnTo>
                    <a:pt x="182499" y="11"/>
                  </a:lnTo>
                  <a:lnTo>
                    <a:pt x="253479" y="40960"/>
                  </a:ln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1" name="자유형: 도형 780">
              <a:extLst>
                <a:ext uri="{FF2B5EF4-FFF2-40B4-BE49-F238E27FC236}">
                  <a16:creationId xmlns:a16="http://schemas.microsoft.com/office/drawing/2014/main" id="{55B3B0DF-2C2E-41D5-958F-782C9F312BCD}"/>
                </a:ext>
              </a:extLst>
            </p:cNvPr>
            <p:cNvSpPr/>
            <p:nvPr/>
          </p:nvSpPr>
          <p:spPr>
            <a:xfrm flipV="1">
              <a:off x="7883855" y="5442596"/>
              <a:ext cx="122554" cy="69814"/>
            </a:xfrm>
            <a:custGeom>
              <a:avLst/>
              <a:gdLst>
                <a:gd name="connsiteX0" fmla="*/ 103024 w 122554"/>
                <a:gd name="connsiteY0" fmla="*/ 35848 h 69814"/>
                <a:gd name="connsiteX1" fmla="*/ 106516 w 122554"/>
                <a:gd name="connsiteY1" fmla="*/ 13381 h 69814"/>
                <a:gd name="connsiteX2" fmla="*/ 119623 w 122554"/>
                <a:gd name="connsiteY2" fmla="*/ 5865 h 69814"/>
                <a:gd name="connsiteX3" fmla="*/ 109539 w 122554"/>
                <a:gd name="connsiteY3" fmla="*/ 6 h 69814"/>
                <a:gd name="connsiteX4" fmla="*/ 96877 w 122554"/>
                <a:gd name="connsiteY4" fmla="*/ 7283 h 69814"/>
                <a:gd name="connsiteX5" fmla="*/ 74169 w 122554"/>
                <a:gd name="connsiteY5" fmla="*/ 1201 h 69814"/>
                <a:gd name="connsiteX6" fmla="*/ 49785 w 122554"/>
                <a:gd name="connsiteY6" fmla="*/ 8608 h 69814"/>
                <a:gd name="connsiteX7" fmla="*/ 44299 w 122554"/>
                <a:gd name="connsiteY7" fmla="*/ 11754 h 69814"/>
                <a:gd name="connsiteX8" fmla="*/ 61749 w 122554"/>
                <a:gd name="connsiteY8" fmla="*/ 21864 h 69814"/>
                <a:gd name="connsiteX9" fmla="*/ 68581 w 122554"/>
                <a:gd name="connsiteY9" fmla="*/ 17955 h 69814"/>
                <a:gd name="connsiteX10" fmla="*/ 87035 w 122554"/>
                <a:gd name="connsiteY10" fmla="*/ 15603 h 69814"/>
                <a:gd name="connsiteX11" fmla="*/ 90514 w 122554"/>
                <a:gd name="connsiteY11" fmla="*/ 19934 h 69814"/>
                <a:gd name="connsiteX12" fmla="*/ 85371 w 122554"/>
                <a:gd name="connsiteY12" fmla="*/ 24836 h 69814"/>
                <a:gd name="connsiteX13" fmla="*/ 60022 w 122554"/>
                <a:gd name="connsiteY13" fmla="*/ 28238 h 69814"/>
                <a:gd name="connsiteX14" fmla="*/ 52211 w 122554"/>
                <a:gd name="connsiteY14" fmla="*/ 27504 h 69814"/>
                <a:gd name="connsiteX15" fmla="*/ 43638 w 122554"/>
                <a:gd name="connsiteY15" fmla="*/ 26706 h 69814"/>
                <a:gd name="connsiteX16" fmla="*/ 8244 w 122554"/>
                <a:gd name="connsiteY16" fmla="*/ 32074 h 69814"/>
                <a:gd name="connsiteX17" fmla="*/ 9552 w 122554"/>
                <a:gd name="connsiteY17" fmla="*/ 56764 h 69814"/>
                <a:gd name="connsiteX18" fmla="*/ -2932 w 122554"/>
                <a:gd name="connsiteY18" fmla="*/ 63952 h 69814"/>
                <a:gd name="connsiteX19" fmla="*/ 7177 w 122554"/>
                <a:gd name="connsiteY19" fmla="*/ 69821 h 69814"/>
                <a:gd name="connsiteX20" fmla="*/ 20182 w 122554"/>
                <a:gd name="connsiteY20" fmla="*/ 62341 h 69814"/>
                <a:gd name="connsiteX21" fmla="*/ 36044 w 122554"/>
                <a:gd name="connsiteY21" fmla="*/ 65693 h 69814"/>
                <a:gd name="connsiteX22" fmla="*/ 60314 w 122554"/>
                <a:gd name="connsiteY22" fmla="*/ 58312 h 69814"/>
                <a:gd name="connsiteX23" fmla="*/ 60657 w 122554"/>
                <a:gd name="connsiteY23" fmla="*/ 58109 h 69814"/>
                <a:gd name="connsiteX24" fmla="*/ 65279 w 122554"/>
                <a:gd name="connsiteY24" fmla="*/ 55444 h 69814"/>
                <a:gd name="connsiteX25" fmla="*/ 48655 w 122554"/>
                <a:gd name="connsiteY25" fmla="*/ 45791 h 69814"/>
                <a:gd name="connsiteX26" fmla="*/ 43054 w 122554"/>
                <a:gd name="connsiteY26" fmla="*/ 49006 h 69814"/>
                <a:gd name="connsiteX27" fmla="*/ 32907 w 122554"/>
                <a:gd name="connsiteY27" fmla="*/ 53003 h 69814"/>
                <a:gd name="connsiteX28" fmla="*/ 24741 w 122554"/>
                <a:gd name="connsiteY28" fmla="*/ 51481 h 69814"/>
                <a:gd name="connsiteX29" fmla="*/ 20944 w 122554"/>
                <a:gd name="connsiteY29" fmla="*/ 47254 h 69814"/>
                <a:gd name="connsiteX30" fmla="*/ 25147 w 122554"/>
                <a:gd name="connsiteY30" fmla="*/ 42794 h 69814"/>
                <a:gd name="connsiteX31" fmla="*/ 45061 w 122554"/>
                <a:gd name="connsiteY31" fmla="*/ 39912 h 69814"/>
                <a:gd name="connsiteX32" fmla="*/ 62307 w 122554"/>
                <a:gd name="connsiteY32" fmla="*/ 41500 h 69814"/>
                <a:gd name="connsiteX33" fmla="*/ 103024 w 122554"/>
                <a:gd name="connsiteY33" fmla="*/ 35848 h 69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22554" h="69814">
                  <a:moveTo>
                    <a:pt x="103024" y="35848"/>
                  </a:moveTo>
                  <a:cubicBezTo>
                    <a:pt x="115267" y="28800"/>
                    <a:pt x="116435" y="21318"/>
                    <a:pt x="106516" y="13381"/>
                  </a:cubicBezTo>
                  <a:lnTo>
                    <a:pt x="119623" y="5865"/>
                  </a:lnTo>
                  <a:lnTo>
                    <a:pt x="109539" y="6"/>
                  </a:lnTo>
                  <a:lnTo>
                    <a:pt x="96877" y="7283"/>
                  </a:lnTo>
                  <a:cubicBezTo>
                    <a:pt x="89308" y="3325"/>
                    <a:pt x="81713" y="1290"/>
                    <a:pt x="74169" y="1201"/>
                  </a:cubicBezTo>
                  <a:cubicBezTo>
                    <a:pt x="66613" y="1137"/>
                    <a:pt x="58460" y="3603"/>
                    <a:pt x="49785" y="8608"/>
                  </a:cubicBezTo>
                  <a:lnTo>
                    <a:pt x="44299" y="11754"/>
                  </a:lnTo>
                  <a:lnTo>
                    <a:pt x="61749" y="21864"/>
                  </a:lnTo>
                  <a:lnTo>
                    <a:pt x="68581" y="17955"/>
                  </a:lnTo>
                  <a:cubicBezTo>
                    <a:pt x="76125" y="13609"/>
                    <a:pt x="82272" y="12850"/>
                    <a:pt x="87035" y="15603"/>
                  </a:cubicBezTo>
                  <a:cubicBezTo>
                    <a:pt x="89575" y="17076"/>
                    <a:pt x="90730" y="18510"/>
                    <a:pt x="90514" y="19934"/>
                  </a:cubicBezTo>
                  <a:cubicBezTo>
                    <a:pt x="90311" y="21358"/>
                    <a:pt x="88584" y="22981"/>
                    <a:pt x="85371" y="24836"/>
                  </a:cubicBezTo>
                  <a:cubicBezTo>
                    <a:pt x="79732" y="28075"/>
                    <a:pt x="71274" y="29216"/>
                    <a:pt x="60022" y="28238"/>
                  </a:cubicBezTo>
                  <a:cubicBezTo>
                    <a:pt x="59679" y="28214"/>
                    <a:pt x="57062" y="27976"/>
                    <a:pt x="52211" y="27504"/>
                  </a:cubicBezTo>
                  <a:cubicBezTo>
                    <a:pt x="47360" y="27023"/>
                    <a:pt x="44502" y="26765"/>
                    <a:pt x="43638" y="26706"/>
                  </a:cubicBezTo>
                  <a:cubicBezTo>
                    <a:pt x="28640" y="25357"/>
                    <a:pt x="16842" y="27137"/>
                    <a:pt x="8244" y="32074"/>
                  </a:cubicBezTo>
                  <a:cubicBezTo>
                    <a:pt x="-4799" y="39580"/>
                    <a:pt x="-4380" y="47824"/>
                    <a:pt x="9552" y="56764"/>
                  </a:cubicBezTo>
                  <a:lnTo>
                    <a:pt x="-2932" y="63952"/>
                  </a:lnTo>
                  <a:lnTo>
                    <a:pt x="7177" y="69821"/>
                  </a:lnTo>
                  <a:lnTo>
                    <a:pt x="20182" y="62341"/>
                  </a:lnTo>
                  <a:cubicBezTo>
                    <a:pt x="25579" y="64514"/>
                    <a:pt x="30875" y="65654"/>
                    <a:pt x="36044" y="65693"/>
                  </a:cubicBezTo>
                  <a:cubicBezTo>
                    <a:pt x="43562" y="65743"/>
                    <a:pt x="51665" y="63278"/>
                    <a:pt x="60314" y="58312"/>
                  </a:cubicBezTo>
                  <a:lnTo>
                    <a:pt x="60657" y="58109"/>
                  </a:lnTo>
                  <a:lnTo>
                    <a:pt x="65279" y="55444"/>
                  </a:lnTo>
                  <a:lnTo>
                    <a:pt x="48655" y="45791"/>
                  </a:lnTo>
                  <a:lnTo>
                    <a:pt x="43054" y="49006"/>
                  </a:lnTo>
                  <a:cubicBezTo>
                    <a:pt x="39232" y="51213"/>
                    <a:pt x="35853" y="52537"/>
                    <a:pt x="32907" y="53003"/>
                  </a:cubicBezTo>
                  <a:cubicBezTo>
                    <a:pt x="29948" y="53451"/>
                    <a:pt x="27230" y="52944"/>
                    <a:pt x="24741" y="51481"/>
                  </a:cubicBezTo>
                  <a:cubicBezTo>
                    <a:pt x="22226" y="50032"/>
                    <a:pt x="20956" y="48638"/>
                    <a:pt x="20944" y="47254"/>
                  </a:cubicBezTo>
                  <a:cubicBezTo>
                    <a:pt x="20893" y="45895"/>
                    <a:pt x="22341" y="44407"/>
                    <a:pt x="25147" y="42794"/>
                  </a:cubicBezTo>
                  <a:cubicBezTo>
                    <a:pt x="29643" y="40215"/>
                    <a:pt x="36260" y="39252"/>
                    <a:pt x="45061" y="39912"/>
                  </a:cubicBezTo>
                  <a:lnTo>
                    <a:pt x="62307" y="41500"/>
                  </a:lnTo>
                  <a:cubicBezTo>
                    <a:pt x="80214" y="43038"/>
                    <a:pt x="93816" y="41142"/>
                    <a:pt x="103024" y="35848"/>
                  </a:cubicBezTo>
                </a:path>
              </a:pathLst>
            </a:custGeom>
            <a:solidFill>
              <a:srgbClr val="FCDE81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2" name="자유형: 도형 781">
              <a:extLst>
                <a:ext uri="{FF2B5EF4-FFF2-40B4-BE49-F238E27FC236}">
                  <a16:creationId xmlns:a16="http://schemas.microsoft.com/office/drawing/2014/main" id="{BEC85183-FF9C-4CA5-9EA2-7FD7CB735ACB}"/>
                </a:ext>
              </a:extLst>
            </p:cNvPr>
            <p:cNvSpPr/>
            <p:nvPr/>
          </p:nvSpPr>
          <p:spPr>
            <a:xfrm flipV="1">
              <a:off x="8102784" y="5476591"/>
              <a:ext cx="178911" cy="137461"/>
            </a:xfrm>
            <a:custGeom>
              <a:avLst/>
              <a:gdLst>
                <a:gd name="connsiteX0" fmla="*/ 108627 w 178911"/>
                <a:gd name="connsiteY0" fmla="*/ 17765 h 137461"/>
                <a:gd name="connsiteX1" fmla="*/ 65294 w 178911"/>
                <a:gd name="connsiteY1" fmla="*/ 63753 h 137461"/>
                <a:gd name="connsiteX2" fmla="*/ 32617 w 178911"/>
                <a:gd name="connsiteY2" fmla="*/ 90483 h 137461"/>
                <a:gd name="connsiteX3" fmla="*/ -1483 w 178911"/>
                <a:gd name="connsiteY3" fmla="*/ 115074 h 137461"/>
                <a:gd name="connsiteX4" fmla="*/ 7662 w 178911"/>
                <a:gd name="connsiteY4" fmla="*/ 136713 h 137461"/>
                <a:gd name="connsiteX5" fmla="*/ 36071 w 178911"/>
                <a:gd name="connsiteY5" fmla="*/ 133687 h 137461"/>
                <a:gd name="connsiteX6" fmla="*/ 75861 w 178911"/>
                <a:gd name="connsiteY6" fmla="*/ 117981 h 137461"/>
                <a:gd name="connsiteX7" fmla="*/ 107649 w 178911"/>
                <a:gd name="connsiteY7" fmla="*/ 99779 h 137461"/>
                <a:gd name="connsiteX8" fmla="*/ 129632 w 178911"/>
                <a:gd name="connsiteY8" fmla="*/ 80630 h 137461"/>
                <a:gd name="connsiteX9" fmla="*/ 166285 w 178911"/>
                <a:gd name="connsiteY9" fmla="*/ 50761 h 137461"/>
                <a:gd name="connsiteX10" fmla="*/ 108627 w 178911"/>
                <a:gd name="connsiteY10" fmla="*/ 17765 h 13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911" h="137461">
                  <a:moveTo>
                    <a:pt x="108627" y="17765"/>
                  </a:moveTo>
                  <a:cubicBezTo>
                    <a:pt x="89805" y="44524"/>
                    <a:pt x="80255" y="41627"/>
                    <a:pt x="65294" y="63753"/>
                  </a:cubicBezTo>
                  <a:cubicBezTo>
                    <a:pt x="60430" y="70977"/>
                    <a:pt x="47629" y="73278"/>
                    <a:pt x="32617" y="90483"/>
                  </a:cubicBezTo>
                  <a:cubicBezTo>
                    <a:pt x="16844" y="96312"/>
                    <a:pt x="664" y="106194"/>
                    <a:pt x="-1483" y="115074"/>
                  </a:cubicBezTo>
                  <a:cubicBezTo>
                    <a:pt x="-5661" y="132294"/>
                    <a:pt x="-1444" y="134184"/>
                    <a:pt x="7662" y="136713"/>
                  </a:cubicBezTo>
                  <a:cubicBezTo>
                    <a:pt x="12361" y="137994"/>
                    <a:pt x="26457" y="138277"/>
                    <a:pt x="36071" y="133687"/>
                  </a:cubicBezTo>
                  <a:cubicBezTo>
                    <a:pt x="43920" y="136168"/>
                    <a:pt x="75226" y="118071"/>
                    <a:pt x="75861" y="117981"/>
                  </a:cubicBezTo>
                  <a:cubicBezTo>
                    <a:pt x="92574" y="115302"/>
                    <a:pt x="102962" y="106472"/>
                    <a:pt x="107649" y="99779"/>
                  </a:cubicBezTo>
                  <a:cubicBezTo>
                    <a:pt x="114469" y="90076"/>
                    <a:pt x="122139" y="85889"/>
                    <a:pt x="129632" y="80630"/>
                  </a:cubicBezTo>
                  <a:cubicBezTo>
                    <a:pt x="136173" y="76006"/>
                    <a:pt x="158398" y="57632"/>
                    <a:pt x="166285" y="50761"/>
                  </a:cubicBezTo>
                  <a:cubicBezTo>
                    <a:pt x="199457" y="21804"/>
                    <a:pt x="137621" y="-26074"/>
                    <a:pt x="108627" y="17765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3" name="자유형: 도형 782">
              <a:extLst>
                <a:ext uri="{FF2B5EF4-FFF2-40B4-BE49-F238E27FC236}">
                  <a16:creationId xmlns:a16="http://schemas.microsoft.com/office/drawing/2014/main" id="{C5E0484C-3F12-448D-894A-E1B0C9F5031A}"/>
                </a:ext>
              </a:extLst>
            </p:cNvPr>
            <p:cNvSpPr/>
            <p:nvPr/>
          </p:nvSpPr>
          <p:spPr>
            <a:xfrm flipV="1">
              <a:off x="8107357" y="5480104"/>
              <a:ext cx="170151" cy="131237"/>
            </a:xfrm>
            <a:custGeom>
              <a:avLst/>
              <a:gdLst>
                <a:gd name="connsiteX0" fmla="*/ 102910 w 170151"/>
                <a:gd name="connsiteY0" fmla="*/ 17669 h 131237"/>
                <a:gd name="connsiteX1" fmla="*/ 61801 w 170151"/>
                <a:gd name="connsiteY1" fmla="*/ 61295 h 131237"/>
                <a:gd name="connsiteX2" fmla="*/ 30800 w 170151"/>
                <a:gd name="connsiteY2" fmla="*/ 86656 h 131237"/>
                <a:gd name="connsiteX3" fmla="*/ -1573 w 170151"/>
                <a:gd name="connsiteY3" fmla="*/ 109997 h 131237"/>
                <a:gd name="connsiteX4" fmla="*/ 7127 w 170151"/>
                <a:gd name="connsiteY4" fmla="*/ 130520 h 131237"/>
                <a:gd name="connsiteX5" fmla="*/ 34064 w 170151"/>
                <a:gd name="connsiteY5" fmla="*/ 127663 h 131237"/>
                <a:gd name="connsiteX6" fmla="*/ 71833 w 170151"/>
                <a:gd name="connsiteY6" fmla="*/ 112755 h 131237"/>
                <a:gd name="connsiteX7" fmla="*/ 101996 w 170151"/>
                <a:gd name="connsiteY7" fmla="*/ 95496 h 131237"/>
                <a:gd name="connsiteX8" fmla="*/ 122837 w 170151"/>
                <a:gd name="connsiteY8" fmla="*/ 77310 h 131237"/>
                <a:gd name="connsiteX9" fmla="*/ 158054 w 170151"/>
                <a:gd name="connsiteY9" fmla="*/ 45177 h 131237"/>
                <a:gd name="connsiteX10" fmla="*/ 102910 w 170151"/>
                <a:gd name="connsiteY10" fmla="*/ 17669 h 131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0151" h="131237">
                  <a:moveTo>
                    <a:pt x="102910" y="17669"/>
                  </a:moveTo>
                  <a:cubicBezTo>
                    <a:pt x="85041" y="43044"/>
                    <a:pt x="75999" y="40316"/>
                    <a:pt x="61801" y="61295"/>
                  </a:cubicBezTo>
                  <a:cubicBezTo>
                    <a:pt x="57178" y="68152"/>
                    <a:pt x="45024" y="70334"/>
                    <a:pt x="30800" y="86656"/>
                  </a:cubicBezTo>
                  <a:cubicBezTo>
                    <a:pt x="15826" y="92207"/>
                    <a:pt x="472" y="101578"/>
                    <a:pt x="-1573" y="109997"/>
                  </a:cubicBezTo>
                  <a:cubicBezTo>
                    <a:pt x="-5522" y="126328"/>
                    <a:pt x="-1534" y="128134"/>
                    <a:pt x="7127" y="130520"/>
                  </a:cubicBezTo>
                  <a:cubicBezTo>
                    <a:pt x="11572" y="131756"/>
                    <a:pt x="24945" y="132009"/>
                    <a:pt x="34064" y="127663"/>
                  </a:cubicBezTo>
                  <a:cubicBezTo>
                    <a:pt x="41518" y="130000"/>
                    <a:pt x="71224" y="112844"/>
                    <a:pt x="71833" y="112755"/>
                  </a:cubicBezTo>
                  <a:cubicBezTo>
                    <a:pt x="87683" y="110215"/>
                    <a:pt x="97538" y="101821"/>
                    <a:pt x="101996" y="95496"/>
                  </a:cubicBezTo>
                  <a:cubicBezTo>
                    <a:pt x="108460" y="86273"/>
                    <a:pt x="115725" y="82300"/>
                    <a:pt x="122837" y="77310"/>
                  </a:cubicBezTo>
                  <a:cubicBezTo>
                    <a:pt x="129047" y="72938"/>
                    <a:pt x="151145" y="51527"/>
                    <a:pt x="158054" y="45177"/>
                  </a:cubicBezTo>
                  <a:cubicBezTo>
                    <a:pt x="189537" y="17693"/>
                    <a:pt x="130431" y="-23933"/>
                    <a:pt x="102910" y="17669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4" name="자유형: 도형 783">
              <a:extLst>
                <a:ext uri="{FF2B5EF4-FFF2-40B4-BE49-F238E27FC236}">
                  <a16:creationId xmlns:a16="http://schemas.microsoft.com/office/drawing/2014/main" id="{389931CD-C038-4FAB-8B29-B6A7C3035C65}"/>
                </a:ext>
              </a:extLst>
            </p:cNvPr>
            <p:cNvSpPr/>
            <p:nvPr/>
          </p:nvSpPr>
          <p:spPr>
            <a:xfrm flipV="1">
              <a:off x="8057638" y="5454621"/>
              <a:ext cx="185452" cy="149543"/>
            </a:xfrm>
            <a:custGeom>
              <a:avLst/>
              <a:gdLst>
                <a:gd name="connsiteX0" fmla="*/ 108920 w 185452"/>
                <a:gd name="connsiteY0" fmla="*/ 19976 h 149543"/>
                <a:gd name="connsiteX1" fmla="*/ 63047 w 185452"/>
                <a:gd name="connsiteY1" fmla="*/ 70013 h 149543"/>
                <a:gd name="connsiteX2" fmla="*/ 28427 w 185452"/>
                <a:gd name="connsiteY2" fmla="*/ 99336 h 149543"/>
                <a:gd name="connsiteX3" fmla="*/ -605 w 185452"/>
                <a:gd name="connsiteY3" fmla="*/ 120868 h 149543"/>
                <a:gd name="connsiteX4" fmla="*/ 5770 w 185452"/>
                <a:gd name="connsiteY4" fmla="*/ 148921 h 149543"/>
                <a:gd name="connsiteX5" fmla="*/ 32072 w 185452"/>
                <a:gd name="connsiteY5" fmla="*/ 144998 h 149543"/>
                <a:gd name="connsiteX6" fmla="*/ 74236 w 185452"/>
                <a:gd name="connsiteY6" fmla="*/ 127138 h 149543"/>
                <a:gd name="connsiteX7" fmla="*/ 103942 w 185452"/>
                <a:gd name="connsiteY7" fmla="*/ 109600 h 149543"/>
                <a:gd name="connsiteX8" fmla="*/ 133736 w 185452"/>
                <a:gd name="connsiteY8" fmla="*/ 85308 h 149543"/>
                <a:gd name="connsiteX9" fmla="*/ 172547 w 185452"/>
                <a:gd name="connsiteY9" fmla="*/ 52083 h 149543"/>
                <a:gd name="connsiteX10" fmla="*/ 108920 w 185452"/>
                <a:gd name="connsiteY10" fmla="*/ 19976 h 149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452" h="149543">
                  <a:moveTo>
                    <a:pt x="108920" y="19976"/>
                  </a:moveTo>
                  <a:cubicBezTo>
                    <a:pt x="88994" y="48908"/>
                    <a:pt x="78872" y="46126"/>
                    <a:pt x="63047" y="70013"/>
                  </a:cubicBezTo>
                  <a:cubicBezTo>
                    <a:pt x="57879" y="77811"/>
                    <a:pt x="44315" y="80644"/>
                    <a:pt x="28427" y="99336"/>
                  </a:cubicBezTo>
                  <a:cubicBezTo>
                    <a:pt x="11714" y="105995"/>
                    <a:pt x="1681" y="111406"/>
                    <a:pt x="-605" y="120868"/>
                  </a:cubicBezTo>
                  <a:cubicBezTo>
                    <a:pt x="-5012" y="139228"/>
                    <a:pt x="-3882" y="146531"/>
                    <a:pt x="5770" y="148921"/>
                  </a:cubicBezTo>
                  <a:cubicBezTo>
                    <a:pt x="10749" y="150151"/>
                    <a:pt x="21899" y="150151"/>
                    <a:pt x="32072" y="144998"/>
                  </a:cubicBezTo>
                  <a:cubicBezTo>
                    <a:pt x="40391" y="147369"/>
                    <a:pt x="73550" y="127252"/>
                    <a:pt x="74236" y="127138"/>
                  </a:cubicBezTo>
                  <a:cubicBezTo>
                    <a:pt x="88866" y="126875"/>
                    <a:pt x="97375" y="120014"/>
                    <a:pt x="103942" y="109600"/>
                  </a:cubicBezTo>
                  <a:cubicBezTo>
                    <a:pt x="109834" y="100265"/>
                    <a:pt x="125811" y="91096"/>
                    <a:pt x="133736" y="85308"/>
                  </a:cubicBezTo>
                  <a:cubicBezTo>
                    <a:pt x="150297" y="75148"/>
                    <a:pt x="164203" y="59599"/>
                    <a:pt x="172547" y="52083"/>
                  </a:cubicBezTo>
                  <a:cubicBezTo>
                    <a:pt x="207700" y="20398"/>
                    <a:pt x="139641" y="-27346"/>
                    <a:pt x="108920" y="19976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5" name="자유형: 도형 784">
              <a:extLst>
                <a:ext uri="{FF2B5EF4-FFF2-40B4-BE49-F238E27FC236}">
                  <a16:creationId xmlns:a16="http://schemas.microsoft.com/office/drawing/2014/main" id="{03D412B0-F651-4CF7-9348-F5A9F25BEF5D}"/>
                </a:ext>
              </a:extLst>
            </p:cNvPr>
            <p:cNvSpPr/>
            <p:nvPr/>
          </p:nvSpPr>
          <p:spPr>
            <a:xfrm flipV="1">
              <a:off x="8058520" y="5455972"/>
              <a:ext cx="174093" cy="149025"/>
            </a:xfrm>
            <a:custGeom>
              <a:avLst/>
              <a:gdLst>
                <a:gd name="connsiteX0" fmla="*/ 108714 w 174093"/>
                <a:gd name="connsiteY0" fmla="*/ 20633 h 149025"/>
                <a:gd name="connsiteX1" fmla="*/ 63273 w 174093"/>
                <a:gd name="connsiteY1" fmla="*/ 70177 h 149025"/>
                <a:gd name="connsiteX2" fmla="*/ 28996 w 174093"/>
                <a:gd name="connsiteY2" fmla="*/ 99194 h 149025"/>
                <a:gd name="connsiteX3" fmla="*/ 1602 w 174093"/>
                <a:gd name="connsiteY3" fmla="*/ 120228 h 149025"/>
                <a:gd name="connsiteX4" fmla="*/ 2808 w 174093"/>
                <a:gd name="connsiteY4" fmla="*/ 148446 h 149025"/>
                <a:gd name="connsiteX5" fmla="*/ 32602 w 174093"/>
                <a:gd name="connsiteY5" fmla="*/ 144433 h 149025"/>
                <a:gd name="connsiteX6" fmla="*/ 71782 w 174093"/>
                <a:gd name="connsiteY6" fmla="*/ 127363 h 149025"/>
                <a:gd name="connsiteX7" fmla="*/ 101424 w 174093"/>
                <a:gd name="connsiteY7" fmla="*/ 110445 h 149025"/>
                <a:gd name="connsiteX8" fmla="*/ 130735 w 174093"/>
                <a:gd name="connsiteY8" fmla="*/ 85914 h 149025"/>
                <a:gd name="connsiteX9" fmla="*/ 163565 w 174093"/>
                <a:gd name="connsiteY9" fmla="*/ 54937 h 149025"/>
                <a:gd name="connsiteX10" fmla="*/ 108714 w 174093"/>
                <a:gd name="connsiteY10" fmla="*/ 20633 h 149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093" h="149025">
                  <a:moveTo>
                    <a:pt x="108714" y="20633"/>
                  </a:moveTo>
                  <a:cubicBezTo>
                    <a:pt x="88965" y="49272"/>
                    <a:pt x="78945" y="46513"/>
                    <a:pt x="63273" y="70177"/>
                  </a:cubicBezTo>
                  <a:cubicBezTo>
                    <a:pt x="58155" y="77911"/>
                    <a:pt x="44731" y="80704"/>
                    <a:pt x="28996" y="99194"/>
                  </a:cubicBezTo>
                  <a:cubicBezTo>
                    <a:pt x="12448" y="105802"/>
                    <a:pt x="3850" y="110842"/>
                    <a:pt x="1602" y="120228"/>
                  </a:cubicBezTo>
                  <a:cubicBezTo>
                    <a:pt x="-2780" y="138400"/>
                    <a:pt x="-6742" y="146085"/>
                    <a:pt x="2808" y="148446"/>
                  </a:cubicBezTo>
                  <a:cubicBezTo>
                    <a:pt x="7736" y="149666"/>
                    <a:pt x="22519" y="149513"/>
                    <a:pt x="32602" y="144433"/>
                  </a:cubicBezTo>
                  <a:cubicBezTo>
                    <a:pt x="40832" y="146769"/>
                    <a:pt x="71109" y="127476"/>
                    <a:pt x="71782" y="127363"/>
                  </a:cubicBezTo>
                  <a:cubicBezTo>
                    <a:pt x="86273" y="127124"/>
                    <a:pt x="97309" y="117307"/>
                    <a:pt x="101424" y="110445"/>
                  </a:cubicBezTo>
                  <a:cubicBezTo>
                    <a:pt x="109361" y="100543"/>
                    <a:pt x="122887" y="91678"/>
                    <a:pt x="130735" y="85914"/>
                  </a:cubicBezTo>
                  <a:cubicBezTo>
                    <a:pt x="137606" y="80893"/>
                    <a:pt x="157520" y="63673"/>
                    <a:pt x="163565" y="54937"/>
                  </a:cubicBezTo>
                  <a:cubicBezTo>
                    <a:pt x="190235" y="16391"/>
                    <a:pt x="139130" y="-26244"/>
                    <a:pt x="108714" y="20633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6" name="자유형: 도형 785">
              <a:extLst>
                <a:ext uri="{FF2B5EF4-FFF2-40B4-BE49-F238E27FC236}">
                  <a16:creationId xmlns:a16="http://schemas.microsoft.com/office/drawing/2014/main" id="{3489168A-B5EF-49F3-BDB6-B1B659C0BE05}"/>
                </a:ext>
              </a:extLst>
            </p:cNvPr>
            <p:cNvSpPr/>
            <p:nvPr/>
          </p:nvSpPr>
          <p:spPr>
            <a:xfrm flipV="1">
              <a:off x="7971358" y="5437276"/>
              <a:ext cx="208441" cy="160478"/>
            </a:xfrm>
            <a:custGeom>
              <a:avLst/>
              <a:gdLst>
                <a:gd name="connsiteX0" fmla="*/ 127445 w 208441"/>
                <a:gd name="connsiteY0" fmla="*/ 19067 h 160478"/>
                <a:gd name="connsiteX1" fmla="*/ 73445 w 208441"/>
                <a:gd name="connsiteY1" fmla="*/ 77071 h 160478"/>
                <a:gd name="connsiteX2" fmla="*/ 39523 w 208441"/>
                <a:gd name="connsiteY2" fmla="*/ 104197 h 160478"/>
                <a:gd name="connsiteX3" fmla="*/ 953 w 208441"/>
                <a:gd name="connsiteY3" fmla="*/ 130208 h 160478"/>
                <a:gd name="connsiteX4" fmla="*/ -2286 w 208441"/>
                <a:gd name="connsiteY4" fmla="*/ 152547 h 160478"/>
                <a:gd name="connsiteX5" fmla="*/ 9703 w 208441"/>
                <a:gd name="connsiteY5" fmla="*/ 159491 h 160478"/>
                <a:gd name="connsiteX6" fmla="*/ 42596 w 208441"/>
                <a:gd name="connsiteY6" fmla="*/ 156535 h 160478"/>
                <a:gd name="connsiteX7" fmla="*/ 88748 w 208441"/>
                <a:gd name="connsiteY7" fmla="*/ 137252 h 160478"/>
                <a:gd name="connsiteX8" fmla="*/ 122733 w 208441"/>
                <a:gd name="connsiteY8" fmla="*/ 117532 h 160478"/>
                <a:gd name="connsiteX9" fmla="*/ 149428 w 208441"/>
                <a:gd name="connsiteY9" fmla="*/ 96121 h 160478"/>
                <a:gd name="connsiteX10" fmla="*/ 193764 w 208441"/>
                <a:gd name="connsiteY10" fmla="*/ 63101 h 160478"/>
                <a:gd name="connsiteX11" fmla="*/ 127445 w 208441"/>
                <a:gd name="connsiteY11" fmla="*/ 19067 h 160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8441" h="160478">
                  <a:moveTo>
                    <a:pt x="127445" y="19067"/>
                  </a:moveTo>
                  <a:cubicBezTo>
                    <a:pt x="104636" y="49662"/>
                    <a:pt x="91593" y="51770"/>
                    <a:pt x="73445" y="77071"/>
                  </a:cubicBezTo>
                  <a:cubicBezTo>
                    <a:pt x="67501" y="85336"/>
                    <a:pt x="57531" y="84547"/>
                    <a:pt x="39523" y="104197"/>
                  </a:cubicBezTo>
                  <a:cubicBezTo>
                    <a:pt x="21095" y="110760"/>
                    <a:pt x="7049" y="119665"/>
                    <a:pt x="953" y="130208"/>
                  </a:cubicBezTo>
                  <a:cubicBezTo>
                    <a:pt x="-3860" y="138536"/>
                    <a:pt x="-3403" y="149143"/>
                    <a:pt x="-2286" y="152547"/>
                  </a:cubicBezTo>
                  <a:cubicBezTo>
                    <a:pt x="-1041" y="156415"/>
                    <a:pt x="2820" y="157775"/>
                    <a:pt x="9703" y="159491"/>
                  </a:cubicBezTo>
                  <a:cubicBezTo>
                    <a:pt x="15113" y="160826"/>
                    <a:pt x="31331" y="161714"/>
                    <a:pt x="42596" y="156535"/>
                  </a:cubicBezTo>
                  <a:cubicBezTo>
                    <a:pt x="51537" y="159442"/>
                    <a:pt x="88011" y="137341"/>
                    <a:pt x="88748" y="137252"/>
                  </a:cubicBezTo>
                  <a:cubicBezTo>
                    <a:pt x="108103" y="134310"/>
                    <a:pt x="116612" y="129443"/>
                    <a:pt x="122733" y="117532"/>
                  </a:cubicBezTo>
                  <a:cubicBezTo>
                    <a:pt x="129058" y="105199"/>
                    <a:pt x="140589" y="102114"/>
                    <a:pt x="149428" y="96121"/>
                  </a:cubicBezTo>
                  <a:cubicBezTo>
                    <a:pt x="157163" y="90897"/>
                    <a:pt x="184404" y="70934"/>
                    <a:pt x="193764" y="63101"/>
                  </a:cubicBezTo>
                  <a:cubicBezTo>
                    <a:pt x="233223" y="30105"/>
                    <a:pt x="162713" y="-31098"/>
                    <a:pt x="127445" y="19067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7" name="자유형: 도형 786">
              <a:extLst>
                <a:ext uri="{FF2B5EF4-FFF2-40B4-BE49-F238E27FC236}">
                  <a16:creationId xmlns:a16="http://schemas.microsoft.com/office/drawing/2014/main" id="{9A5BCF9B-964A-4A30-B330-0F3410E3FAC2}"/>
                </a:ext>
              </a:extLst>
            </p:cNvPr>
            <p:cNvSpPr/>
            <p:nvPr/>
          </p:nvSpPr>
          <p:spPr>
            <a:xfrm flipV="1">
              <a:off x="7973040" y="5439860"/>
              <a:ext cx="201749" cy="151284"/>
            </a:xfrm>
            <a:custGeom>
              <a:avLst/>
              <a:gdLst>
                <a:gd name="connsiteX0" fmla="*/ 126793 w 201749"/>
                <a:gd name="connsiteY0" fmla="*/ 20712 h 151284"/>
                <a:gd name="connsiteX1" fmla="*/ 77034 w 201749"/>
                <a:gd name="connsiteY1" fmla="*/ 71065 h 151284"/>
                <a:gd name="connsiteX2" fmla="*/ 39823 w 201749"/>
                <a:gd name="connsiteY2" fmla="*/ 100290 h 151284"/>
                <a:gd name="connsiteX3" fmla="*/ 9 w 201749"/>
                <a:gd name="connsiteY3" fmla="*/ 125779 h 151284"/>
                <a:gd name="connsiteX4" fmla="*/ -2189 w 201749"/>
                <a:gd name="connsiteY4" fmla="*/ 145187 h 151284"/>
                <a:gd name="connsiteX5" fmla="*/ 10347 w 201749"/>
                <a:gd name="connsiteY5" fmla="*/ 151090 h 151284"/>
                <a:gd name="connsiteX6" fmla="*/ 41614 w 201749"/>
                <a:gd name="connsiteY6" fmla="*/ 147305 h 151284"/>
                <a:gd name="connsiteX7" fmla="*/ 86711 w 201749"/>
                <a:gd name="connsiteY7" fmla="*/ 128394 h 151284"/>
                <a:gd name="connsiteX8" fmla="*/ 118678 w 201749"/>
                <a:gd name="connsiteY8" fmla="*/ 109651 h 151284"/>
                <a:gd name="connsiteX9" fmla="*/ 142858 w 201749"/>
                <a:gd name="connsiteY9" fmla="*/ 90765 h 151284"/>
                <a:gd name="connsiteX10" fmla="*/ 187842 w 201749"/>
                <a:gd name="connsiteY10" fmla="*/ 52537 h 151284"/>
                <a:gd name="connsiteX11" fmla="*/ 126793 w 201749"/>
                <a:gd name="connsiteY11" fmla="*/ 20712 h 15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749" h="151284">
                  <a:moveTo>
                    <a:pt x="126793" y="20712"/>
                  </a:moveTo>
                  <a:cubicBezTo>
                    <a:pt x="104898" y="50075"/>
                    <a:pt x="94459" y="46786"/>
                    <a:pt x="77034" y="71065"/>
                  </a:cubicBezTo>
                  <a:cubicBezTo>
                    <a:pt x="71332" y="79002"/>
                    <a:pt x="57095" y="81429"/>
                    <a:pt x="39823" y="100290"/>
                  </a:cubicBezTo>
                  <a:cubicBezTo>
                    <a:pt x="22145" y="106575"/>
                    <a:pt x="4428" y="116115"/>
                    <a:pt x="9" y="125779"/>
                  </a:cubicBezTo>
                  <a:cubicBezTo>
                    <a:pt x="-3433" y="133300"/>
                    <a:pt x="-3598" y="141158"/>
                    <a:pt x="-2189" y="145187"/>
                  </a:cubicBezTo>
                  <a:cubicBezTo>
                    <a:pt x="-931" y="148753"/>
                    <a:pt x="2790" y="150733"/>
                    <a:pt x="10347" y="151090"/>
                  </a:cubicBezTo>
                  <a:cubicBezTo>
                    <a:pt x="15680" y="151343"/>
                    <a:pt x="30819" y="152271"/>
                    <a:pt x="41614" y="147305"/>
                  </a:cubicBezTo>
                  <a:cubicBezTo>
                    <a:pt x="47494" y="153044"/>
                    <a:pt x="86013" y="128498"/>
                    <a:pt x="86711" y="128394"/>
                  </a:cubicBezTo>
                  <a:cubicBezTo>
                    <a:pt x="101990" y="128701"/>
                    <a:pt x="114233" y="122301"/>
                    <a:pt x="118678" y="109651"/>
                  </a:cubicBezTo>
                  <a:cubicBezTo>
                    <a:pt x="120633" y="104100"/>
                    <a:pt x="134375" y="96505"/>
                    <a:pt x="142858" y="90765"/>
                  </a:cubicBezTo>
                  <a:cubicBezTo>
                    <a:pt x="150288" y="85750"/>
                    <a:pt x="179726" y="59993"/>
                    <a:pt x="187842" y="52537"/>
                  </a:cubicBezTo>
                  <a:cubicBezTo>
                    <a:pt x="224202" y="19163"/>
                    <a:pt x="160638" y="-27419"/>
                    <a:pt x="126793" y="20712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8" name="자유형: 도형 787">
              <a:extLst>
                <a:ext uri="{FF2B5EF4-FFF2-40B4-BE49-F238E27FC236}">
                  <a16:creationId xmlns:a16="http://schemas.microsoft.com/office/drawing/2014/main" id="{5297A4CE-C770-4F6F-9968-0BE603B4BFBF}"/>
                </a:ext>
              </a:extLst>
            </p:cNvPr>
            <p:cNvSpPr/>
            <p:nvPr/>
          </p:nvSpPr>
          <p:spPr>
            <a:xfrm flipV="1">
              <a:off x="7920638" y="5485963"/>
              <a:ext cx="586609" cy="409035"/>
            </a:xfrm>
            <a:custGeom>
              <a:avLst/>
              <a:gdLst>
                <a:gd name="connsiteX0" fmla="*/ 433316 w 586609"/>
                <a:gd name="connsiteY0" fmla="*/ 196 h 409035"/>
                <a:gd name="connsiteX1" fmla="*/ 341926 w 586609"/>
                <a:gd name="connsiteY1" fmla="*/ 70175 h 409035"/>
                <a:gd name="connsiteX2" fmla="*/ 293832 w 586609"/>
                <a:gd name="connsiteY2" fmla="*/ 73886 h 409035"/>
                <a:gd name="connsiteX3" fmla="*/ 199001 w 586609"/>
                <a:gd name="connsiteY3" fmla="*/ 74773 h 409035"/>
                <a:gd name="connsiteX4" fmla="*/ 144480 w 586609"/>
                <a:gd name="connsiteY4" fmla="*/ 82746 h 409035"/>
                <a:gd name="connsiteX5" fmla="*/ 105910 w 586609"/>
                <a:gd name="connsiteY5" fmla="*/ 84969 h 409035"/>
                <a:gd name="connsiteX6" fmla="*/ 72407 w 586609"/>
                <a:gd name="connsiteY6" fmla="*/ 89479 h 409035"/>
                <a:gd name="connsiteX7" fmla="*/ 30281 w 586609"/>
                <a:gd name="connsiteY7" fmla="*/ 85112 h 409035"/>
                <a:gd name="connsiteX8" fmla="*/ 22712 w 586609"/>
                <a:gd name="connsiteY8" fmla="*/ 134057 h 409035"/>
                <a:gd name="connsiteX9" fmla="*/ 87419 w 586609"/>
                <a:gd name="connsiteY9" fmla="*/ 157586 h 409035"/>
                <a:gd name="connsiteX10" fmla="*/ 118051 w 586609"/>
                <a:gd name="connsiteY10" fmla="*/ 157234 h 409035"/>
                <a:gd name="connsiteX11" fmla="*/ 142905 w 586609"/>
                <a:gd name="connsiteY11" fmla="*/ 224063 h 409035"/>
                <a:gd name="connsiteX12" fmla="*/ 110609 w 586609"/>
                <a:gd name="connsiteY12" fmla="*/ 272815 h 409035"/>
                <a:gd name="connsiteX13" fmla="*/ 75100 w 586609"/>
                <a:gd name="connsiteY13" fmla="*/ 324250 h 409035"/>
                <a:gd name="connsiteX14" fmla="*/ 38917 w 586609"/>
                <a:gd name="connsiteY14" fmla="*/ 350746 h 409035"/>
                <a:gd name="connsiteX15" fmla="*/ -1507 w 586609"/>
                <a:gd name="connsiteY15" fmla="*/ 382456 h 409035"/>
                <a:gd name="connsiteX16" fmla="*/ 10368 w 586609"/>
                <a:gd name="connsiteY16" fmla="*/ 408387 h 409035"/>
                <a:gd name="connsiteX17" fmla="*/ 41279 w 586609"/>
                <a:gd name="connsiteY17" fmla="*/ 404601 h 409035"/>
                <a:gd name="connsiteX18" fmla="*/ 76789 w 586609"/>
                <a:gd name="connsiteY18" fmla="*/ 396133 h 409035"/>
                <a:gd name="connsiteX19" fmla="*/ 116413 w 586609"/>
                <a:gd name="connsiteY19" fmla="*/ 374266 h 409035"/>
                <a:gd name="connsiteX20" fmla="*/ 152595 w 586609"/>
                <a:gd name="connsiteY20" fmla="*/ 345106 h 409035"/>
                <a:gd name="connsiteX21" fmla="*/ 181564 w 586609"/>
                <a:gd name="connsiteY21" fmla="*/ 339341 h 409035"/>
                <a:gd name="connsiteX22" fmla="*/ 206214 w 586609"/>
                <a:gd name="connsiteY22" fmla="*/ 352531 h 409035"/>
                <a:gd name="connsiteX23" fmla="*/ 264952 w 586609"/>
                <a:gd name="connsiteY23" fmla="*/ 349476 h 409035"/>
                <a:gd name="connsiteX24" fmla="*/ 308335 w 586609"/>
                <a:gd name="connsiteY24" fmla="*/ 340114 h 409035"/>
                <a:gd name="connsiteX25" fmla="*/ 360418 w 586609"/>
                <a:gd name="connsiteY25" fmla="*/ 323183 h 409035"/>
                <a:gd name="connsiteX26" fmla="*/ 455553 w 586609"/>
                <a:gd name="connsiteY26" fmla="*/ 205569 h 409035"/>
                <a:gd name="connsiteX27" fmla="*/ 514011 w 586609"/>
                <a:gd name="connsiteY27" fmla="*/ 161094 h 409035"/>
                <a:gd name="connsiteX28" fmla="*/ 583493 w 586609"/>
                <a:gd name="connsiteY28" fmla="*/ 119631 h 409035"/>
                <a:gd name="connsiteX29" fmla="*/ 433316 w 586609"/>
                <a:gd name="connsiteY29" fmla="*/ 196 h 409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6609" h="409035">
                  <a:moveTo>
                    <a:pt x="433316" y="196"/>
                  </a:moveTo>
                  <a:cubicBezTo>
                    <a:pt x="391482" y="30349"/>
                    <a:pt x="372356" y="50034"/>
                    <a:pt x="341926" y="70175"/>
                  </a:cubicBezTo>
                  <a:cubicBezTo>
                    <a:pt x="322267" y="83178"/>
                    <a:pt x="311015" y="81123"/>
                    <a:pt x="293832" y="73886"/>
                  </a:cubicBezTo>
                  <a:cubicBezTo>
                    <a:pt x="267441" y="62744"/>
                    <a:pt x="228274" y="66708"/>
                    <a:pt x="199001" y="74773"/>
                  </a:cubicBezTo>
                  <a:cubicBezTo>
                    <a:pt x="182173" y="79397"/>
                    <a:pt x="174020" y="70190"/>
                    <a:pt x="144480" y="82746"/>
                  </a:cubicBezTo>
                  <a:cubicBezTo>
                    <a:pt x="136504" y="86125"/>
                    <a:pt x="114266" y="87270"/>
                    <a:pt x="105910" y="84969"/>
                  </a:cubicBezTo>
                  <a:cubicBezTo>
                    <a:pt x="96017" y="82255"/>
                    <a:pt x="82364" y="88907"/>
                    <a:pt x="72407" y="89479"/>
                  </a:cubicBezTo>
                  <a:cubicBezTo>
                    <a:pt x="60838" y="90138"/>
                    <a:pt x="41762" y="83649"/>
                    <a:pt x="30281" y="85112"/>
                  </a:cubicBezTo>
                  <a:cubicBezTo>
                    <a:pt x="16832" y="86838"/>
                    <a:pt x="2519" y="109391"/>
                    <a:pt x="22712" y="134057"/>
                  </a:cubicBezTo>
                  <a:cubicBezTo>
                    <a:pt x="35984" y="150275"/>
                    <a:pt x="62044" y="159353"/>
                    <a:pt x="87419" y="157586"/>
                  </a:cubicBezTo>
                  <a:cubicBezTo>
                    <a:pt x="94988" y="157055"/>
                    <a:pt x="107231" y="156178"/>
                    <a:pt x="118051" y="157234"/>
                  </a:cubicBezTo>
                  <a:cubicBezTo>
                    <a:pt x="175582" y="162835"/>
                    <a:pt x="155275" y="198177"/>
                    <a:pt x="142905" y="224063"/>
                  </a:cubicBezTo>
                  <a:cubicBezTo>
                    <a:pt x="130408" y="250212"/>
                    <a:pt x="121429" y="258299"/>
                    <a:pt x="110609" y="272815"/>
                  </a:cubicBezTo>
                  <a:cubicBezTo>
                    <a:pt x="87850" y="303319"/>
                    <a:pt x="82910" y="310522"/>
                    <a:pt x="75100" y="324250"/>
                  </a:cubicBezTo>
                  <a:cubicBezTo>
                    <a:pt x="63111" y="328570"/>
                    <a:pt x="51033" y="338795"/>
                    <a:pt x="38917" y="350746"/>
                  </a:cubicBezTo>
                  <a:cubicBezTo>
                    <a:pt x="22483" y="357007"/>
                    <a:pt x="1160" y="371279"/>
                    <a:pt x="-1507" y="382456"/>
                  </a:cubicBezTo>
                  <a:cubicBezTo>
                    <a:pt x="-6244" y="402384"/>
                    <a:pt x="4" y="405415"/>
                    <a:pt x="10368" y="408387"/>
                  </a:cubicBezTo>
                  <a:cubicBezTo>
                    <a:pt x="15714" y="409915"/>
                    <a:pt x="30040" y="409761"/>
                    <a:pt x="41279" y="404601"/>
                  </a:cubicBezTo>
                  <a:cubicBezTo>
                    <a:pt x="50195" y="407499"/>
                    <a:pt x="76039" y="396223"/>
                    <a:pt x="76789" y="396133"/>
                  </a:cubicBezTo>
                  <a:cubicBezTo>
                    <a:pt x="92664" y="396436"/>
                    <a:pt x="103306" y="394074"/>
                    <a:pt x="116413" y="374266"/>
                  </a:cubicBezTo>
                  <a:cubicBezTo>
                    <a:pt x="124045" y="362732"/>
                    <a:pt x="142422" y="352507"/>
                    <a:pt x="152595" y="345106"/>
                  </a:cubicBezTo>
                  <a:cubicBezTo>
                    <a:pt x="158691" y="340671"/>
                    <a:pt x="169042" y="338641"/>
                    <a:pt x="181564" y="339341"/>
                  </a:cubicBezTo>
                  <a:cubicBezTo>
                    <a:pt x="188727" y="339747"/>
                    <a:pt x="201833" y="346857"/>
                    <a:pt x="206214" y="352531"/>
                  </a:cubicBezTo>
                  <a:cubicBezTo>
                    <a:pt x="230281" y="373452"/>
                    <a:pt x="244391" y="360499"/>
                    <a:pt x="264952" y="349476"/>
                  </a:cubicBezTo>
                  <a:cubicBezTo>
                    <a:pt x="280420" y="341166"/>
                    <a:pt x="274363" y="364398"/>
                    <a:pt x="308335" y="340114"/>
                  </a:cubicBezTo>
                  <a:cubicBezTo>
                    <a:pt x="323639" y="329181"/>
                    <a:pt x="333062" y="345904"/>
                    <a:pt x="360418" y="323183"/>
                  </a:cubicBezTo>
                  <a:cubicBezTo>
                    <a:pt x="384675" y="303056"/>
                    <a:pt x="441431" y="213417"/>
                    <a:pt x="455553" y="205569"/>
                  </a:cubicBezTo>
                  <a:cubicBezTo>
                    <a:pt x="467085" y="201288"/>
                    <a:pt x="502213" y="181250"/>
                    <a:pt x="514011" y="161094"/>
                  </a:cubicBezTo>
                  <a:cubicBezTo>
                    <a:pt x="532744" y="142297"/>
                    <a:pt x="551858" y="138413"/>
                    <a:pt x="583493" y="119631"/>
                  </a:cubicBezTo>
                  <a:cubicBezTo>
                    <a:pt x="519879" y="75980"/>
                    <a:pt x="508119" y="19132"/>
                    <a:pt x="433316" y="196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9" name="자유형: 도형 788">
              <a:extLst>
                <a:ext uri="{FF2B5EF4-FFF2-40B4-BE49-F238E27FC236}">
                  <a16:creationId xmlns:a16="http://schemas.microsoft.com/office/drawing/2014/main" id="{FF8882D3-E01A-43DC-A0C2-FD329C49F68D}"/>
                </a:ext>
              </a:extLst>
            </p:cNvPr>
            <p:cNvSpPr/>
            <p:nvPr/>
          </p:nvSpPr>
          <p:spPr>
            <a:xfrm flipV="1">
              <a:off x="7923256" y="5488471"/>
              <a:ext cx="561473" cy="400177"/>
            </a:xfrm>
            <a:custGeom>
              <a:avLst/>
              <a:gdLst>
                <a:gd name="connsiteX0" fmla="*/ 441754 w 561473"/>
                <a:gd name="connsiteY0" fmla="*/ 195 h 400177"/>
                <a:gd name="connsiteX1" fmla="*/ 347393 w 561473"/>
                <a:gd name="connsiteY1" fmla="*/ 70630 h 400177"/>
                <a:gd name="connsiteX2" fmla="*/ 294662 w 561473"/>
                <a:gd name="connsiteY2" fmla="*/ 74886 h 400177"/>
                <a:gd name="connsiteX3" fmla="*/ 198726 w 561473"/>
                <a:gd name="connsiteY3" fmla="*/ 70962 h 400177"/>
                <a:gd name="connsiteX4" fmla="*/ 139786 w 561473"/>
                <a:gd name="connsiteY4" fmla="*/ 81186 h 400177"/>
                <a:gd name="connsiteX5" fmla="*/ 107591 w 561473"/>
                <a:gd name="connsiteY5" fmla="*/ 80944 h 400177"/>
                <a:gd name="connsiteX6" fmla="*/ 74787 w 561473"/>
                <a:gd name="connsiteY6" fmla="*/ 85374 h 400177"/>
                <a:gd name="connsiteX7" fmla="*/ 33525 w 561473"/>
                <a:gd name="connsiteY7" fmla="*/ 81098 h 400177"/>
                <a:gd name="connsiteX8" fmla="*/ 26121 w 561473"/>
                <a:gd name="connsiteY8" fmla="*/ 129010 h 400177"/>
                <a:gd name="connsiteX9" fmla="*/ 82737 w 561473"/>
                <a:gd name="connsiteY9" fmla="*/ 147312 h 400177"/>
                <a:gd name="connsiteX10" fmla="*/ 117675 w 561473"/>
                <a:gd name="connsiteY10" fmla="*/ 146919 h 400177"/>
                <a:gd name="connsiteX11" fmla="*/ 149920 w 561473"/>
                <a:gd name="connsiteY11" fmla="*/ 219374 h 400177"/>
                <a:gd name="connsiteX12" fmla="*/ 109039 w 561473"/>
                <a:gd name="connsiteY12" fmla="*/ 272902 h 400177"/>
                <a:gd name="connsiteX13" fmla="*/ 76425 w 561473"/>
                <a:gd name="connsiteY13" fmla="*/ 317937 h 400177"/>
                <a:gd name="connsiteX14" fmla="*/ 38554 w 561473"/>
                <a:gd name="connsiteY14" fmla="*/ 347668 h 400177"/>
                <a:gd name="connsiteX15" fmla="*/ -829 w 561473"/>
                <a:gd name="connsiteY15" fmla="*/ 374988 h 400177"/>
                <a:gd name="connsiteX16" fmla="*/ 8557 w 561473"/>
                <a:gd name="connsiteY16" fmla="*/ 399357 h 400177"/>
                <a:gd name="connsiteX17" fmla="*/ 40611 w 561473"/>
                <a:gd name="connsiteY17" fmla="*/ 396245 h 400177"/>
                <a:gd name="connsiteX18" fmla="*/ 74177 w 561473"/>
                <a:gd name="connsiteY18" fmla="*/ 387748 h 400177"/>
                <a:gd name="connsiteX19" fmla="*/ 106944 w 561473"/>
                <a:gd name="connsiteY19" fmla="*/ 372180 h 400177"/>
                <a:gd name="connsiteX20" fmla="*/ 148054 w 561473"/>
                <a:gd name="connsiteY20" fmla="*/ 337484 h 400177"/>
                <a:gd name="connsiteX21" fmla="*/ 177848 w 561473"/>
                <a:gd name="connsiteY21" fmla="*/ 327234 h 400177"/>
                <a:gd name="connsiteX22" fmla="*/ 198079 w 561473"/>
                <a:gd name="connsiteY22" fmla="*/ 343452 h 400177"/>
                <a:gd name="connsiteX23" fmla="*/ 253730 w 561473"/>
                <a:gd name="connsiteY23" fmla="*/ 343527 h 400177"/>
                <a:gd name="connsiteX24" fmla="*/ 300276 w 561473"/>
                <a:gd name="connsiteY24" fmla="*/ 334790 h 400177"/>
                <a:gd name="connsiteX25" fmla="*/ 356778 w 561473"/>
                <a:gd name="connsiteY25" fmla="*/ 314192 h 400177"/>
                <a:gd name="connsiteX26" fmla="*/ 447672 w 561473"/>
                <a:gd name="connsiteY26" fmla="*/ 194648 h 400177"/>
                <a:gd name="connsiteX27" fmla="*/ 492744 w 561473"/>
                <a:gd name="connsiteY27" fmla="*/ 164585 h 400177"/>
                <a:gd name="connsiteX28" fmla="*/ 558365 w 561473"/>
                <a:gd name="connsiteY28" fmla="*/ 122893 h 400177"/>
                <a:gd name="connsiteX29" fmla="*/ 441754 w 561473"/>
                <a:gd name="connsiteY29" fmla="*/ 195 h 40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1473" h="400177">
                  <a:moveTo>
                    <a:pt x="441754" y="195"/>
                  </a:moveTo>
                  <a:cubicBezTo>
                    <a:pt x="400796" y="29712"/>
                    <a:pt x="377174" y="50920"/>
                    <a:pt x="347393" y="70630"/>
                  </a:cubicBezTo>
                  <a:cubicBezTo>
                    <a:pt x="328140" y="83370"/>
                    <a:pt x="311490" y="81970"/>
                    <a:pt x="294662" y="74886"/>
                  </a:cubicBezTo>
                  <a:cubicBezTo>
                    <a:pt x="268818" y="63977"/>
                    <a:pt x="227390" y="63074"/>
                    <a:pt x="198726" y="70962"/>
                  </a:cubicBezTo>
                  <a:cubicBezTo>
                    <a:pt x="182255" y="75482"/>
                    <a:pt x="171129" y="69514"/>
                    <a:pt x="139786" y="81186"/>
                  </a:cubicBezTo>
                  <a:cubicBezTo>
                    <a:pt x="131836" y="84129"/>
                    <a:pt x="115757" y="83206"/>
                    <a:pt x="107591" y="80944"/>
                  </a:cubicBezTo>
                  <a:cubicBezTo>
                    <a:pt x="97889" y="78274"/>
                    <a:pt x="84528" y="84819"/>
                    <a:pt x="74787" y="85374"/>
                  </a:cubicBezTo>
                  <a:cubicBezTo>
                    <a:pt x="63459" y="86024"/>
                    <a:pt x="44790" y="79659"/>
                    <a:pt x="33525" y="81098"/>
                  </a:cubicBezTo>
                  <a:cubicBezTo>
                    <a:pt x="20380" y="82784"/>
                    <a:pt x="6347" y="104871"/>
                    <a:pt x="26121" y="129010"/>
                  </a:cubicBezTo>
                  <a:cubicBezTo>
                    <a:pt x="37792" y="143273"/>
                    <a:pt x="60258" y="152926"/>
                    <a:pt x="82737" y="147312"/>
                  </a:cubicBezTo>
                  <a:cubicBezTo>
                    <a:pt x="99666" y="143070"/>
                    <a:pt x="108607" y="145992"/>
                    <a:pt x="117675" y="146919"/>
                  </a:cubicBezTo>
                  <a:cubicBezTo>
                    <a:pt x="174063" y="152684"/>
                    <a:pt x="163865" y="198518"/>
                    <a:pt x="149920" y="219374"/>
                  </a:cubicBezTo>
                  <a:cubicBezTo>
                    <a:pt x="131162" y="247388"/>
                    <a:pt x="119631" y="258704"/>
                    <a:pt x="109039" y="272902"/>
                  </a:cubicBezTo>
                  <a:cubicBezTo>
                    <a:pt x="86751" y="302786"/>
                    <a:pt x="94167" y="293222"/>
                    <a:pt x="76425" y="317937"/>
                  </a:cubicBezTo>
                  <a:cubicBezTo>
                    <a:pt x="70634" y="326004"/>
                    <a:pt x="56144" y="328464"/>
                    <a:pt x="38554" y="347668"/>
                  </a:cubicBezTo>
                  <a:cubicBezTo>
                    <a:pt x="20571" y="354068"/>
                    <a:pt x="1953" y="365016"/>
                    <a:pt x="-829" y="374988"/>
                  </a:cubicBezTo>
                  <a:cubicBezTo>
                    <a:pt x="-6239" y="394277"/>
                    <a:pt x="-1591" y="396449"/>
                    <a:pt x="8557" y="399357"/>
                  </a:cubicBezTo>
                  <a:cubicBezTo>
                    <a:pt x="13789" y="400870"/>
                    <a:pt x="29626" y="401301"/>
                    <a:pt x="40611" y="396245"/>
                  </a:cubicBezTo>
                  <a:cubicBezTo>
                    <a:pt x="49349" y="399079"/>
                    <a:pt x="73441" y="387852"/>
                    <a:pt x="74177" y="387748"/>
                  </a:cubicBezTo>
                  <a:cubicBezTo>
                    <a:pt x="89722" y="388065"/>
                    <a:pt x="100975" y="383799"/>
                    <a:pt x="106944" y="372180"/>
                  </a:cubicBezTo>
                  <a:cubicBezTo>
                    <a:pt x="113141" y="360150"/>
                    <a:pt x="139430" y="343322"/>
                    <a:pt x="148054" y="337484"/>
                  </a:cubicBezTo>
                  <a:cubicBezTo>
                    <a:pt x="155623" y="332378"/>
                    <a:pt x="165922" y="326699"/>
                    <a:pt x="177848" y="327234"/>
                  </a:cubicBezTo>
                  <a:cubicBezTo>
                    <a:pt x="184871" y="327537"/>
                    <a:pt x="193786" y="337890"/>
                    <a:pt x="198079" y="343452"/>
                  </a:cubicBezTo>
                  <a:cubicBezTo>
                    <a:pt x="215529" y="366059"/>
                    <a:pt x="234071" y="351160"/>
                    <a:pt x="253730" y="343527"/>
                  </a:cubicBezTo>
                  <a:cubicBezTo>
                    <a:pt x="269732" y="337305"/>
                    <a:pt x="267484" y="362427"/>
                    <a:pt x="300276" y="334790"/>
                  </a:cubicBezTo>
                  <a:cubicBezTo>
                    <a:pt x="314360" y="322928"/>
                    <a:pt x="320786" y="342171"/>
                    <a:pt x="356778" y="314192"/>
                  </a:cubicBezTo>
                  <a:cubicBezTo>
                    <a:pt x="388007" y="289948"/>
                    <a:pt x="425955" y="210052"/>
                    <a:pt x="447672" y="194648"/>
                  </a:cubicBezTo>
                  <a:cubicBezTo>
                    <a:pt x="470557" y="187991"/>
                    <a:pt x="481187" y="184319"/>
                    <a:pt x="492744" y="164585"/>
                  </a:cubicBezTo>
                  <a:cubicBezTo>
                    <a:pt x="511096" y="146195"/>
                    <a:pt x="527390" y="141293"/>
                    <a:pt x="558365" y="122893"/>
                  </a:cubicBezTo>
                  <a:cubicBezTo>
                    <a:pt x="496059" y="80155"/>
                    <a:pt x="514995" y="18753"/>
                    <a:pt x="441754" y="195"/>
                  </a:cubicBezTo>
                </a:path>
              </a:pathLst>
            </a:custGeom>
            <a:solidFill>
              <a:srgbClr val="6E88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0" name="자유형: 도형 789">
              <a:extLst>
                <a:ext uri="{FF2B5EF4-FFF2-40B4-BE49-F238E27FC236}">
                  <a16:creationId xmlns:a16="http://schemas.microsoft.com/office/drawing/2014/main" id="{F03788BA-D473-4DBF-A2B0-35830CA5A611}"/>
                </a:ext>
              </a:extLst>
            </p:cNvPr>
            <p:cNvSpPr/>
            <p:nvPr/>
          </p:nvSpPr>
          <p:spPr>
            <a:xfrm flipV="1">
              <a:off x="8157704" y="5540742"/>
              <a:ext cx="32929" cy="49564"/>
            </a:xfrm>
            <a:custGeom>
              <a:avLst/>
              <a:gdLst>
                <a:gd name="connsiteX0" fmla="*/ 12597 w 32929"/>
                <a:gd name="connsiteY0" fmla="*/ 32682 h 49564"/>
                <a:gd name="connsiteX1" fmla="*/ 29666 w 32929"/>
                <a:gd name="connsiteY1" fmla="*/ 2187 h 49564"/>
                <a:gd name="connsiteX2" fmla="*/ 12089 w 32929"/>
                <a:gd name="connsiteY2" fmla="*/ 42330 h 49564"/>
                <a:gd name="connsiteX3" fmla="*/ 12597 w 32929"/>
                <a:gd name="connsiteY3" fmla="*/ 32682 h 49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929" h="49564">
                  <a:moveTo>
                    <a:pt x="12597" y="32682"/>
                  </a:moveTo>
                  <a:cubicBezTo>
                    <a:pt x="29043" y="23539"/>
                    <a:pt x="30478" y="-8325"/>
                    <a:pt x="29666" y="2187"/>
                  </a:cubicBezTo>
                  <a:cubicBezTo>
                    <a:pt x="28573" y="16336"/>
                    <a:pt x="28535" y="32047"/>
                    <a:pt x="12089" y="42330"/>
                  </a:cubicBezTo>
                  <a:cubicBezTo>
                    <a:pt x="-11393" y="57026"/>
                    <a:pt x="-4764" y="47410"/>
                    <a:pt x="12597" y="32682"/>
                  </a:cubicBezTo>
                </a:path>
              </a:pathLst>
            </a:custGeom>
            <a:solidFill>
              <a:srgbClr val="4A66A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1" name="자유형: 도형 790">
              <a:extLst>
                <a:ext uri="{FF2B5EF4-FFF2-40B4-BE49-F238E27FC236}">
                  <a16:creationId xmlns:a16="http://schemas.microsoft.com/office/drawing/2014/main" id="{3AF3593E-1FC9-422D-892F-5250EEF6C3D9}"/>
                </a:ext>
              </a:extLst>
            </p:cNvPr>
            <p:cNvSpPr/>
            <p:nvPr/>
          </p:nvSpPr>
          <p:spPr>
            <a:xfrm flipV="1">
              <a:off x="8212971" y="5549692"/>
              <a:ext cx="26209" cy="41676"/>
            </a:xfrm>
            <a:custGeom>
              <a:avLst/>
              <a:gdLst>
                <a:gd name="connsiteX0" fmla="*/ 8780 w 26209"/>
                <a:gd name="connsiteY0" fmla="*/ 27147 h 41676"/>
                <a:gd name="connsiteX1" fmla="*/ 22940 w 26209"/>
                <a:gd name="connsiteY1" fmla="*/ 1836 h 41676"/>
                <a:gd name="connsiteX2" fmla="*/ 8361 w 26209"/>
                <a:gd name="connsiteY2" fmla="*/ 35148 h 41676"/>
                <a:gd name="connsiteX3" fmla="*/ 8780 w 26209"/>
                <a:gd name="connsiteY3" fmla="*/ 27147 h 41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09" h="41676">
                  <a:moveTo>
                    <a:pt x="8780" y="27147"/>
                  </a:moveTo>
                  <a:cubicBezTo>
                    <a:pt x="22420" y="19536"/>
                    <a:pt x="23613" y="-6891"/>
                    <a:pt x="22940" y="1836"/>
                  </a:cubicBezTo>
                  <a:cubicBezTo>
                    <a:pt x="22039" y="13568"/>
                    <a:pt x="22001" y="26611"/>
                    <a:pt x="8361" y="35148"/>
                  </a:cubicBezTo>
                  <a:cubicBezTo>
                    <a:pt x="-11121" y="47337"/>
                    <a:pt x="-2244" y="41533"/>
                    <a:pt x="8780" y="27147"/>
                  </a:cubicBezTo>
                </a:path>
              </a:pathLst>
            </a:custGeom>
            <a:solidFill>
              <a:srgbClr val="4A66A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2" name="자유형: 도형 791">
              <a:extLst>
                <a:ext uri="{FF2B5EF4-FFF2-40B4-BE49-F238E27FC236}">
                  <a16:creationId xmlns:a16="http://schemas.microsoft.com/office/drawing/2014/main" id="{C6005B76-D0F7-4306-8947-F1858BA474DD}"/>
                </a:ext>
              </a:extLst>
            </p:cNvPr>
            <p:cNvSpPr/>
            <p:nvPr/>
          </p:nvSpPr>
          <p:spPr>
            <a:xfrm flipV="1">
              <a:off x="7949336" y="5791070"/>
              <a:ext cx="411175" cy="75175"/>
            </a:xfrm>
            <a:custGeom>
              <a:avLst/>
              <a:gdLst>
                <a:gd name="connsiteX0" fmla="*/ 408100 w 411175"/>
                <a:gd name="connsiteY0" fmla="*/ 20363 h 75175"/>
                <a:gd name="connsiteX1" fmla="*/ 243698 w 411175"/>
                <a:gd name="connsiteY1" fmla="*/ 54970 h 75175"/>
                <a:gd name="connsiteX2" fmla="*/ 149604 w 411175"/>
                <a:gd name="connsiteY2" fmla="*/ 69154 h 75175"/>
                <a:gd name="connsiteX3" fmla="*/ 79449 w 411175"/>
                <a:gd name="connsiteY3" fmla="*/ 65180 h 75175"/>
                <a:gd name="connsiteX4" fmla="*/ -3076 w 411175"/>
                <a:gd name="connsiteY4" fmla="*/ 64709 h 75175"/>
                <a:gd name="connsiteX5" fmla="*/ 7478 w 411175"/>
                <a:gd name="connsiteY5" fmla="*/ 58820 h 75175"/>
                <a:gd name="connsiteX6" fmla="*/ 48741 w 411175"/>
                <a:gd name="connsiteY6" fmla="*/ 63096 h 75175"/>
                <a:gd name="connsiteX7" fmla="*/ 81544 w 411175"/>
                <a:gd name="connsiteY7" fmla="*/ 58666 h 75175"/>
                <a:gd name="connsiteX8" fmla="*/ 113739 w 411175"/>
                <a:gd name="connsiteY8" fmla="*/ 58909 h 75175"/>
                <a:gd name="connsiteX9" fmla="*/ 172680 w 411175"/>
                <a:gd name="connsiteY9" fmla="*/ 48684 h 75175"/>
                <a:gd name="connsiteX10" fmla="*/ 268615 w 411175"/>
                <a:gd name="connsiteY10" fmla="*/ 52608 h 75175"/>
                <a:gd name="connsiteX11" fmla="*/ 321346 w 411175"/>
                <a:gd name="connsiteY11" fmla="*/ 48352 h 75175"/>
                <a:gd name="connsiteX12" fmla="*/ 385646 w 411175"/>
                <a:gd name="connsiteY12" fmla="*/ 320 h 75175"/>
                <a:gd name="connsiteX13" fmla="*/ 384287 w 411175"/>
                <a:gd name="connsiteY13" fmla="*/ 4473 h 75175"/>
                <a:gd name="connsiteX14" fmla="*/ 408100 w 411175"/>
                <a:gd name="connsiteY14" fmla="*/ 20363 h 7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175" h="75175">
                  <a:moveTo>
                    <a:pt x="408100" y="20363"/>
                  </a:moveTo>
                  <a:cubicBezTo>
                    <a:pt x="343253" y="50450"/>
                    <a:pt x="334046" y="86427"/>
                    <a:pt x="243698" y="54970"/>
                  </a:cubicBezTo>
                  <a:cubicBezTo>
                    <a:pt x="216139" y="45381"/>
                    <a:pt x="173150" y="57917"/>
                    <a:pt x="149604" y="69154"/>
                  </a:cubicBezTo>
                  <a:cubicBezTo>
                    <a:pt x="118832" y="83863"/>
                    <a:pt x="112088" y="68876"/>
                    <a:pt x="79449" y="65180"/>
                  </a:cubicBezTo>
                  <a:cubicBezTo>
                    <a:pt x="60678" y="63046"/>
                    <a:pt x="22655" y="83863"/>
                    <a:pt x="-3076" y="64709"/>
                  </a:cubicBezTo>
                  <a:cubicBezTo>
                    <a:pt x="-2" y="61384"/>
                    <a:pt x="3770" y="59286"/>
                    <a:pt x="7478" y="58820"/>
                  </a:cubicBezTo>
                  <a:cubicBezTo>
                    <a:pt x="18743" y="57381"/>
                    <a:pt x="37412" y="63746"/>
                    <a:pt x="48741" y="63096"/>
                  </a:cubicBezTo>
                  <a:cubicBezTo>
                    <a:pt x="58481" y="62541"/>
                    <a:pt x="71842" y="55997"/>
                    <a:pt x="81544" y="58666"/>
                  </a:cubicBezTo>
                  <a:cubicBezTo>
                    <a:pt x="89710" y="60928"/>
                    <a:pt x="105802" y="61851"/>
                    <a:pt x="113739" y="58909"/>
                  </a:cubicBezTo>
                  <a:cubicBezTo>
                    <a:pt x="145083" y="47236"/>
                    <a:pt x="156208" y="53219"/>
                    <a:pt x="172680" y="48684"/>
                  </a:cubicBezTo>
                  <a:cubicBezTo>
                    <a:pt x="201344" y="40796"/>
                    <a:pt x="242771" y="41699"/>
                    <a:pt x="268615" y="52608"/>
                  </a:cubicBezTo>
                  <a:cubicBezTo>
                    <a:pt x="285443" y="59692"/>
                    <a:pt x="302093" y="61092"/>
                    <a:pt x="321346" y="48352"/>
                  </a:cubicBezTo>
                  <a:cubicBezTo>
                    <a:pt x="343025" y="34000"/>
                    <a:pt x="361440" y="18874"/>
                    <a:pt x="385646" y="320"/>
                  </a:cubicBezTo>
                  <a:cubicBezTo>
                    <a:pt x="385278" y="1743"/>
                    <a:pt x="384833" y="3114"/>
                    <a:pt x="384287" y="4473"/>
                  </a:cubicBezTo>
                  <a:cubicBezTo>
                    <a:pt x="383639" y="6084"/>
                    <a:pt x="402029" y="18140"/>
                    <a:pt x="408100" y="20363"/>
                  </a:cubicBezTo>
                </a:path>
              </a:pathLst>
            </a:custGeom>
            <a:solidFill>
              <a:srgbClr val="4A66A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3" name="자유형: 도형 792">
              <a:extLst>
                <a:ext uri="{FF2B5EF4-FFF2-40B4-BE49-F238E27FC236}">
                  <a16:creationId xmlns:a16="http://schemas.microsoft.com/office/drawing/2014/main" id="{D8D0C757-E713-42E8-B999-8D800BA818C0}"/>
                </a:ext>
              </a:extLst>
            </p:cNvPr>
            <p:cNvSpPr/>
            <p:nvPr/>
          </p:nvSpPr>
          <p:spPr>
            <a:xfrm flipV="1">
              <a:off x="8101198" y="5569552"/>
              <a:ext cx="32215" cy="51441"/>
            </a:xfrm>
            <a:custGeom>
              <a:avLst/>
              <a:gdLst>
                <a:gd name="connsiteX0" fmla="*/ 11077 w 32215"/>
                <a:gd name="connsiteY0" fmla="*/ 32877 h 51441"/>
                <a:gd name="connsiteX1" fmla="*/ 28145 w 32215"/>
                <a:gd name="connsiteY1" fmla="*/ 2386 h 51441"/>
                <a:gd name="connsiteX2" fmla="*/ 13464 w 32215"/>
                <a:gd name="connsiteY2" fmla="*/ 44841 h 51441"/>
                <a:gd name="connsiteX3" fmla="*/ 11077 w 32215"/>
                <a:gd name="connsiteY3" fmla="*/ 32877 h 51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15" h="51441">
                  <a:moveTo>
                    <a:pt x="11077" y="32877"/>
                  </a:moveTo>
                  <a:cubicBezTo>
                    <a:pt x="27523" y="23719"/>
                    <a:pt x="26406" y="-8676"/>
                    <a:pt x="28145" y="2386"/>
                  </a:cubicBezTo>
                  <a:cubicBezTo>
                    <a:pt x="30520" y="17700"/>
                    <a:pt x="29898" y="34568"/>
                    <a:pt x="13464" y="44841"/>
                  </a:cubicBezTo>
                  <a:cubicBezTo>
                    <a:pt x="-10018" y="59547"/>
                    <a:pt x="-6284" y="47595"/>
                    <a:pt x="11077" y="32877"/>
                  </a:cubicBezTo>
                </a:path>
              </a:pathLst>
            </a:custGeom>
            <a:solidFill>
              <a:srgbClr val="4A66A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4" name="자유형: 도형 793">
              <a:extLst>
                <a:ext uri="{FF2B5EF4-FFF2-40B4-BE49-F238E27FC236}">
                  <a16:creationId xmlns:a16="http://schemas.microsoft.com/office/drawing/2014/main" id="{24EA479A-88B6-4BD7-ADC4-25AB45A4C749}"/>
                </a:ext>
              </a:extLst>
            </p:cNvPr>
            <p:cNvSpPr/>
            <p:nvPr/>
          </p:nvSpPr>
          <p:spPr>
            <a:xfrm flipV="1">
              <a:off x="7925625" y="5514201"/>
              <a:ext cx="174051" cy="215795"/>
            </a:xfrm>
            <a:custGeom>
              <a:avLst/>
              <a:gdLst>
                <a:gd name="connsiteX0" fmla="*/ -2978 w 174051"/>
                <a:gd name="connsiteY0" fmla="*/ 215931 h 215795"/>
                <a:gd name="connsiteX1" fmla="*/ 38767 w 174051"/>
                <a:gd name="connsiteY1" fmla="*/ 194544 h 215795"/>
                <a:gd name="connsiteX2" fmla="*/ 79496 w 174051"/>
                <a:gd name="connsiteY2" fmla="*/ 168509 h 215795"/>
                <a:gd name="connsiteX3" fmla="*/ 119120 w 174051"/>
                <a:gd name="connsiteY3" fmla="*/ 112515 h 215795"/>
                <a:gd name="connsiteX4" fmla="*/ 166249 w 174051"/>
                <a:gd name="connsiteY4" fmla="*/ 19998 h 215795"/>
                <a:gd name="connsiteX5" fmla="*/ 147517 w 174051"/>
                <a:gd name="connsiteY5" fmla="*/ 135 h 215795"/>
                <a:gd name="connsiteX6" fmla="*/ 147682 w 174051"/>
                <a:gd name="connsiteY6" fmla="*/ 60664 h 215795"/>
                <a:gd name="connsiteX7" fmla="*/ 106801 w 174051"/>
                <a:gd name="connsiteY7" fmla="*/ 114192 h 215795"/>
                <a:gd name="connsiteX8" fmla="*/ 74187 w 174051"/>
                <a:gd name="connsiteY8" fmla="*/ 159227 h 215795"/>
                <a:gd name="connsiteX9" fmla="*/ 36316 w 174051"/>
                <a:gd name="connsiteY9" fmla="*/ 188958 h 215795"/>
                <a:gd name="connsiteX10" fmla="*/ -2978 w 174051"/>
                <a:gd name="connsiteY10" fmla="*/ 215931 h 215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051" h="215795">
                  <a:moveTo>
                    <a:pt x="-2978" y="215931"/>
                  </a:moveTo>
                  <a:cubicBezTo>
                    <a:pt x="7398" y="206242"/>
                    <a:pt x="23514" y="197481"/>
                    <a:pt x="38767" y="194544"/>
                  </a:cubicBezTo>
                  <a:cubicBezTo>
                    <a:pt x="49473" y="180460"/>
                    <a:pt x="63938" y="172398"/>
                    <a:pt x="79496" y="168509"/>
                  </a:cubicBezTo>
                  <a:cubicBezTo>
                    <a:pt x="87966" y="153741"/>
                    <a:pt x="100171" y="132279"/>
                    <a:pt x="119120" y="112515"/>
                  </a:cubicBezTo>
                  <a:cubicBezTo>
                    <a:pt x="148685" y="81658"/>
                    <a:pt x="184131" y="50350"/>
                    <a:pt x="166249" y="19998"/>
                  </a:cubicBezTo>
                  <a:cubicBezTo>
                    <a:pt x="160890" y="10930"/>
                    <a:pt x="154527" y="4451"/>
                    <a:pt x="147517" y="135"/>
                  </a:cubicBezTo>
                  <a:cubicBezTo>
                    <a:pt x="166122" y="16645"/>
                    <a:pt x="157905" y="45359"/>
                    <a:pt x="147682" y="60664"/>
                  </a:cubicBezTo>
                  <a:cubicBezTo>
                    <a:pt x="128924" y="88677"/>
                    <a:pt x="117392" y="99994"/>
                    <a:pt x="106801" y="114192"/>
                  </a:cubicBezTo>
                  <a:cubicBezTo>
                    <a:pt x="84512" y="144076"/>
                    <a:pt x="91929" y="134512"/>
                    <a:pt x="74187" y="159227"/>
                  </a:cubicBezTo>
                  <a:cubicBezTo>
                    <a:pt x="68396" y="167294"/>
                    <a:pt x="53905" y="169769"/>
                    <a:pt x="36316" y="188958"/>
                  </a:cubicBezTo>
                  <a:cubicBezTo>
                    <a:pt x="18536" y="195294"/>
                    <a:pt x="146" y="206079"/>
                    <a:pt x="-2978" y="215931"/>
                  </a:cubicBezTo>
                </a:path>
              </a:pathLst>
            </a:custGeom>
            <a:solidFill>
              <a:srgbClr val="4A66A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5" name="자유형: 도형 794">
              <a:extLst>
                <a:ext uri="{FF2B5EF4-FFF2-40B4-BE49-F238E27FC236}">
                  <a16:creationId xmlns:a16="http://schemas.microsoft.com/office/drawing/2014/main" id="{009D0439-240F-4624-80EF-D98A1A4D3CBC}"/>
                </a:ext>
              </a:extLst>
            </p:cNvPr>
            <p:cNvSpPr/>
            <p:nvPr/>
          </p:nvSpPr>
          <p:spPr>
            <a:xfrm flipV="1">
              <a:off x="8311219" y="5721211"/>
              <a:ext cx="229720" cy="235178"/>
            </a:xfrm>
            <a:custGeom>
              <a:avLst/>
              <a:gdLst>
                <a:gd name="connsiteX0" fmla="*/ 122727 w 229720"/>
                <a:gd name="connsiteY0" fmla="*/ 235507 h 235178"/>
                <a:gd name="connsiteX1" fmla="*/ -679 w 229720"/>
                <a:gd name="connsiteY1" fmla="*/ 74981 h 235178"/>
                <a:gd name="connsiteX2" fmla="*/ 116999 w 229720"/>
                <a:gd name="connsiteY2" fmla="*/ 329 h 235178"/>
                <a:gd name="connsiteX3" fmla="*/ 226460 w 229720"/>
                <a:gd name="connsiteY3" fmla="*/ 170652 h 235178"/>
                <a:gd name="connsiteX4" fmla="*/ 122727 w 229720"/>
                <a:gd name="connsiteY4" fmla="*/ 235507 h 235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720" h="235178">
                  <a:moveTo>
                    <a:pt x="122727" y="235507"/>
                  </a:moveTo>
                  <a:cubicBezTo>
                    <a:pt x="53156" y="229946"/>
                    <a:pt x="-17786" y="151344"/>
                    <a:pt x="-679" y="74981"/>
                  </a:cubicBezTo>
                  <a:cubicBezTo>
                    <a:pt x="38538" y="50101"/>
                    <a:pt x="77769" y="25222"/>
                    <a:pt x="116999" y="329"/>
                  </a:cubicBezTo>
                  <a:cubicBezTo>
                    <a:pt x="91396" y="72977"/>
                    <a:pt x="135706" y="129045"/>
                    <a:pt x="226460" y="170652"/>
                  </a:cubicBezTo>
                  <a:cubicBezTo>
                    <a:pt x="193948" y="191250"/>
                    <a:pt x="155226" y="214909"/>
                    <a:pt x="122727" y="235507"/>
                  </a:cubicBezTo>
                </a:path>
              </a:pathLst>
            </a:custGeom>
            <a:solidFill>
              <a:srgbClr val="FBC80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6" name="자유형: 도형 795">
              <a:extLst>
                <a:ext uri="{FF2B5EF4-FFF2-40B4-BE49-F238E27FC236}">
                  <a16:creationId xmlns:a16="http://schemas.microsoft.com/office/drawing/2014/main" id="{1A2CC02C-3851-4BF7-A6AB-74E1ECA35D83}"/>
                </a:ext>
              </a:extLst>
            </p:cNvPr>
            <p:cNvSpPr/>
            <p:nvPr/>
          </p:nvSpPr>
          <p:spPr>
            <a:xfrm flipV="1">
              <a:off x="8311234" y="5851357"/>
              <a:ext cx="120244" cy="105032"/>
            </a:xfrm>
            <a:custGeom>
              <a:avLst/>
              <a:gdLst>
                <a:gd name="connsiteX0" fmla="*/ -3007 w 120244"/>
                <a:gd name="connsiteY0" fmla="*/ 105420 h 105032"/>
                <a:gd name="connsiteX1" fmla="*/ -657 w 120244"/>
                <a:gd name="connsiteY1" fmla="*/ 75039 h 105032"/>
                <a:gd name="connsiteX2" fmla="*/ 117021 w 120244"/>
                <a:gd name="connsiteY2" fmla="*/ 387 h 105032"/>
                <a:gd name="connsiteX3" fmla="*/ 110240 w 120244"/>
                <a:gd name="connsiteY3" fmla="*/ 30693 h 105032"/>
                <a:gd name="connsiteX4" fmla="*/ -3007 w 120244"/>
                <a:gd name="connsiteY4" fmla="*/ 105420 h 10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44" h="105032">
                  <a:moveTo>
                    <a:pt x="-3007" y="105420"/>
                  </a:moveTo>
                  <a:cubicBezTo>
                    <a:pt x="-3629" y="95374"/>
                    <a:pt x="-2930" y="85199"/>
                    <a:pt x="-657" y="75039"/>
                  </a:cubicBezTo>
                  <a:cubicBezTo>
                    <a:pt x="38561" y="50159"/>
                    <a:pt x="77791" y="25280"/>
                    <a:pt x="117021" y="387"/>
                  </a:cubicBezTo>
                  <a:cubicBezTo>
                    <a:pt x="113326" y="10830"/>
                    <a:pt x="111103" y="20935"/>
                    <a:pt x="110240" y="30693"/>
                  </a:cubicBezTo>
                  <a:cubicBezTo>
                    <a:pt x="71746" y="56118"/>
                    <a:pt x="24387" y="87610"/>
                    <a:pt x="-3007" y="105420"/>
                  </a:cubicBezTo>
                </a:path>
              </a:pathLst>
            </a:custGeom>
            <a:solidFill>
              <a:srgbClr val="F5761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7" name="자유형: 도형 796">
              <a:extLst>
                <a:ext uri="{FF2B5EF4-FFF2-40B4-BE49-F238E27FC236}">
                  <a16:creationId xmlns:a16="http://schemas.microsoft.com/office/drawing/2014/main" id="{40843297-7400-42C5-BBDB-9FBD853D1D52}"/>
                </a:ext>
              </a:extLst>
            </p:cNvPr>
            <p:cNvSpPr/>
            <p:nvPr/>
          </p:nvSpPr>
          <p:spPr>
            <a:xfrm flipV="1">
              <a:off x="8048844" y="5502221"/>
              <a:ext cx="14462" cy="31601"/>
            </a:xfrm>
            <a:custGeom>
              <a:avLst/>
              <a:gdLst>
                <a:gd name="connsiteX0" fmla="*/ -319 w 14462"/>
                <a:gd name="connsiteY0" fmla="*/ 31644 h 31601"/>
                <a:gd name="connsiteX1" fmla="*/ 11454 w 14462"/>
                <a:gd name="connsiteY1" fmla="*/ 43 h 31601"/>
                <a:gd name="connsiteX2" fmla="*/ -319 w 14462"/>
                <a:gd name="connsiteY2" fmla="*/ 31644 h 3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462" h="31601">
                  <a:moveTo>
                    <a:pt x="-319" y="31644"/>
                  </a:moveTo>
                  <a:cubicBezTo>
                    <a:pt x="-4472" y="19857"/>
                    <a:pt x="-5945" y="8565"/>
                    <a:pt x="11454" y="43"/>
                  </a:cubicBezTo>
                  <a:cubicBezTo>
                    <a:pt x="-1233" y="9835"/>
                    <a:pt x="-814" y="21151"/>
                    <a:pt x="-319" y="31644"/>
                  </a:cubicBezTo>
                </a:path>
              </a:pathLst>
            </a:custGeom>
            <a:solidFill>
              <a:srgbClr val="384F8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98" name="그룹 797">
            <a:extLst>
              <a:ext uri="{FF2B5EF4-FFF2-40B4-BE49-F238E27FC236}">
                <a16:creationId xmlns:a16="http://schemas.microsoft.com/office/drawing/2014/main" id="{5D0ED4CD-D4B9-4C7B-859F-6604188BDE5B}"/>
              </a:ext>
            </a:extLst>
          </p:cNvPr>
          <p:cNvGrpSpPr/>
          <p:nvPr/>
        </p:nvGrpSpPr>
        <p:grpSpPr>
          <a:xfrm flipH="1">
            <a:off x="2624559" y="2208838"/>
            <a:ext cx="1568868" cy="1051176"/>
            <a:chOff x="1509864" y="731910"/>
            <a:chExt cx="1583982" cy="1254770"/>
          </a:xfrm>
        </p:grpSpPr>
        <p:sp>
          <p:nvSpPr>
            <p:cNvPr id="799" name="자유형: 도형 798">
              <a:extLst>
                <a:ext uri="{FF2B5EF4-FFF2-40B4-BE49-F238E27FC236}">
                  <a16:creationId xmlns:a16="http://schemas.microsoft.com/office/drawing/2014/main" id="{D4F203D6-2337-4846-A6A7-8F9A437059E9}"/>
                </a:ext>
              </a:extLst>
            </p:cNvPr>
            <p:cNvSpPr/>
            <p:nvPr/>
          </p:nvSpPr>
          <p:spPr>
            <a:xfrm flipV="1">
              <a:off x="1568767" y="731910"/>
              <a:ext cx="1525079" cy="1242559"/>
            </a:xfrm>
            <a:custGeom>
              <a:avLst/>
              <a:gdLst>
                <a:gd name="connsiteX0" fmla="*/ -1972 w 1525079"/>
                <a:gd name="connsiteY0" fmla="*/ 1057009 h 1242559"/>
                <a:gd name="connsiteX1" fmla="*/ 257768 w 1525079"/>
                <a:gd name="connsiteY1" fmla="*/ 1207936 h 1242559"/>
                <a:gd name="connsiteX2" fmla="*/ 257756 w 1525079"/>
                <a:gd name="connsiteY2" fmla="*/ 1207873 h 1242559"/>
                <a:gd name="connsiteX3" fmla="*/ 410067 w 1525079"/>
                <a:gd name="connsiteY3" fmla="*/ 1193636 h 1242559"/>
                <a:gd name="connsiteX4" fmla="*/ 466290 w 1525079"/>
                <a:gd name="connsiteY4" fmla="*/ 1152425 h 1242559"/>
                <a:gd name="connsiteX5" fmla="*/ 570951 w 1525079"/>
                <a:gd name="connsiteY5" fmla="*/ 1212902 h 1242559"/>
                <a:gd name="connsiteX6" fmla="*/ 570938 w 1525079"/>
                <a:gd name="connsiteY6" fmla="*/ 1212864 h 1242559"/>
                <a:gd name="connsiteX7" fmla="*/ 804288 w 1525079"/>
                <a:gd name="connsiteY7" fmla="*/ 1198056 h 1242559"/>
                <a:gd name="connsiteX8" fmla="*/ 1077604 w 1525079"/>
                <a:gd name="connsiteY8" fmla="*/ 856375 h 1242559"/>
                <a:gd name="connsiteX9" fmla="*/ 1136570 w 1525079"/>
                <a:gd name="connsiteY9" fmla="*/ 837718 h 1242559"/>
                <a:gd name="connsiteX10" fmla="*/ 1275013 w 1525079"/>
                <a:gd name="connsiteY10" fmla="*/ 597917 h 1242559"/>
                <a:gd name="connsiteX11" fmla="*/ 1274772 w 1525079"/>
                <a:gd name="connsiteY11" fmla="*/ 592431 h 1242559"/>
                <a:gd name="connsiteX12" fmla="*/ 1346031 w 1525079"/>
                <a:gd name="connsiteY12" fmla="*/ 568567 h 1242559"/>
                <a:gd name="connsiteX13" fmla="*/ 1523108 w 1525079"/>
                <a:gd name="connsiteY13" fmla="*/ 261875 h 1242559"/>
                <a:gd name="connsiteX14" fmla="*/ 1472053 w 1525079"/>
                <a:gd name="connsiteY14" fmla="*/ 147791 h 1242559"/>
                <a:gd name="connsiteX15" fmla="*/ 1472130 w 1525079"/>
                <a:gd name="connsiteY15" fmla="*/ 147766 h 1242559"/>
                <a:gd name="connsiteX16" fmla="*/ 1471330 w 1525079"/>
                <a:gd name="connsiteY16" fmla="*/ 147296 h 1242559"/>
                <a:gd name="connsiteX17" fmla="*/ 1471164 w 1525079"/>
                <a:gd name="connsiteY17" fmla="*/ 147194 h 1242559"/>
                <a:gd name="connsiteX18" fmla="*/ 1214802 w 1525079"/>
                <a:gd name="connsiteY18" fmla="*/ -1612 h 1242559"/>
                <a:gd name="connsiteX19" fmla="*/ 1158808 w 1525079"/>
                <a:gd name="connsiteY19" fmla="*/ 267742 h 1242559"/>
                <a:gd name="connsiteX20" fmla="*/ 410067 w 1525079"/>
                <a:gd name="connsiteY20" fmla="*/ 700025 h 1242559"/>
                <a:gd name="connsiteX21" fmla="*/ 206143 w 1525079"/>
                <a:gd name="connsiteY21" fmla="*/ 990500 h 1242559"/>
                <a:gd name="connsiteX22" fmla="*/ -1972 w 1525079"/>
                <a:gd name="connsiteY22" fmla="*/ 1057009 h 124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25079" h="1242559">
                  <a:moveTo>
                    <a:pt x="-1972" y="1057009"/>
                  </a:moveTo>
                  <a:lnTo>
                    <a:pt x="257768" y="1207936"/>
                  </a:lnTo>
                  <a:lnTo>
                    <a:pt x="257756" y="1207873"/>
                  </a:lnTo>
                  <a:cubicBezTo>
                    <a:pt x="296529" y="1230961"/>
                    <a:pt x="350428" y="1228066"/>
                    <a:pt x="410067" y="1193636"/>
                  </a:cubicBezTo>
                  <a:cubicBezTo>
                    <a:pt x="429536" y="1182384"/>
                    <a:pt x="448370" y="1168414"/>
                    <a:pt x="466290" y="1152425"/>
                  </a:cubicBezTo>
                  <a:lnTo>
                    <a:pt x="570951" y="1212902"/>
                  </a:lnTo>
                  <a:lnTo>
                    <a:pt x="570938" y="1212864"/>
                  </a:lnTo>
                  <a:cubicBezTo>
                    <a:pt x="628431" y="1253288"/>
                    <a:pt x="711666" y="1251535"/>
                    <a:pt x="804288" y="1198056"/>
                  </a:cubicBezTo>
                  <a:cubicBezTo>
                    <a:pt x="921458" y="1130403"/>
                    <a:pt x="1023578" y="997345"/>
                    <a:pt x="1077604" y="856375"/>
                  </a:cubicBezTo>
                  <a:cubicBezTo>
                    <a:pt x="1095511" y="855791"/>
                    <a:pt x="1115450" y="849910"/>
                    <a:pt x="1136570" y="837718"/>
                  </a:cubicBezTo>
                  <a:cubicBezTo>
                    <a:pt x="1213024" y="793573"/>
                    <a:pt x="1275013" y="686207"/>
                    <a:pt x="1275013" y="597917"/>
                  </a:cubicBezTo>
                  <a:cubicBezTo>
                    <a:pt x="1275013" y="596012"/>
                    <a:pt x="1274823" y="594285"/>
                    <a:pt x="1274772" y="592431"/>
                  </a:cubicBezTo>
                  <a:cubicBezTo>
                    <a:pt x="1296578" y="590919"/>
                    <a:pt x="1320669" y="583210"/>
                    <a:pt x="1346031" y="568567"/>
                  </a:cubicBezTo>
                  <a:cubicBezTo>
                    <a:pt x="1443834" y="512103"/>
                    <a:pt x="1523108" y="374791"/>
                    <a:pt x="1523108" y="261875"/>
                  </a:cubicBezTo>
                  <a:cubicBezTo>
                    <a:pt x="1523108" y="205906"/>
                    <a:pt x="1503600" y="166498"/>
                    <a:pt x="1472053" y="147791"/>
                  </a:cubicBezTo>
                  <a:lnTo>
                    <a:pt x="1472130" y="147766"/>
                  </a:lnTo>
                  <a:lnTo>
                    <a:pt x="1471330" y="147296"/>
                  </a:lnTo>
                  <a:lnTo>
                    <a:pt x="1471164" y="147194"/>
                  </a:lnTo>
                  <a:lnTo>
                    <a:pt x="1214802" y="-1612"/>
                  </a:lnTo>
                  <a:lnTo>
                    <a:pt x="1158808" y="267742"/>
                  </a:lnTo>
                  <a:lnTo>
                    <a:pt x="410067" y="700025"/>
                  </a:lnTo>
                  <a:cubicBezTo>
                    <a:pt x="314372" y="755270"/>
                    <a:pt x="233384" y="874650"/>
                    <a:pt x="206143" y="990500"/>
                  </a:cubicBezTo>
                  <a:lnTo>
                    <a:pt x="-1972" y="105700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00" name="자유형: 도형 799">
              <a:extLst>
                <a:ext uri="{FF2B5EF4-FFF2-40B4-BE49-F238E27FC236}">
                  <a16:creationId xmlns:a16="http://schemas.microsoft.com/office/drawing/2014/main" id="{310AE91C-1929-4F8E-AB1C-BBAB2A082C89}"/>
                </a:ext>
              </a:extLst>
            </p:cNvPr>
            <p:cNvSpPr/>
            <p:nvPr/>
          </p:nvSpPr>
          <p:spPr>
            <a:xfrm flipV="1">
              <a:off x="1509864" y="881184"/>
              <a:ext cx="1326794" cy="1105496"/>
            </a:xfrm>
            <a:custGeom>
              <a:avLst/>
              <a:gdLst>
                <a:gd name="connsiteX0" fmla="*/ 211890 w 1326794"/>
                <a:gd name="connsiteY0" fmla="*/ 1056629 h 1105496"/>
                <a:gd name="connsiteX1" fmla="*/ 305527 w 1326794"/>
                <a:gd name="connsiteY1" fmla="*/ 977661 h 1105496"/>
                <a:gd name="connsiteX2" fmla="*/ 606110 w 1326794"/>
                <a:gd name="connsiteY2" fmla="*/ 1061049 h 1105496"/>
                <a:gd name="connsiteX3" fmla="*/ 879427 w 1326794"/>
                <a:gd name="connsiteY3" fmla="*/ 719368 h 1105496"/>
                <a:gd name="connsiteX4" fmla="*/ 938393 w 1326794"/>
                <a:gd name="connsiteY4" fmla="*/ 700712 h 1105496"/>
                <a:gd name="connsiteX5" fmla="*/ 1076836 w 1326794"/>
                <a:gd name="connsiteY5" fmla="*/ 460923 h 1105496"/>
                <a:gd name="connsiteX6" fmla="*/ 1076595 w 1326794"/>
                <a:gd name="connsiteY6" fmla="*/ 455424 h 1105496"/>
                <a:gd name="connsiteX7" fmla="*/ 1147854 w 1326794"/>
                <a:gd name="connsiteY7" fmla="*/ 431573 h 1105496"/>
                <a:gd name="connsiteX8" fmla="*/ 1324930 w 1326794"/>
                <a:gd name="connsiteY8" fmla="*/ 124868 h 1105496"/>
                <a:gd name="connsiteX9" fmla="*/ 1147854 w 1326794"/>
                <a:gd name="connsiteY9" fmla="*/ 22646 h 1105496"/>
                <a:gd name="connsiteX10" fmla="*/ 211890 w 1326794"/>
                <a:gd name="connsiteY10" fmla="*/ 563031 h 1105496"/>
                <a:gd name="connsiteX11" fmla="*/ -1864 w 1326794"/>
                <a:gd name="connsiteY11" fmla="*/ 933236 h 1105496"/>
                <a:gd name="connsiteX12" fmla="*/ 211890 w 1326794"/>
                <a:gd name="connsiteY12" fmla="*/ 1056629 h 110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26794" h="1105496">
                  <a:moveTo>
                    <a:pt x="211890" y="1056629"/>
                  </a:moveTo>
                  <a:cubicBezTo>
                    <a:pt x="245481" y="1037236"/>
                    <a:pt x="277244" y="1009931"/>
                    <a:pt x="305527" y="977661"/>
                  </a:cubicBezTo>
                  <a:cubicBezTo>
                    <a:pt x="344770" y="1103721"/>
                    <a:pt x="464480" y="1142824"/>
                    <a:pt x="606110" y="1061049"/>
                  </a:cubicBezTo>
                  <a:cubicBezTo>
                    <a:pt x="723281" y="993409"/>
                    <a:pt x="825401" y="860338"/>
                    <a:pt x="879427" y="719368"/>
                  </a:cubicBezTo>
                  <a:cubicBezTo>
                    <a:pt x="897334" y="718797"/>
                    <a:pt x="917273" y="712904"/>
                    <a:pt x="938393" y="700712"/>
                  </a:cubicBezTo>
                  <a:cubicBezTo>
                    <a:pt x="1014847" y="656567"/>
                    <a:pt x="1076836" y="549214"/>
                    <a:pt x="1076836" y="460923"/>
                  </a:cubicBezTo>
                  <a:cubicBezTo>
                    <a:pt x="1076836" y="459018"/>
                    <a:pt x="1076645" y="457278"/>
                    <a:pt x="1076595" y="455424"/>
                  </a:cubicBezTo>
                  <a:cubicBezTo>
                    <a:pt x="1098400" y="453925"/>
                    <a:pt x="1122492" y="446217"/>
                    <a:pt x="1147854" y="431573"/>
                  </a:cubicBezTo>
                  <a:cubicBezTo>
                    <a:pt x="1245657" y="375109"/>
                    <a:pt x="1324930" y="237797"/>
                    <a:pt x="1324930" y="124868"/>
                  </a:cubicBezTo>
                  <a:cubicBezTo>
                    <a:pt x="1324930" y="11953"/>
                    <a:pt x="1245657" y="-33818"/>
                    <a:pt x="1147854" y="22646"/>
                  </a:cubicBezTo>
                  <a:lnTo>
                    <a:pt x="211890" y="563031"/>
                  </a:lnTo>
                  <a:cubicBezTo>
                    <a:pt x="93843" y="631179"/>
                    <a:pt x="-1864" y="796927"/>
                    <a:pt x="-1864" y="933236"/>
                  </a:cubicBezTo>
                  <a:cubicBezTo>
                    <a:pt x="-1864" y="1069545"/>
                    <a:pt x="93843" y="1124790"/>
                    <a:pt x="211890" y="105662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</p:grpSp>
      <p:sp>
        <p:nvSpPr>
          <p:cNvPr id="801" name="TextBox 800">
            <a:extLst>
              <a:ext uri="{FF2B5EF4-FFF2-40B4-BE49-F238E27FC236}">
                <a16:creationId xmlns:a16="http://schemas.microsoft.com/office/drawing/2014/main" id="{50133D90-A22F-4D7E-BF69-B779575462F9}"/>
              </a:ext>
            </a:extLst>
          </p:cNvPr>
          <p:cNvSpPr txBox="1"/>
          <p:nvPr/>
        </p:nvSpPr>
        <p:spPr>
          <a:xfrm>
            <a:off x="10241877" y="5909009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>
                <a:solidFill>
                  <a:schemeClr val="bg1"/>
                </a:solidFill>
              </a:rPr>
              <a:t>칵테일아이오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02" name="TextBox 801">
            <a:extLst>
              <a:ext uri="{FF2B5EF4-FFF2-40B4-BE49-F238E27FC236}">
                <a16:creationId xmlns:a16="http://schemas.microsoft.com/office/drawing/2014/main" id="{6B73FE54-EC92-46ED-97B4-36391D59975D}"/>
              </a:ext>
            </a:extLst>
          </p:cNvPr>
          <p:cNvSpPr txBox="1"/>
          <p:nvPr/>
        </p:nvSpPr>
        <p:spPr>
          <a:xfrm>
            <a:off x="6869994" y="3567138"/>
            <a:ext cx="1415772" cy="1569660"/>
          </a:xfrm>
          <a:prstGeom prst="rect">
            <a:avLst/>
          </a:prstGeom>
          <a:noFill/>
          <a:scene3d>
            <a:camera prst="isometricTopUp"/>
            <a:lightRig rig="threePt" dir="t"/>
          </a:scene3d>
          <a:sp3d/>
        </p:spPr>
        <p:txBody>
          <a:bodyPr wrap="non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ko-KR" altLang="en-US" sz="9600" b="1" dirty="0">
                <a:solidFill>
                  <a:schemeClr val="bg1"/>
                </a:solidFill>
                <a:latin typeface="+mn-ea"/>
              </a:rPr>
              <a:t>교</a:t>
            </a:r>
          </a:p>
        </p:txBody>
      </p:sp>
      <p:sp>
        <p:nvSpPr>
          <p:cNvPr id="803" name="TextBox 802">
            <a:extLst>
              <a:ext uri="{FF2B5EF4-FFF2-40B4-BE49-F238E27FC236}">
                <a16:creationId xmlns:a16="http://schemas.microsoft.com/office/drawing/2014/main" id="{6D150202-CEF2-4DF5-8AAB-D617BC08EC9B}"/>
              </a:ext>
            </a:extLst>
          </p:cNvPr>
          <p:cNvSpPr txBox="1"/>
          <p:nvPr/>
        </p:nvSpPr>
        <p:spPr>
          <a:xfrm>
            <a:off x="8228743" y="2755998"/>
            <a:ext cx="1415772" cy="1569660"/>
          </a:xfrm>
          <a:prstGeom prst="rect">
            <a:avLst/>
          </a:prstGeom>
          <a:noFill/>
          <a:scene3d>
            <a:camera prst="isometricLeftDown"/>
            <a:lightRig rig="threePt" dir="t"/>
          </a:scene3d>
          <a:sp3d/>
        </p:spPr>
        <p:txBody>
          <a:bodyPr wrap="none" rtlCol="0">
            <a:spAutoFit/>
            <a:sp3d extrusionH="444500">
              <a:extrusionClr>
                <a:schemeClr val="accent1">
                  <a:lumMod val="75000"/>
                </a:schemeClr>
              </a:extrusionClr>
            </a:sp3d>
          </a:bodyPr>
          <a:lstStyle/>
          <a:p>
            <a:r>
              <a:rPr lang="ko-KR" altLang="en-US" sz="9600" b="1" dirty="0">
                <a:solidFill>
                  <a:schemeClr val="bg1"/>
                </a:solidFill>
                <a:latin typeface="+mn-ea"/>
              </a:rPr>
              <a:t>육</a:t>
            </a:r>
          </a:p>
        </p:txBody>
      </p:sp>
      <p:grpSp>
        <p:nvGrpSpPr>
          <p:cNvPr id="804" name="그룹 803">
            <a:extLst>
              <a:ext uri="{FF2B5EF4-FFF2-40B4-BE49-F238E27FC236}">
                <a16:creationId xmlns:a16="http://schemas.microsoft.com/office/drawing/2014/main" id="{3AE2F30A-D0F7-43E4-AC6D-5D1B75844EEC}"/>
              </a:ext>
            </a:extLst>
          </p:cNvPr>
          <p:cNvGrpSpPr/>
          <p:nvPr/>
        </p:nvGrpSpPr>
        <p:grpSpPr>
          <a:xfrm>
            <a:off x="6419307" y="4392672"/>
            <a:ext cx="838005" cy="931500"/>
            <a:chOff x="7575824" y="2348592"/>
            <a:chExt cx="838005" cy="931500"/>
          </a:xfrm>
        </p:grpSpPr>
        <p:sp>
          <p:nvSpPr>
            <p:cNvPr id="805" name="자유형: 도형 804">
              <a:extLst>
                <a:ext uri="{FF2B5EF4-FFF2-40B4-BE49-F238E27FC236}">
                  <a16:creationId xmlns:a16="http://schemas.microsoft.com/office/drawing/2014/main" id="{012D3F44-2009-4E60-8CDF-573FAE4ED79C}"/>
                </a:ext>
              </a:extLst>
            </p:cNvPr>
            <p:cNvSpPr/>
            <p:nvPr/>
          </p:nvSpPr>
          <p:spPr>
            <a:xfrm flipV="1">
              <a:off x="7869567" y="3036036"/>
              <a:ext cx="394703" cy="244056"/>
            </a:xfrm>
            <a:custGeom>
              <a:avLst/>
              <a:gdLst>
                <a:gd name="connsiteX0" fmla="*/ 194342 w 394703"/>
                <a:gd name="connsiteY0" fmla="*/ -2063 h 244056"/>
                <a:gd name="connsiteX1" fmla="*/ 391688 w 394703"/>
                <a:gd name="connsiteY1" fmla="*/ 119971 h 244056"/>
                <a:gd name="connsiteX2" fmla="*/ 194342 w 394703"/>
                <a:gd name="connsiteY2" fmla="*/ 241993 h 244056"/>
                <a:gd name="connsiteX3" fmla="*/ -3015 w 394703"/>
                <a:gd name="connsiteY3" fmla="*/ 119971 h 244056"/>
                <a:gd name="connsiteX4" fmla="*/ 194342 w 394703"/>
                <a:gd name="connsiteY4" fmla="*/ -2063 h 24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703" h="244056">
                  <a:moveTo>
                    <a:pt x="194342" y="-2063"/>
                  </a:moveTo>
                  <a:cubicBezTo>
                    <a:pt x="303042" y="-2063"/>
                    <a:pt x="391688" y="52750"/>
                    <a:pt x="391688" y="119971"/>
                  </a:cubicBezTo>
                  <a:cubicBezTo>
                    <a:pt x="391688" y="187179"/>
                    <a:pt x="303042" y="241993"/>
                    <a:pt x="194342" y="241993"/>
                  </a:cubicBezTo>
                  <a:cubicBezTo>
                    <a:pt x="85643" y="241993"/>
                    <a:pt x="-3015" y="187179"/>
                    <a:pt x="-3015" y="119971"/>
                  </a:cubicBezTo>
                  <a:cubicBezTo>
                    <a:pt x="-3015" y="52750"/>
                    <a:pt x="85643" y="-2063"/>
                    <a:pt x="194342" y="-2063"/>
                  </a:cubicBezTo>
                </a:path>
              </a:pathLst>
            </a:custGeom>
            <a:solidFill>
              <a:srgbClr val="CCEEF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06" name="자유형: 도형 805">
              <a:extLst>
                <a:ext uri="{FF2B5EF4-FFF2-40B4-BE49-F238E27FC236}">
                  <a16:creationId xmlns:a16="http://schemas.microsoft.com/office/drawing/2014/main" id="{77DDB218-00C4-4D78-81FF-39964161013C}"/>
                </a:ext>
              </a:extLst>
            </p:cNvPr>
            <p:cNvSpPr/>
            <p:nvPr/>
          </p:nvSpPr>
          <p:spPr>
            <a:xfrm flipV="1">
              <a:off x="7575836" y="2348592"/>
              <a:ext cx="802175" cy="697540"/>
            </a:xfrm>
            <a:custGeom>
              <a:avLst/>
              <a:gdLst>
                <a:gd name="connsiteX0" fmla="*/ 105827 w 802175"/>
                <a:gd name="connsiteY0" fmla="*/ 261470 h 697540"/>
                <a:gd name="connsiteX1" fmla="*/ 215847 w 802175"/>
                <a:gd name="connsiteY1" fmla="*/ 420969 h 697540"/>
                <a:gd name="connsiteX2" fmla="*/ 560271 w 802175"/>
                <a:gd name="connsiteY2" fmla="*/ 685713 h 697540"/>
                <a:gd name="connsiteX3" fmla="*/ 560296 w 802175"/>
                <a:gd name="connsiteY3" fmla="*/ 685739 h 697540"/>
                <a:gd name="connsiteX4" fmla="*/ 560537 w 802175"/>
                <a:gd name="connsiteY4" fmla="*/ 685599 h 697540"/>
                <a:gd name="connsiteX5" fmla="*/ 578432 w 802175"/>
                <a:gd name="connsiteY5" fmla="*/ 675299 h 697540"/>
                <a:gd name="connsiteX6" fmla="*/ 657045 w 802175"/>
                <a:gd name="connsiteY6" fmla="*/ 630011 h 697540"/>
                <a:gd name="connsiteX7" fmla="*/ 617103 w 802175"/>
                <a:gd name="connsiteY7" fmla="*/ 583910 h 697540"/>
                <a:gd name="connsiteX8" fmla="*/ 616964 w 802175"/>
                <a:gd name="connsiteY8" fmla="*/ 574245 h 697540"/>
                <a:gd name="connsiteX9" fmla="*/ 709318 w 802175"/>
                <a:gd name="connsiteY9" fmla="*/ 586577 h 697540"/>
                <a:gd name="connsiteX10" fmla="*/ 709343 w 802175"/>
                <a:gd name="connsiteY10" fmla="*/ 586602 h 697540"/>
                <a:gd name="connsiteX11" fmla="*/ 799221 w 802175"/>
                <a:gd name="connsiteY11" fmla="*/ 534139 h 697540"/>
                <a:gd name="connsiteX12" fmla="*/ 715223 w 802175"/>
                <a:gd name="connsiteY12" fmla="*/ 437580 h 697540"/>
                <a:gd name="connsiteX13" fmla="*/ 703514 w 802175"/>
                <a:gd name="connsiteY13" fmla="*/ 424119 h 697540"/>
                <a:gd name="connsiteX14" fmla="*/ 703222 w 802175"/>
                <a:gd name="connsiteY14" fmla="*/ 423776 h 697540"/>
                <a:gd name="connsiteX15" fmla="*/ 703209 w 802175"/>
                <a:gd name="connsiteY15" fmla="*/ 423801 h 697540"/>
                <a:gd name="connsiteX16" fmla="*/ 673009 w 802175"/>
                <a:gd name="connsiteY16" fmla="*/ 400712 h 697540"/>
                <a:gd name="connsiteX17" fmla="*/ 247482 w 802175"/>
                <a:gd name="connsiteY17" fmla="*/ 157279 h 697540"/>
                <a:gd name="connsiteX18" fmla="*/ 109078 w 802175"/>
                <a:gd name="connsiteY18" fmla="*/ -2475 h 697540"/>
                <a:gd name="connsiteX19" fmla="*/ 23289 w 802175"/>
                <a:gd name="connsiteY19" fmla="*/ 47843 h 697540"/>
                <a:gd name="connsiteX20" fmla="*/ 17486 w 802175"/>
                <a:gd name="connsiteY20" fmla="*/ 51246 h 697540"/>
                <a:gd name="connsiteX21" fmla="*/ 17371 w 802175"/>
                <a:gd name="connsiteY21" fmla="*/ 51310 h 697540"/>
                <a:gd name="connsiteX22" fmla="*/ 17384 w 802175"/>
                <a:gd name="connsiteY22" fmla="*/ 51323 h 697540"/>
                <a:gd name="connsiteX23" fmla="*/ 105827 w 802175"/>
                <a:gd name="connsiteY23" fmla="*/ 261470 h 69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02175" h="697540">
                  <a:moveTo>
                    <a:pt x="105827" y="261470"/>
                  </a:moveTo>
                  <a:cubicBezTo>
                    <a:pt x="78496" y="333402"/>
                    <a:pt x="165034" y="449912"/>
                    <a:pt x="215847" y="420969"/>
                  </a:cubicBezTo>
                  <a:cubicBezTo>
                    <a:pt x="232204" y="602262"/>
                    <a:pt x="453514" y="731738"/>
                    <a:pt x="560271" y="685713"/>
                  </a:cubicBezTo>
                  <a:lnTo>
                    <a:pt x="560296" y="685739"/>
                  </a:lnTo>
                  <a:lnTo>
                    <a:pt x="560537" y="685599"/>
                  </a:lnTo>
                  <a:cubicBezTo>
                    <a:pt x="566938" y="682818"/>
                    <a:pt x="572920" y="679376"/>
                    <a:pt x="578432" y="675299"/>
                  </a:cubicBezTo>
                  <a:lnTo>
                    <a:pt x="657045" y="630011"/>
                  </a:lnTo>
                  <a:lnTo>
                    <a:pt x="617103" y="583910"/>
                  </a:lnTo>
                  <a:cubicBezTo>
                    <a:pt x="617129" y="580747"/>
                    <a:pt x="617103" y="577547"/>
                    <a:pt x="616964" y="574245"/>
                  </a:cubicBezTo>
                  <a:cubicBezTo>
                    <a:pt x="656931" y="597372"/>
                    <a:pt x="688007" y="598401"/>
                    <a:pt x="709318" y="586577"/>
                  </a:cubicBezTo>
                  <a:lnTo>
                    <a:pt x="709343" y="586602"/>
                  </a:lnTo>
                  <a:lnTo>
                    <a:pt x="799221" y="534139"/>
                  </a:lnTo>
                  <a:lnTo>
                    <a:pt x="715223" y="437580"/>
                  </a:lnTo>
                  <a:cubicBezTo>
                    <a:pt x="711680" y="432920"/>
                    <a:pt x="707769" y="428424"/>
                    <a:pt x="703514" y="424119"/>
                  </a:cubicBezTo>
                  <a:lnTo>
                    <a:pt x="703222" y="423776"/>
                  </a:lnTo>
                  <a:lnTo>
                    <a:pt x="703209" y="423801"/>
                  </a:lnTo>
                  <a:cubicBezTo>
                    <a:pt x="694586" y="415127"/>
                    <a:pt x="684540" y="407291"/>
                    <a:pt x="673009" y="400712"/>
                  </a:cubicBezTo>
                  <a:cubicBezTo>
                    <a:pt x="576209" y="344413"/>
                    <a:pt x="394028" y="240896"/>
                    <a:pt x="247482" y="157279"/>
                  </a:cubicBezTo>
                  <a:lnTo>
                    <a:pt x="109078" y="-2475"/>
                  </a:lnTo>
                  <a:lnTo>
                    <a:pt x="23289" y="47843"/>
                  </a:lnTo>
                  <a:cubicBezTo>
                    <a:pt x="21232" y="48770"/>
                    <a:pt x="19302" y="49900"/>
                    <a:pt x="17486" y="51246"/>
                  </a:cubicBezTo>
                  <a:lnTo>
                    <a:pt x="17371" y="51310"/>
                  </a:lnTo>
                  <a:lnTo>
                    <a:pt x="17384" y="51323"/>
                  </a:lnTo>
                  <a:cubicBezTo>
                    <a:pt x="-28463" y="85384"/>
                    <a:pt x="4125" y="245341"/>
                    <a:pt x="105827" y="261470"/>
                  </a:cubicBezTo>
                </a:path>
              </a:pathLst>
            </a:custGeom>
            <a:solidFill>
              <a:srgbClr val="6E87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07" name="자유형: 도형 806">
              <a:extLst>
                <a:ext uri="{FF2B5EF4-FFF2-40B4-BE49-F238E27FC236}">
                  <a16:creationId xmlns:a16="http://schemas.microsoft.com/office/drawing/2014/main" id="{F3E824DB-32E0-451F-B116-1163B3208AB0}"/>
                </a:ext>
              </a:extLst>
            </p:cNvPr>
            <p:cNvSpPr/>
            <p:nvPr/>
          </p:nvSpPr>
          <p:spPr>
            <a:xfrm flipV="1">
              <a:off x="7679093" y="2618453"/>
              <a:ext cx="223823" cy="225990"/>
            </a:xfrm>
            <a:custGeom>
              <a:avLst/>
              <a:gdLst>
                <a:gd name="connsiteX0" fmla="*/ 2391 w 223823"/>
                <a:gd name="connsiteY0" fmla="*/ 59519 h 225990"/>
                <a:gd name="connsiteX1" fmla="*/ 112399 w 223823"/>
                <a:gd name="connsiteY1" fmla="*/ 219019 h 225990"/>
                <a:gd name="connsiteX2" fmla="*/ 220997 w 223823"/>
                <a:gd name="connsiteY2" fmla="*/ 156357 h 225990"/>
                <a:gd name="connsiteX3" fmla="*/ 111891 w 223823"/>
                <a:gd name="connsiteY3" fmla="*/ -2444 h 225990"/>
                <a:gd name="connsiteX4" fmla="*/ 2391 w 223823"/>
                <a:gd name="connsiteY4" fmla="*/ 59519 h 225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823" h="225990">
                  <a:moveTo>
                    <a:pt x="2391" y="59519"/>
                  </a:moveTo>
                  <a:cubicBezTo>
                    <a:pt x="-24951" y="131465"/>
                    <a:pt x="61599" y="247962"/>
                    <a:pt x="112399" y="219019"/>
                  </a:cubicBezTo>
                  <a:lnTo>
                    <a:pt x="220997" y="156357"/>
                  </a:lnTo>
                  <a:lnTo>
                    <a:pt x="111891" y="-2444"/>
                  </a:lnTo>
                  <a:lnTo>
                    <a:pt x="2391" y="59519"/>
                  </a:lnTo>
                </a:path>
              </a:pathLst>
            </a:custGeom>
            <a:solidFill>
              <a:srgbClr val="6E87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08" name="자유형: 도형 807">
              <a:extLst>
                <a:ext uri="{FF2B5EF4-FFF2-40B4-BE49-F238E27FC236}">
                  <a16:creationId xmlns:a16="http://schemas.microsoft.com/office/drawing/2014/main" id="{F8EA086C-86D6-4E9C-9ED6-2F53FF1F42C4}"/>
                </a:ext>
              </a:extLst>
            </p:cNvPr>
            <p:cNvSpPr/>
            <p:nvPr/>
          </p:nvSpPr>
          <p:spPr>
            <a:xfrm flipV="1">
              <a:off x="7575824" y="2781769"/>
              <a:ext cx="218280" cy="263944"/>
            </a:xfrm>
            <a:custGeom>
              <a:avLst/>
              <a:gdLst>
                <a:gd name="connsiteX0" fmla="*/ 117456 w 218280"/>
                <a:gd name="connsiteY0" fmla="*/ 7167 h 263944"/>
                <a:gd name="connsiteX1" fmla="*/ 109277 w 218280"/>
                <a:gd name="connsiteY1" fmla="*/ -2282 h 263944"/>
                <a:gd name="connsiteX2" fmla="*/ 23488 w 218280"/>
                <a:gd name="connsiteY2" fmla="*/ 48036 h 263944"/>
                <a:gd name="connsiteX3" fmla="*/ 17685 w 218280"/>
                <a:gd name="connsiteY3" fmla="*/ 51440 h 263944"/>
                <a:gd name="connsiteX4" fmla="*/ 17570 w 218280"/>
                <a:gd name="connsiteY4" fmla="*/ 51503 h 263944"/>
                <a:gd name="connsiteX5" fmla="*/ 17583 w 218280"/>
                <a:gd name="connsiteY5" fmla="*/ 51516 h 263944"/>
                <a:gd name="connsiteX6" fmla="*/ 106026 w 218280"/>
                <a:gd name="connsiteY6" fmla="*/ 261663 h 263944"/>
                <a:gd name="connsiteX7" fmla="*/ 215525 w 218280"/>
                <a:gd name="connsiteY7" fmla="*/ 199699 h 263944"/>
                <a:gd name="connsiteX8" fmla="*/ 117456 w 218280"/>
                <a:gd name="connsiteY8" fmla="*/ 7167 h 263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8280" h="263944">
                  <a:moveTo>
                    <a:pt x="117456" y="7167"/>
                  </a:moveTo>
                  <a:lnTo>
                    <a:pt x="109277" y="-2282"/>
                  </a:lnTo>
                  <a:lnTo>
                    <a:pt x="23488" y="48036"/>
                  </a:lnTo>
                  <a:cubicBezTo>
                    <a:pt x="21431" y="48963"/>
                    <a:pt x="19488" y="50093"/>
                    <a:pt x="17685" y="51440"/>
                  </a:cubicBezTo>
                  <a:lnTo>
                    <a:pt x="17570" y="51503"/>
                  </a:lnTo>
                  <a:lnTo>
                    <a:pt x="17583" y="51516"/>
                  </a:lnTo>
                  <a:cubicBezTo>
                    <a:pt x="-28264" y="85577"/>
                    <a:pt x="4324" y="245533"/>
                    <a:pt x="106026" y="261663"/>
                  </a:cubicBezTo>
                  <a:lnTo>
                    <a:pt x="215525" y="199699"/>
                  </a:lnTo>
                  <a:lnTo>
                    <a:pt x="117456" y="7167"/>
                  </a:lnTo>
                </a:path>
              </a:pathLst>
            </a:custGeom>
            <a:solidFill>
              <a:srgbClr val="6E87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09" name="자유형: 도형 808">
              <a:extLst>
                <a:ext uri="{FF2B5EF4-FFF2-40B4-BE49-F238E27FC236}">
                  <a16:creationId xmlns:a16="http://schemas.microsoft.com/office/drawing/2014/main" id="{B7075728-AE9C-4982-A985-B1020F95768F}"/>
                </a:ext>
              </a:extLst>
            </p:cNvPr>
            <p:cNvSpPr/>
            <p:nvPr/>
          </p:nvSpPr>
          <p:spPr>
            <a:xfrm flipV="1">
              <a:off x="7667632" y="2402531"/>
              <a:ext cx="746197" cy="650151"/>
            </a:xfrm>
            <a:custGeom>
              <a:avLst/>
              <a:gdLst>
                <a:gd name="connsiteX0" fmla="*/ 105783 w 746197"/>
                <a:gd name="connsiteY0" fmla="*/ 214072 h 650151"/>
                <a:gd name="connsiteX1" fmla="*/ 215804 w 746197"/>
                <a:gd name="connsiteY1" fmla="*/ 373571 h 650151"/>
                <a:gd name="connsiteX2" fmla="*/ 616933 w 746197"/>
                <a:gd name="connsiteY2" fmla="*/ 526860 h 650151"/>
                <a:gd name="connsiteX3" fmla="*/ 672991 w 746197"/>
                <a:gd name="connsiteY3" fmla="*/ 353327 h 650151"/>
                <a:gd name="connsiteX4" fmla="*/ 68407 w 746197"/>
                <a:gd name="connsiteY4" fmla="*/ 7176 h 650151"/>
                <a:gd name="connsiteX5" fmla="*/ 105783 w 746197"/>
                <a:gd name="connsiteY5" fmla="*/ 214072 h 65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197" h="650151">
                  <a:moveTo>
                    <a:pt x="105783" y="214072"/>
                  </a:moveTo>
                  <a:cubicBezTo>
                    <a:pt x="78453" y="286017"/>
                    <a:pt x="165004" y="402514"/>
                    <a:pt x="215804" y="373571"/>
                  </a:cubicBezTo>
                  <a:cubicBezTo>
                    <a:pt x="237698" y="616128"/>
                    <a:pt x="626420" y="765950"/>
                    <a:pt x="616933" y="526860"/>
                  </a:cubicBezTo>
                  <a:cubicBezTo>
                    <a:pt x="756620" y="607683"/>
                    <a:pt x="787850" y="418847"/>
                    <a:pt x="672991" y="353327"/>
                  </a:cubicBezTo>
                  <a:cubicBezTo>
                    <a:pt x="527360" y="268618"/>
                    <a:pt x="188473" y="77013"/>
                    <a:pt x="68407" y="7176"/>
                  </a:cubicBezTo>
                  <a:cubicBezTo>
                    <a:pt x="-40711" y="-53758"/>
                    <a:pt x="-22042" y="193803"/>
                    <a:pt x="105783" y="214072"/>
                  </a:cubicBezTo>
                </a:path>
              </a:pathLst>
            </a:custGeom>
            <a:solidFill>
              <a:srgbClr val="6E87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0" name="자유형: 도형 809">
              <a:extLst>
                <a:ext uri="{FF2B5EF4-FFF2-40B4-BE49-F238E27FC236}">
                  <a16:creationId xmlns:a16="http://schemas.microsoft.com/office/drawing/2014/main" id="{79E85DBA-2D3C-482B-9B7C-89FF241F877A}"/>
                </a:ext>
              </a:extLst>
            </p:cNvPr>
            <p:cNvSpPr/>
            <p:nvPr/>
          </p:nvSpPr>
          <p:spPr>
            <a:xfrm flipV="1">
              <a:off x="7702534" y="2445236"/>
              <a:ext cx="676310" cy="558122"/>
            </a:xfrm>
            <a:custGeom>
              <a:avLst/>
              <a:gdLst>
                <a:gd name="connsiteX0" fmla="*/ 100523 w 676310"/>
                <a:gd name="connsiteY0" fmla="*/ 142507 h 558122"/>
                <a:gd name="connsiteX1" fmla="*/ 204536 w 676310"/>
                <a:gd name="connsiteY1" fmla="*/ 288239 h 558122"/>
                <a:gd name="connsiteX2" fmla="*/ 556135 w 676310"/>
                <a:gd name="connsiteY2" fmla="*/ 437020 h 558122"/>
                <a:gd name="connsiteX3" fmla="*/ 599213 w 676310"/>
                <a:gd name="connsiteY3" fmla="*/ 317894 h 558122"/>
                <a:gd name="connsiteX4" fmla="*/ 70767 w 676310"/>
                <a:gd name="connsiteY4" fmla="*/ 15329 h 558122"/>
                <a:gd name="connsiteX5" fmla="*/ 100523 w 676310"/>
                <a:gd name="connsiteY5" fmla="*/ 142507 h 55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310" h="558122">
                  <a:moveTo>
                    <a:pt x="100523" y="142507"/>
                  </a:moveTo>
                  <a:cubicBezTo>
                    <a:pt x="65318" y="203835"/>
                    <a:pt x="145049" y="332994"/>
                    <a:pt x="204536" y="288239"/>
                  </a:cubicBezTo>
                  <a:cubicBezTo>
                    <a:pt x="215788" y="520967"/>
                    <a:pt x="579211" y="673634"/>
                    <a:pt x="556135" y="437020"/>
                  </a:cubicBezTo>
                  <a:cubicBezTo>
                    <a:pt x="678246" y="507683"/>
                    <a:pt x="724283" y="387998"/>
                    <a:pt x="599213" y="317894"/>
                  </a:cubicBezTo>
                  <a:cubicBezTo>
                    <a:pt x="471934" y="243853"/>
                    <a:pt x="175707" y="76378"/>
                    <a:pt x="70767" y="15329"/>
                  </a:cubicBezTo>
                  <a:cubicBezTo>
                    <a:pt x="-51230" y="-61607"/>
                    <a:pt x="-8253" y="135636"/>
                    <a:pt x="100523" y="142507"/>
                  </a:cubicBezTo>
                </a:path>
              </a:pathLst>
            </a:custGeom>
            <a:solidFill>
              <a:srgbClr val="2E66B0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1" name="자유형: 도형 810">
              <a:extLst>
                <a:ext uri="{FF2B5EF4-FFF2-40B4-BE49-F238E27FC236}">
                  <a16:creationId xmlns:a16="http://schemas.microsoft.com/office/drawing/2014/main" id="{FEFFB77C-9788-4ADC-88AF-2EC4DBE73635}"/>
                </a:ext>
              </a:extLst>
            </p:cNvPr>
            <p:cNvSpPr/>
            <p:nvPr/>
          </p:nvSpPr>
          <p:spPr>
            <a:xfrm flipV="1">
              <a:off x="7702534" y="2445236"/>
              <a:ext cx="676310" cy="558122"/>
            </a:xfrm>
            <a:custGeom>
              <a:avLst/>
              <a:gdLst>
                <a:gd name="connsiteX0" fmla="*/ 100523 w 676310"/>
                <a:gd name="connsiteY0" fmla="*/ 142507 h 558122"/>
                <a:gd name="connsiteX1" fmla="*/ 204536 w 676310"/>
                <a:gd name="connsiteY1" fmla="*/ 288239 h 558122"/>
                <a:gd name="connsiteX2" fmla="*/ 556135 w 676310"/>
                <a:gd name="connsiteY2" fmla="*/ 437020 h 558122"/>
                <a:gd name="connsiteX3" fmla="*/ 599213 w 676310"/>
                <a:gd name="connsiteY3" fmla="*/ 317894 h 558122"/>
                <a:gd name="connsiteX4" fmla="*/ 70767 w 676310"/>
                <a:gd name="connsiteY4" fmla="*/ 15329 h 558122"/>
                <a:gd name="connsiteX5" fmla="*/ 100523 w 676310"/>
                <a:gd name="connsiteY5" fmla="*/ 142507 h 55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310" h="558122">
                  <a:moveTo>
                    <a:pt x="100523" y="142507"/>
                  </a:moveTo>
                  <a:cubicBezTo>
                    <a:pt x="65318" y="203835"/>
                    <a:pt x="145049" y="332994"/>
                    <a:pt x="204536" y="288239"/>
                  </a:cubicBezTo>
                  <a:cubicBezTo>
                    <a:pt x="215788" y="520967"/>
                    <a:pt x="579211" y="673634"/>
                    <a:pt x="556135" y="437020"/>
                  </a:cubicBezTo>
                  <a:cubicBezTo>
                    <a:pt x="678246" y="507683"/>
                    <a:pt x="724283" y="387998"/>
                    <a:pt x="599213" y="317894"/>
                  </a:cubicBezTo>
                  <a:cubicBezTo>
                    <a:pt x="471934" y="243853"/>
                    <a:pt x="175707" y="76378"/>
                    <a:pt x="70767" y="15329"/>
                  </a:cubicBezTo>
                  <a:cubicBezTo>
                    <a:pt x="-51230" y="-61607"/>
                    <a:pt x="-8253" y="135636"/>
                    <a:pt x="100523" y="142507"/>
                  </a:cubicBezTo>
                </a:path>
              </a:pathLst>
            </a:custGeom>
            <a:solidFill>
              <a:srgbClr val="C9D1EE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2" name="자유형: 도형 811">
              <a:extLst>
                <a:ext uri="{FF2B5EF4-FFF2-40B4-BE49-F238E27FC236}">
                  <a16:creationId xmlns:a16="http://schemas.microsoft.com/office/drawing/2014/main" id="{E9AA043D-2990-403B-BD08-EFA18FE39DD8}"/>
                </a:ext>
              </a:extLst>
            </p:cNvPr>
            <p:cNvSpPr/>
            <p:nvPr/>
          </p:nvSpPr>
          <p:spPr>
            <a:xfrm flipV="1">
              <a:off x="7712643" y="2455176"/>
              <a:ext cx="676313" cy="558131"/>
            </a:xfrm>
            <a:custGeom>
              <a:avLst/>
              <a:gdLst>
                <a:gd name="connsiteX0" fmla="*/ 100516 w 676313"/>
                <a:gd name="connsiteY0" fmla="*/ 142520 h 558131"/>
                <a:gd name="connsiteX1" fmla="*/ 204529 w 676313"/>
                <a:gd name="connsiteY1" fmla="*/ 288265 h 558131"/>
                <a:gd name="connsiteX2" fmla="*/ 556141 w 676313"/>
                <a:gd name="connsiteY2" fmla="*/ 437046 h 558131"/>
                <a:gd name="connsiteX3" fmla="*/ 599219 w 676313"/>
                <a:gd name="connsiteY3" fmla="*/ 317907 h 558131"/>
                <a:gd name="connsiteX4" fmla="*/ 70760 w 676313"/>
                <a:gd name="connsiteY4" fmla="*/ 15343 h 558131"/>
                <a:gd name="connsiteX5" fmla="*/ 100516 w 676313"/>
                <a:gd name="connsiteY5" fmla="*/ 142520 h 55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313" h="558131">
                  <a:moveTo>
                    <a:pt x="100516" y="142520"/>
                  </a:moveTo>
                  <a:cubicBezTo>
                    <a:pt x="65324" y="203861"/>
                    <a:pt x="145042" y="333007"/>
                    <a:pt x="204529" y="288265"/>
                  </a:cubicBezTo>
                  <a:cubicBezTo>
                    <a:pt x="215781" y="520980"/>
                    <a:pt x="579204" y="673647"/>
                    <a:pt x="556141" y="437046"/>
                  </a:cubicBezTo>
                  <a:cubicBezTo>
                    <a:pt x="678239" y="507696"/>
                    <a:pt x="724276" y="388011"/>
                    <a:pt x="599219" y="317907"/>
                  </a:cubicBezTo>
                  <a:cubicBezTo>
                    <a:pt x="471914" y="243866"/>
                    <a:pt x="175700" y="76391"/>
                    <a:pt x="70760" y="15343"/>
                  </a:cubicBezTo>
                  <a:cubicBezTo>
                    <a:pt x="-51237" y="-61607"/>
                    <a:pt x="-8260" y="135650"/>
                    <a:pt x="100516" y="142520"/>
                  </a:cubicBezTo>
                </a:path>
              </a:pathLst>
            </a:custGeom>
            <a:solidFill>
              <a:srgbClr val="6E87C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3" name="자유형: 도형 812">
              <a:extLst>
                <a:ext uri="{FF2B5EF4-FFF2-40B4-BE49-F238E27FC236}">
                  <a16:creationId xmlns:a16="http://schemas.microsoft.com/office/drawing/2014/main" id="{1C260E30-5F4B-4175-9475-B38D421C212B}"/>
                </a:ext>
              </a:extLst>
            </p:cNvPr>
            <p:cNvSpPr/>
            <p:nvPr/>
          </p:nvSpPr>
          <p:spPr>
            <a:xfrm flipV="1">
              <a:off x="7926704" y="2808210"/>
              <a:ext cx="258851" cy="337833"/>
            </a:xfrm>
            <a:custGeom>
              <a:avLst/>
              <a:gdLst>
                <a:gd name="connsiteX0" fmla="*/ 206402 w 258851"/>
                <a:gd name="connsiteY0" fmla="*/ 164970 h 337833"/>
                <a:gd name="connsiteX1" fmla="*/ 173332 w 258851"/>
                <a:gd name="connsiteY1" fmla="*/ 115618 h 337833"/>
                <a:gd name="connsiteX2" fmla="*/ 114467 w 258851"/>
                <a:gd name="connsiteY2" fmla="*/ 81811 h 337833"/>
                <a:gd name="connsiteX3" fmla="*/ 60314 w 258851"/>
                <a:gd name="connsiteY3" fmla="*/ -2225 h 337833"/>
                <a:gd name="connsiteX4" fmla="*/ 4282 w 258851"/>
                <a:gd name="connsiteY4" fmla="*/ 29830 h 337833"/>
                <a:gd name="connsiteX5" fmla="*/ -3008 w 258851"/>
                <a:gd name="connsiteY5" fmla="*/ 44651 h 337833"/>
                <a:gd name="connsiteX6" fmla="*/ -3008 w 258851"/>
                <a:gd name="connsiteY6" fmla="*/ 198499 h 337833"/>
                <a:gd name="connsiteX7" fmla="*/ 30050 w 258851"/>
                <a:gd name="connsiteY7" fmla="*/ 247838 h 337833"/>
                <a:gd name="connsiteX8" fmla="*/ 173332 w 258851"/>
                <a:gd name="connsiteY8" fmla="*/ 330159 h 337833"/>
                <a:gd name="connsiteX9" fmla="*/ 199150 w 258851"/>
                <a:gd name="connsiteY9" fmla="*/ 333588 h 337833"/>
                <a:gd name="connsiteX10" fmla="*/ 255843 w 258851"/>
                <a:gd name="connsiteY10" fmla="*/ 301140 h 337833"/>
                <a:gd name="connsiteX11" fmla="*/ 206402 w 258851"/>
                <a:gd name="connsiteY11" fmla="*/ 224419 h 337833"/>
                <a:gd name="connsiteX12" fmla="*/ 206402 w 258851"/>
                <a:gd name="connsiteY12" fmla="*/ 164970 h 33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8851" h="337833">
                  <a:moveTo>
                    <a:pt x="206402" y="164970"/>
                  </a:moveTo>
                  <a:cubicBezTo>
                    <a:pt x="206402" y="148194"/>
                    <a:pt x="191594" y="126109"/>
                    <a:pt x="173332" y="115618"/>
                  </a:cubicBezTo>
                  <a:lnTo>
                    <a:pt x="114467" y="81811"/>
                  </a:lnTo>
                  <a:lnTo>
                    <a:pt x="60314" y="-2225"/>
                  </a:lnTo>
                  <a:lnTo>
                    <a:pt x="4282" y="29830"/>
                  </a:lnTo>
                  <a:cubicBezTo>
                    <a:pt x="-290" y="32421"/>
                    <a:pt x="-3008" y="37463"/>
                    <a:pt x="-3008" y="44651"/>
                  </a:cubicBezTo>
                  <a:lnTo>
                    <a:pt x="-3008" y="198499"/>
                  </a:lnTo>
                  <a:cubicBezTo>
                    <a:pt x="-3008" y="215250"/>
                    <a:pt x="11787" y="237348"/>
                    <a:pt x="30050" y="247838"/>
                  </a:cubicBezTo>
                  <a:lnTo>
                    <a:pt x="173332" y="330159"/>
                  </a:lnTo>
                  <a:cubicBezTo>
                    <a:pt x="183771" y="336154"/>
                    <a:pt x="193092" y="337055"/>
                    <a:pt x="199150" y="333588"/>
                  </a:cubicBezTo>
                  <a:lnTo>
                    <a:pt x="255843" y="301140"/>
                  </a:lnTo>
                  <a:lnTo>
                    <a:pt x="206402" y="224419"/>
                  </a:lnTo>
                  <a:lnTo>
                    <a:pt x="206402" y="164970"/>
                  </a:lnTo>
                </a:path>
              </a:pathLst>
            </a:custGeom>
            <a:solidFill>
              <a:srgbClr val="EC8B1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4" name="자유형: 도형 813">
              <a:extLst>
                <a:ext uri="{FF2B5EF4-FFF2-40B4-BE49-F238E27FC236}">
                  <a16:creationId xmlns:a16="http://schemas.microsoft.com/office/drawing/2014/main" id="{A5F9FE89-E7A8-4691-BB99-25AB2878C699}"/>
                </a:ext>
              </a:extLst>
            </p:cNvPr>
            <p:cNvSpPr/>
            <p:nvPr/>
          </p:nvSpPr>
          <p:spPr>
            <a:xfrm flipV="1">
              <a:off x="7929625" y="2808210"/>
              <a:ext cx="255930" cy="161265"/>
            </a:xfrm>
            <a:custGeom>
              <a:avLst/>
              <a:gdLst>
                <a:gd name="connsiteX0" fmla="*/ -3009 w 255930"/>
                <a:gd name="connsiteY0" fmla="*/ 36037 h 161265"/>
                <a:gd name="connsiteX1" fmla="*/ 27128 w 255930"/>
                <a:gd name="connsiteY1" fmla="*/ 71191 h 161265"/>
                <a:gd name="connsiteX2" fmla="*/ 170409 w 255930"/>
                <a:gd name="connsiteY2" fmla="*/ 153512 h 161265"/>
                <a:gd name="connsiteX3" fmla="*/ 196228 w 255930"/>
                <a:gd name="connsiteY3" fmla="*/ 156941 h 161265"/>
                <a:gd name="connsiteX4" fmla="*/ 252921 w 255930"/>
                <a:gd name="connsiteY4" fmla="*/ 124493 h 161265"/>
                <a:gd name="connsiteX5" fmla="*/ 206858 w 255930"/>
                <a:gd name="connsiteY5" fmla="*/ 53018 h 161265"/>
                <a:gd name="connsiteX6" fmla="*/ 56135 w 255930"/>
                <a:gd name="connsiteY6" fmla="*/ -2304 h 161265"/>
                <a:gd name="connsiteX7" fmla="*/ -3009 w 255930"/>
                <a:gd name="connsiteY7" fmla="*/ 36037 h 16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5930" h="161265">
                  <a:moveTo>
                    <a:pt x="-3009" y="36037"/>
                  </a:moveTo>
                  <a:cubicBezTo>
                    <a:pt x="2185" y="49538"/>
                    <a:pt x="13717" y="63495"/>
                    <a:pt x="27128" y="71191"/>
                  </a:cubicBezTo>
                  <a:lnTo>
                    <a:pt x="170409" y="153512"/>
                  </a:lnTo>
                  <a:cubicBezTo>
                    <a:pt x="180849" y="159507"/>
                    <a:pt x="190170" y="160409"/>
                    <a:pt x="196228" y="156941"/>
                  </a:cubicBezTo>
                  <a:lnTo>
                    <a:pt x="252921" y="124493"/>
                  </a:lnTo>
                  <a:lnTo>
                    <a:pt x="206858" y="53018"/>
                  </a:lnTo>
                  <a:lnTo>
                    <a:pt x="56135" y="-2304"/>
                  </a:lnTo>
                  <a:cubicBezTo>
                    <a:pt x="37415" y="-2101"/>
                    <a:pt x="1537" y="21318"/>
                    <a:pt x="-3009" y="36037"/>
                  </a:cubicBezTo>
                </a:path>
              </a:pathLst>
            </a:custGeom>
            <a:solidFill>
              <a:srgbClr val="F8E52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5" name="자유형: 도형 814">
              <a:extLst>
                <a:ext uri="{FF2B5EF4-FFF2-40B4-BE49-F238E27FC236}">
                  <a16:creationId xmlns:a16="http://schemas.microsoft.com/office/drawing/2014/main" id="{6BA7EBE9-8A09-49C6-B407-E722DECA9393}"/>
                </a:ext>
              </a:extLst>
            </p:cNvPr>
            <p:cNvSpPr/>
            <p:nvPr/>
          </p:nvSpPr>
          <p:spPr>
            <a:xfrm flipV="1">
              <a:off x="7982775" y="2840293"/>
              <a:ext cx="209435" cy="307771"/>
            </a:xfrm>
            <a:custGeom>
              <a:avLst/>
              <a:gdLst>
                <a:gd name="connsiteX0" fmla="*/ 206406 w 209435"/>
                <a:gd name="connsiteY0" fmla="*/ 134926 h 307771"/>
                <a:gd name="connsiteX1" fmla="*/ 173336 w 209435"/>
                <a:gd name="connsiteY1" fmla="*/ 85562 h 307771"/>
                <a:gd name="connsiteX2" fmla="*/ 30041 w 209435"/>
                <a:gd name="connsiteY2" fmla="*/ 3253 h 307771"/>
                <a:gd name="connsiteX3" fmla="*/ -3030 w 209435"/>
                <a:gd name="connsiteY3" fmla="*/ 14607 h 307771"/>
                <a:gd name="connsiteX4" fmla="*/ -3030 w 209435"/>
                <a:gd name="connsiteY4" fmla="*/ 168442 h 307771"/>
                <a:gd name="connsiteX5" fmla="*/ 30041 w 209435"/>
                <a:gd name="connsiteY5" fmla="*/ 217781 h 307771"/>
                <a:gd name="connsiteX6" fmla="*/ 173336 w 209435"/>
                <a:gd name="connsiteY6" fmla="*/ 300103 h 307771"/>
                <a:gd name="connsiteX7" fmla="*/ 206394 w 209435"/>
                <a:gd name="connsiteY7" fmla="*/ 288749 h 307771"/>
                <a:gd name="connsiteX8" fmla="*/ 206406 w 209435"/>
                <a:gd name="connsiteY8" fmla="*/ 134926 h 30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9435" h="307771">
                  <a:moveTo>
                    <a:pt x="206406" y="134926"/>
                  </a:moveTo>
                  <a:cubicBezTo>
                    <a:pt x="206406" y="118150"/>
                    <a:pt x="191598" y="96052"/>
                    <a:pt x="173336" y="85562"/>
                  </a:cubicBezTo>
                  <a:lnTo>
                    <a:pt x="30041" y="3253"/>
                  </a:lnTo>
                  <a:cubicBezTo>
                    <a:pt x="11792" y="-7237"/>
                    <a:pt x="-3030" y="-2170"/>
                    <a:pt x="-3030" y="14607"/>
                  </a:cubicBezTo>
                  <a:lnTo>
                    <a:pt x="-3030" y="168442"/>
                  </a:lnTo>
                  <a:cubicBezTo>
                    <a:pt x="-3030" y="185206"/>
                    <a:pt x="11792" y="207304"/>
                    <a:pt x="30041" y="217781"/>
                  </a:cubicBezTo>
                  <a:lnTo>
                    <a:pt x="173336" y="300103"/>
                  </a:lnTo>
                  <a:cubicBezTo>
                    <a:pt x="191598" y="310593"/>
                    <a:pt x="206394" y="305513"/>
                    <a:pt x="206394" y="288749"/>
                  </a:cubicBezTo>
                  <a:lnTo>
                    <a:pt x="206406" y="134926"/>
                  </a:lnTo>
                </a:path>
              </a:pathLst>
            </a:custGeom>
            <a:solidFill>
              <a:srgbClr val="FBC80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6" name="자유형: 도형 815">
              <a:extLst>
                <a:ext uri="{FF2B5EF4-FFF2-40B4-BE49-F238E27FC236}">
                  <a16:creationId xmlns:a16="http://schemas.microsoft.com/office/drawing/2014/main" id="{144EA03D-1B8A-4186-9C27-A3476E0129B2}"/>
                </a:ext>
              </a:extLst>
            </p:cNvPr>
            <p:cNvSpPr/>
            <p:nvPr/>
          </p:nvSpPr>
          <p:spPr>
            <a:xfrm flipV="1">
              <a:off x="7966163" y="2721013"/>
              <a:ext cx="184823" cy="205385"/>
            </a:xfrm>
            <a:custGeom>
              <a:avLst/>
              <a:gdLst>
                <a:gd name="connsiteX0" fmla="*/ 37846 w 184823"/>
                <a:gd name="connsiteY0" fmla="*/ 10009 h 205385"/>
                <a:gd name="connsiteX1" fmla="*/ 17666 w 184823"/>
                <a:gd name="connsiteY1" fmla="*/ -2361 h 205385"/>
                <a:gd name="connsiteX2" fmla="*/ -3010 w 184823"/>
                <a:gd name="connsiteY2" fmla="*/ 10009 h 205385"/>
                <a:gd name="connsiteX3" fmla="*/ -3010 w 184823"/>
                <a:gd name="connsiteY3" fmla="*/ 61761 h 205385"/>
                <a:gd name="connsiteX4" fmla="*/ 21489 w 184823"/>
                <a:gd name="connsiteY4" fmla="*/ 135142 h 205385"/>
                <a:gd name="connsiteX5" fmla="*/ 79667 w 184823"/>
                <a:gd name="connsiteY5" fmla="*/ 190705 h 205385"/>
                <a:gd name="connsiteX6" fmla="*/ 80874 w 184823"/>
                <a:gd name="connsiteY6" fmla="*/ 191314 h 205385"/>
                <a:gd name="connsiteX7" fmla="*/ 123495 w 184823"/>
                <a:gd name="connsiteY7" fmla="*/ 203023 h 205385"/>
                <a:gd name="connsiteX8" fmla="*/ 152667 w 184823"/>
                <a:gd name="connsiteY8" fmla="*/ 195721 h 205385"/>
                <a:gd name="connsiteX9" fmla="*/ 173800 w 184823"/>
                <a:gd name="connsiteY9" fmla="*/ 174055 h 205385"/>
                <a:gd name="connsiteX10" fmla="*/ 181813 w 184823"/>
                <a:gd name="connsiteY10" fmla="*/ 139790 h 205385"/>
                <a:gd name="connsiteX11" fmla="*/ 181737 w 184823"/>
                <a:gd name="connsiteY11" fmla="*/ 139790 h 205385"/>
                <a:gd name="connsiteX12" fmla="*/ 181737 w 184823"/>
                <a:gd name="connsiteY12" fmla="*/ 90540 h 205385"/>
                <a:gd name="connsiteX13" fmla="*/ 161277 w 184823"/>
                <a:gd name="connsiteY13" fmla="*/ 78233 h 205385"/>
                <a:gd name="connsiteX14" fmla="*/ 141046 w 184823"/>
                <a:gd name="connsiteY14" fmla="*/ 90540 h 205385"/>
                <a:gd name="connsiteX15" fmla="*/ 141046 w 184823"/>
                <a:gd name="connsiteY15" fmla="*/ 139790 h 205385"/>
                <a:gd name="connsiteX16" fmla="*/ 140957 w 184823"/>
                <a:gd name="connsiteY16" fmla="*/ 139790 h 205385"/>
                <a:gd name="connsiteX17" fmla="*/ 137897 w 184823"/>
                <a:gd name="connsiteY17" fmla="*/ 154751 h 205385"/>
                <a:gd name="connsiteX18" fmla="*/ 132715 w 184823"/>
                <a:gd name="connsiteY18" fmla="*/ 160136 h 205385"/>
                <a:gd name="connsiteX19" fmla="*/ 123495 w 184823"/>
                <a:gd name="connsiteY19" fmla="*/ 162168 h 205385"/>
                <a:gd name="connsiteX20" fmla="*/ 100089 w 184823"/>
                <a:gd name="connsiteY20" fmla="*/ 155360 h 205385"/>
                <a:gd name="connsiteX21" fmla="*/ 99136 w 184823"/>
                <a:gd name="connsiteY21" fmla="*/ 154814 h 205385"/>
                <a:gd name="connsiteX22" fmla="*/ 55639 w 184823"/>
                <a:gd name="connsiteY22" fmla="*/ 112968 h 205385"/>
                <a:gd name="connsiteX23" fmla="*/ 37846 w 184823"/>
                <a:gd name="connsiteY23" fmla="*/ 61761 h 205385"/>
                <a:gd name="connsiteX24" fmla="*/ 37846 w 184823"/>
                <a:gd name="connsiteY24" fmla="*/ 10009 h 205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4823" h="205385">
                  <a:moveTo>
                    <a:pt x="37846" y="10009"/>
                  </a:moveTo>
                  <a:cubicBezTo>
                    <a:pt x="37846" y="2148"/>
                    <a:pt x="25768" y="-2437"/>
                    <a:pt x="17666" y="-2361"/>
                  </a:cubicBezTo>
                  <a:cubicBezTo>
                    <a:pt x="9550" y="-2297"/>
                    <a:pt x="-2756" y="-88"/>
                    <a:pt x="-3010" y="10009"/>
                  </a:cubicBezTo>
                  <a:lnTo>
                    <a:pt x="-3010" y="61761"/>
                  </a:lnTo>
                  <a:cubicBezTo>
                    <a:pt x="-3010" y="85510"/>
                    <a:pt x="6375" y="111850"/>
                    <a:pt x="21489" y="135142"/>
                  </a:cubicBezTo>
                  <a:cubicBezTo>
                    <a:pt x="36309" y="158002"/>
                    <a:pt x="56909" y="178373"/>
                    <a:pt x="79667" y="190705"/>
                  </a:cubicBezTo>
                  <a:lnTo>
                    <a:pt x="80874" y="191314"/>
                  </a:lnTo>
                  <a:cubicBezTo>
                    <a:pt x="95885" y="199252"/>
                    <a:pt x="110414" y="203023"/>
                    <a:pt x="123495" y="203023"/>
                  </a:cubicBezTo>
                  <a:cubicBezTo>
                    <a:pt x="134226" y="203023"/>
                    <a:pt x="144094" y="200522"/>
                    <a:pt x="152667" y="195721"/>
                  </a:cubicBezTo>
                  <a:cubicBezTo>
                    <a:pt x="161493" y="190768"/>
                    <a:pt x="168681" y="183478"/>
                    <a:pt x="173800" y="174055"/>
                  </a:cubicBezTo>
                  <a:cubicBezTo>
                    <a:pt x="178956" y="164543"/>
                    <a:pt x="181813" y="153024"/>
                    <a:pt x="181813" y="139790"/>
                  </a:cubicBezTo>
                  <a:lnTo>
                    <a:pt x="181737" y="139790"/>
                  </a:lnTo>
                  <a:lnTo>
                    <a:pt x="181737" y="90540"/>
                  </a:lnTo>
                  <a:cubicBezTo>
                    <a:pt x="181458" y="83986"/>
                    <a:pt x="172517" y="78233"/>
                    <a:pt x="161277" y="78233"/>
                  </a:cubicBezTo>
                  <a:cubicBezTo>
                    <a:pt x="150051" y="78233"/>
                    <a:pt x="140945" y="82361"/>
                    <a:pt x="141046" y="90540"/>
                  </a:cubicBezTo>
                  <a:lnTo>
                    <a:pt x="141046" y="139790"/>
                  </a:lnTo>
                  <a:lnTo>
                    <a:pt x="140957" y="139790"/>
                  </a:lnTo>
                  <a:cubicBezTo>
                    <a:pt x="140957" y="146102"/>
                    <a:pt x="139865" y="151119"/>
                    <a:pt x="137897" y="154751"/>
                  </a:cubicBezTo>
                  <a:cubicBezTo>
                    <a:pt x="136601" y="157126"/>
                    <a:pt x="134836" y="158942"/>
                    <a:pt x="132715" y="160136"/>
                  </a:cubicBezTo>
                  <a:cubicBezTo>
                    <a:pt x="130327" y="161469"/>
                    <a:pt x="127203" y="162168"/>
                    <a:pt x="123495" y="162168"/>
                  </a:cubicBezTo>
                  <a:cubicBezTo>
                    <a:pt x="116827" y="162168"/>
                    <a:pt x="108877" y="159983"/>
                    <a:pt x="100089" y="155360"/>
                  </a:cubicBezTo>
                  <a:lnTo>
                    <a:pt x="99136" y="154814"/>
                  </a:lnTo>
                  <a:cubicBezTo>
                    <a:pt x="82321" y="145696"/>
                    <a:pt x="66904" y="130341"/>
                    <a:pt x="55639" y="112968"/>
                  </a:cubicBezTo>
                  <a:cubicBezTo>
                    <a:pt x="44666" y="96039"/>
                    <a:pt x="37846" y="77611"/>
                    <a:pt x="37846" y="61761"/>
                  </a:cubicBezTo>
                  <a:lnTo>
                    <a:pt x="37846" y="10009"/>
                  </a:lnTo>
                </a:path>
              </a:pathLst>
            </a:custGeom>
            <a:solidFill>
              <a:srgbClr val="EC8B1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7" name="자유형: 도형 816">
              <a:extLst>
                <a:ext uri="{FF2B5EF4-FFF2-40B4-BE49-F238E27FC236}">
                  <a16:creationId xmlns:a16="http://schemas.microsoft.com/office/drawing/2014/main" id="{65FD1888-C5CF-4630-BA8F-CAF62CE323EF}"/>
                </a:ext>
              </a:extLst>
            </p:cNvPr>
            <p:cNvSpPr/>
            <p:nvPr/>
          </p:nvSpPr>
          <p:spPr>
            <a:xfrm flipV="1">
              <a:off x="7975523" y="2723349"/>
              <a:ext cx="175463" cy="203048"/>
            </a:xfrm>
            <a:custGeom>
              <a:avLst/>
              <a:gdLst>
                <a:gd name="connsiteX0" fmla="*/ 28483 w 175463"/>
                <a:gd name="connsiteY0" fmla="*/ 10010 h 203048"/>
                <a:gd name="connsiteX1" fmla="*/ 8303 w 175463"/>
                <a:gd name="connsiteY1" fmla="*/ -2360 h 203048"/>
                <a:gd name="connsiteX2" fmla="*/ -3013 w 175463"/>
                <a:gd name="connsiteY2" fmla="*/ -683 h 203048"/>
                <a:gd name="connsiteX3" fmla="*/ -3013 w 175463"/>
                <a:gd name="connsiteY3" fmla="*/ 59426 h 203048"/>
                <a:gd name="connsiteX4" fmla="*/ 21485 w 175463"/>
                <a:gd name="connsiteY4" fmla="*/ 132806 h 203048"/>
                <a:gd name="connsiteX5" fmla="*/ 79664 w 175463"/>
                <a:gd name="connsiteY5" fmla="*/ 188369 h 203048"/>
                <a:gd name="connsiteX6" fmla="*/ 80871 w 175463"/>
                <a:gd name="connsiteY6" fmla="*/ 188979 h 203048"/>
                <a:gd name="connsiteX7" fmla="*/ 123492 w 175463"/>
                <a:gd name="connsiteY7" fmla="*/ 200688 h 203048"/>
                <a:gd name="connsiteX8" fmla="*/ 134083 w 175463"/>
                <a:gd name="connsiteY8" fmla="*/ 199824 h 203048"/>
                <a:gd name="connsiteX9" fmla="*/ 143304 w 175463"/>
                <a:gd name="connsiteY9" fmla="*/ 195722 h 203048"/>
                <a:gd name="connsiteX10" fmla="*/ 164437 w 175463"/>
                <a:gd name="connsiteY10" fmla="*/ 174056 h 203048"/>
                <a:gd name="connsiteX11" fmla="*/ 172450 w 175463"/>
                <a:gd name="connsiteY11" fmla="*/ 139791 h 203048"/>
                <a:gd name="connsiteX12" fmla="*/ 172374 w 175463"/>
                <a:gd name="connsiteY12" fmla="*/ 139791 h 203048"/>
                <a:gd name="connsiteX13" fmla="*/ 172374 w 175463"/>
                <a:gd name="connsiteY13" fmla="*/ 90541 h 203048"/>
                <a:gd name="connsiteX14" fmla="*/ 151914 w 175463"/>
                <a:gd name="connsiteY14" fmla="*/ 78234 h 203048"/>
                <a:gd name="connsiteX15" fmla="*/ 141043 w 175463"/>
                <a:gd name="connsiteY15" fmla="*/ 79796 h 203048"/>
                <a:gd name="connsiteX16" fmla="*/ 141043 w 175463"/>
                <a:gd name="connsiteY16" fmla="*/ 137455 h 203048"/>
                <a:gd name="connsiteX17" fmla="*/ 140954 w 175463"/>
                <a:gd name="connsiteY17" fmla="*/ 137455 h 203048"/>
                <a:gd name="connsiteX18" fmla="*/ 137893 w 175463"/>
                <a:gd name="connsiteY18" fmla="*/ 152415 h 203048"/>
                <a:gd name="connsiteX19" fmla="*/ 132712 w 175463"/>
                <a:gd name="connsiteY19" fmla="*/ 157787 h 203048"/>
                <a:gd name="connsiteX20" fmla="*/ 123847 w 175463"/>
                <a:gd name="connsiteY20" fmla="*/ 159819 h 203048"/>
                <a:gd name="connsiteX21" fmla="*/ 123352 w 175463"/>
                <a:gd name="connsiteY21" fmla="*/ 160137 h 203048"/>
                <a:gd name="connsiteX22" fmla="*/ 114132 w 175463"/>
                <a:gd name="connsiteY22" fmla="*/ 162169 h 203048"/>
                <a:gd name="connsiteX23" fmla="*/ 90726 w 175463"/>
                <a:gd name="connsiteY23" fmla="*/ 155361 h 203048"/>
                <a:gd name="connsiteX24" fmla="*/ 89773 w 175463"/>
                <a:gd name="connsiteY24" fmla="*/ 154815 h 203048"/>
                <a:gd name="connsiteX25" fmla="*/ 46276 w 175463"/>
                <a:gd name="connsiteY25" fmla="*/ 112969 h 203048"/>
                <a:gd name="connsiteX26" fmla="*/ 28483 w 175463"/>
                <a:gd name="connsiteY26" fmla="*/ 61762 h 203048"/>
                <a:gd name="connsiteX27" fmla="*/ 28483 w 175463"/>
                <a:gd name="connsiteY27" fmla="*/ 10010 h 20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5463" h="203048">
                  <a:moveTo>
                    <a:pt x="28483" y="10010"/>
                  </a:moveTo>
                  <a:cubicBezTo>
                    <a:pt x="28483" y="2149"/>
                    <a:pt x="16405" y="-2436"/>
                    <a:pt x="8303" y="-2360"/>
                  </a:cubicBezTo>
                  <a:cubicBezTo>
                    <a:pt x="4861" y="-2334"/>
                    <a:pt x="696" y="-1915"/>
                    <a:pt x="-3013" y="-683"/>
                  </a:cubicBezTo>
                  <a:lnTo>
                    <a:pt x="-3013" y="59426"/>
                  </a:lnTo>
                  <a:cubicBezTo>
                    <a:pt x="-3013" y="83162"/>
                    <a:pt x="6372" y="109502"/>
                    <a:pt x="21485" y="132806"/>
                  </a:cubicBezTo>
                  <a:cubicBezTo>
                    <a:pt x="36306" y="155666"/>
                    <a:pt x="56906" y="176037"/>
                    <a:pt x="79664" y="188369"/>
                  </a:cubicBezTo>
                  <a:lnTo>
                    <a:pt x="80871" y="188979"/>
                  </a:lnTo>
                  <a:cubicBezTo>
                    <a:pt x="95869" y="196903"/>
                    <a:pt x="110411" y="200688"/>
                    <a:pt x="123492" y="200688"/>
                  </a:cubicBezTo>
                  <a:cubicBezTo>
                    <a:pt x="127124" y="200688"/>
                    <a:pt x="130667" y="200396"/>
                    <a:pt x="134083" y="199824"/>
                  </a:cubicBezTo>
                  <a:cubicBezTo>
                    <a:pt x="137284" y="198719"/>
                    <a:pt x="140370" y="197360"/>
                    <a:pt x="143304" y="195722"/>
                  </a:cubicBezTo>
                  <a:cubicBezTo>
                    <a:pt x="152130" y="190769"/>
                    <a:pt x="159319" y="183479"/>
                    <a:pt x="164437" y="174056"/>
                  </a:cubicBezTo>
                  <a:cubicBezTo>
                    <a:pt x="169593" y="164544"/>
                    <a:pt x="172450" y="153025"/>
                    <a:pt x="172450" y="139791"/>
                  </a:cubicBezTo>
                  <a:lnTo>
                    <a:pt x="172374" y="139791"/>
                  </a:lnTo>
                  <a:lnTo>
                    <a:pt x="172374" y="90541"/>
                  </a:lnTo>
                  <a:cubicBezTo>
                    <a:pt x="172095" y="83987"/>
                    <a:pt x="163154" y="78234"/>
                    <a:pt x="151914" y="78234"/>
                  </a:cubicBezTo>
                  <a:cubicBezTo>
                    <a:pt x="147914" y="78234"/>
                    <a:pt x="144180" y="78755"/>
                    <a:pt x="141043" y="79796"/>
                  </a:cubicBezTo>
                  <a:lnTo>
                    <a:pt x="141043" y="137455"/>
                  </a:lnTo>
                  <a:lnTo>
                    <a:pt x="140954" y="137455"/>
                  </a:lnTo>
                  <a:cubicBezTo>
                    <a:pt x="140954" y="143766"/>
                    <a:pt x="139862" y="148770"/>
                    <a:pt x="137893" y="152415"/>
                  </a:cubicBezTo>
                  <a:cubicBezTo>
                    <a:pt x="136598" y="154790"/>
                    <a:pt x="134846" y="156594"/>
                    <a:pt x="132712" y="157787"/>
                  </a:cubicBezTo>
                  <a:cubicBezTo>
                    <a:pt x="130401" y="159083"/>
                    <a:pt x="127416" y="159781"/>
                    <a:pt x="123847" y="159819"/>
                  </a:cubicBezTo>
                  <a:lnTo>
                    <a:pt x="123352" y="160137"/>
                  </a:lnTo>
                  <a:cubicBezTo>
                    <a:pt x="120965" y="161470"/>
                    <a:pt x="117840" y="162169"/>
                    <a:pt x="114132" y="162169"/>
                  </a:cubicBezTo>
                  <a:cubicBezTo>
                    <a:pt x="107464" y="162169"/>
                    <a:pt x="99514" y="159984"/>
                    <a:pt x="90726" y="155361"/>
                  </a:cubicBezTo>
                  <a:lnTo>
                    <a:pt x="89773" y="154815"/>
                  </a:lnTo>
                  <a:cubicBezTo>
                    <a:pt x="72959" y="145697"/>
                    <a:pt x="57541" y="130342"/>
                    <a:pt x="46276" y="112969"/>
                  </a:cubicBezTo>
                  <a:cubicBezTo>
                    <a:pt x="35303" y="96040"/>
                    <a:pt x="28483" y="77612"/>
                    <a:pt x="28483" y="61762"/>
                  </a:cubicBezTo>
                  <a:lnTo>
                    <a:pt x="28483" y="10010"/>
                  </a:lnTo>
                </a:path>
              </a:pathLst>
            </a:custGeom>
            <a:solidFill>
              <a:srgbClr val="FBC80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8" name="자유형: 도형 817">
              <a:extLst>
                <a:ext uri="{FF2B5EF4-FFF2-40B4-BE49-F238E27FC236}">
                  <a16:creationId xmlns:a16="http://schemas.microsoft.com/office/drawing/2014/main" id="{CBF7FEE6-59FC-42E1-AB8A-BF2768743B17}"/>
                </a:ext>
              </a:extLst>
            </p:cNvPr>
            <p:cNvSpPr/>
            <p:nvPr/>
          </p:nvSpPr>
          <p:spPr>
            <a:xfrm flipV="1">
              <a:off x="8004428" y="2729281"/>
              <a:ext cx="135775" cy="59347"/>
            </a:xfrm>
            <a:custGeom>
              <a:avLst/>
              <a:gdLst>
                <a:gd name="connsiteX0" fmla="*/ -3019 w 135775"/>
                <a:gd name="connsiteY0" fmla="*/ -2420 h 59347"/>
                <a:gd name="connsiteX1" fmla="*/ 49279 w 135775"/>
                <a:gd name="connsiteY1" fmla="*/ 44621 h 59347"/>
                <a:gd name="connsiteX2" fmla="*/ 50486 w 135775"/>
                <a:gd name="connsiteY2" fmla="*/ 45218 h 59347"/>
                <a:gd name="connsiteX3" fmla="*/ 93107 w 135775"/>
                <a:gd name="connsiteY3" fmla="*/ 56927 h 59347"/>
                <a:gd name="connsiteX4" fmla="*/ 103699 w 135775"/>
                <a:gd name="connsiteY4" fmla="*/ 56077 h 59347"/>
                <a:gd name="connsiteX5" fmla="*/ 112906 w 135775"/>
                <a:gd name="connsiteY5" fmla="*/ 51975 h 59347"/>
                <a:gd name="connsiteX6" fmla="*/ 132757 w 135775"/>
                <a:gd name="connsiteY6" fmla="*/ 32556 h 59347"/>
                <a:gd name="connsiteX7" fmla="*/ 118850 w 135775"/>
                <a:gd name="connsiteY7" fmla="*/ 42107 h 59347"/>
                <a:gd name="connsiteX8" fmla="*/ 108461 w 135775"/>
                <a:gd name="connsiteY8" fmla="*/ 46209 h 59347"/>
                <a:gd name="connsiteX9" fmla="*/ 96524 w 135775"/>
                <a:gd name="connsiteY9" fmla="*/ 47060 h 59347"/>
                <a:gd name="connsiteX10" fmla="*/ 48518 w 135775"/>
                <a:gd name="connsiteY10" fmla="*/ 35363 h 59347"/>
                <a:gd name="connsiteX11" fmla="*/ 47159 w 135775"/>
                <a:gd name="connsiteY11" fmla="*/ 34753 h 59347"/>
                <a:gd name="connsiteX12" fmla="*/ -3019 w 135775"/>
                <a:gd name="connsiteY12" fmla="*/ -2420 h 59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5775" h="59347">
                  <a:moveTo>
                    <a:pt x="-3019" y="-2420"/>
                  </a:moveTo>
                  <a:cubicBezTo>
                    <a:pt x="11154" y="16922"/>
                    <a:pt x="29379" y="33839"/>
                    <a:pt x="49279" y="44621"/>
                  </a:cubicBezTo>
                  <a:lnTo>
                    <a:pt x="50486" y="45218"/>
                  </a:lnTo>
                  <a:cubicBezTo>
                    <a:pt x="65485" y="53156"/>
                    <a:pt x="80026" y="56927"/>
                    <a:pt x="93107" y="56927"/>
                  </a:cubicBezTo>
                  <a:cubicBezTo>
                    <a:pt x="96739" y="56927"/>
                    <a:pt x="100270" y="56635"/>
                    <a:pt x="103699" y="56077"/>
                  </a:cubicBezTo>
                  <a:cubicBezTo>
                    <a:pt x="106899" y="54972"/>
                    <a:pt x="109985" y="53613"/>
                    <a:pt x="112906" y="51975"/>
                  </a:cubicBezTo>
                  <a:cubicBezTo>
                    <a:pt x="121034" y="47415"/>
                    <a:pt x="127753" y="40900"/>
                    <a:pt x="132757" y="32556"/>
                  </a:cubicBezTo>
                  <a:cubicBezTo>
                    <a:pt x="128667" y="36341"/>
                    <a:pt x="124006" y="39541"/>
                    <a:pt x="118850" y="42107"/>
                  </a:cubicBezTo>
                  <a:cubicBezTo>
                    <a:pt x="115561" y="43745"/>
                    <a:pt x="112081" y="45117"/>
                    <a:pt x="108461" y="46209"/>
                  </a:cubicBezTo>
                  <a:cubicBezTo>
                    <a:pt x="104613" y="46767"/>
                    <a:pt x="100638" y="47060"/>
                    <a:pt x="96524" y="47060"/>
                  </a:cubicBezTo>
                  <a:cubicBezTo>
                    <a:pt x="81791" y="47060"/>
                    <a:pt x="65421" y="43300"/>
                    <a:pt x="48518" y="35363"/>
                  </a:cubicBezTo>
                  <a:lnTo>
                    <a:pt x="47159" y="34753"/>
                  </a:lnTo>
                  <a:cubicBezTo>
                    <a:pt x="28655" y="25851"/>
                    <a:pt x="11408" y="12757"/>
                    <a:pt x="-3019" y="-2420"/>
                  </a:cubicBezTo>
                </a:path>
              </a:pathLst>
            </a:custGeom>
            <a:solidFill>
              <a:srgbClr val="F8E52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9" name="자유형: 도형 818">
              <a:extLst>
                <a:ext uri="{FF2B5EF4-FFF2-40B4-BE49-F238E27FC236}">
                  <a16:creationId xmlns:a16="http://schemas.microsoft.com/office/drawing/2014/main" id="{5816F889-933C-446B-A240-3E4EB91A5070}"/>
                </a:ext>
              </a:extLst>
            </p:cNvPr>
            <p:cNvSpPr/>
            <p:nvPr/>
          </p:nvSpPr>
          <p:spPr>
            <a:xfrm flipV="1">
              <a:off x="7994230" y="2857103"/>
              <a:ext cx="186525" cy="274146"/>
            </a:xfrm>
            <a:custGeom>
              <a:avLst/>
              <a:gdLst>
                <a:gd name="connsiteX0" fmla="*/ 183496 w 186525"/>
                <a:gd name="connsiteY0" fmla="*/ 119941 h 274146"/>
                <a:gd name="connsiteX1" fmla="*/ 154044 w 186525"/>
                <a:gd name="connsiteY1" fmla="*/ 75974 h 274146"/>
                <a:gd name="connsiteX2" fmla="*/ 26409 w 186525"/>
                <a:gd name="connsiteY2" fmla="*/ 2656 h 274146"/>
                <a:gd name="connsiteX3" fmla="*/ -3030 w 186525"/>
                <a:gd name="connsiteY3" fmla="*/ 12766 h 274146"/>
                <a:gd name="connsiteX4" fmla="*/ -3030 w 186525"/>
                <a:gd name="connsiteY4" fmla="*/ 149799 h 274146"/>
                <a:gd name="connsiteX5" fmla="*/ 26409 w 186525"/>
                <a:gd name="connsiteY5" fmla="*/ 193753 h 274146"/>
                <a:gd name="connsiteX6" fmla="*/ 154044 w 186525"/>
                <a:gd name="connsiteY6" fmla="*/ 267083 h 274146"/>
                <a:gd name="connsiteX7" fmla="*/ 183496 w 186525"/>
                <a:gd name="connsiteY7" fmla="*/ 256961 h 274146"/>
                <a:gd name="connsiteX8" fmla="*/ 183496 w 186525"/>
                <a:gd name="connsiteY8" fmla="*/ 119941 h 27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525" h="274146">
                  <a:moveTo>
                    <a:pt x="183496" y="119941"/>
                  </a:moveTo>
                  <a:cubicBezTo>
                    <a:pt x="183496" y="104993"/>
                    <a:pt x="170313" y="85321"/>
                    <a:pt x="154044" y="75974"/>
                  </a:cubicBezTo>
                  <a:lnTo>
                    <a:pt x="26409" y="2656"/>
                  </a:lnTo>
                  <a:cubicBezTo>
                    <a:pt x="10153" y="-6691"/>
                    <a:pt x="-3030" y="-2170"/>
                    <a:pt x="-3030" y="12766"/>
                  </a:cubicBezTo>
                  <a:lnTo>
                    <a:pt x="-3030" y="149799"/>
                  </a:lnTo>
                  <a:cubicBezTo>
                    <a:pt x="-3030" y="164721"/>
                    <a:pt x="10153" y="184406"/>
                    <a:pt x="26409" y="193753"/>
                  </a:cubicBezTo>
                  <a:lnTo>
                    <a:pt x="154044" y="267083"/>
                  </a:lnTo>
                  <a:cubicBezTo>
                    <a:pt x="170313" y="276418"/>
                    <a:pt x="183496" y="271884"/>
                    <a:pt x="183496" y="256961"/>
                  </a:cubicBezTo>
                  <a:lnTo>
                    <a:pt x="183496" y="119941"/>
                  </a:lnTo>
                </a:path>
              </a:pathLst>
            </a:custGeom>
            <a:solidFill>
              <a:srgbClr val="EC8B1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0" name="자유형: 도형 819">
              <a:extLst>
                <a:ext uri="{FF2B5EF4-FFF2-40B4-BE49-F238E27FC236}">
                  <a16:creationId xmlns:a16="http://schemas.microsoft.com/office/drawing/2014/main" id="{3E013DD1-4D1B-4704-89D7-6D8016BAE8E1}"/>
                </a:ext>
              </a:extLst>
            </p:cNvPr>
            <p:cNvSpPr/>
            <p:nvPr/>
          </p:nvSpPr>
          <p:spPr>
            <a:xfrm flipV="1">
              <a:off x="7994230" y="2857103"/>
              <a:ext cx="186525" cy="140109"/>
            </a:xfrm>
            <a:custGeom>
              <a:avLst/>
              <a:gdLst>
                <a:gd name="connsiteX0" fmla="*/ -3030 w 186525"/>
                <a:gd name="connsiteY0" fmla="*/ 12094 h 140109"/>
                <a:gd name="connsiteX1" fmla="*/ -3030 w 186525"/>
                <a:gd name="connsiteY1" fmla="*/ 15701 h 140109"/>
                <a:gd name="connsiteX2" fmla="*/ 26409 w 186525"/>
                <a:gd name="connsiteY2" fmla="*/ 59656 h 140109"/>
                <a:gd name="connsiteX3" fmla="*/ 154044 w 186525"/>
                <a:gd name="connsiteY3" fmla="*/ 132985 h 140109"/>
                <a:gd name="connsiteX4" fmla="*/ 183496 w 186525"/>
                <a:gd name="connsiteY4" fmla="*/ 122864 h 140109"/>
                <a:gd name="connsiteX5" fmla="*/ 183496 w 186525"/>
                <a:gd name="connsiteY5" fmla="*/ 53026 h 140109"/>
                <a:gd name="connsiteX6" fmla="*/ 32835 w 186525"/>
                <a:gd name="connsiteY6" fmla="*/ -2270 h 140109"/>
                <a:gd name="connsiteX7" fmla="*/ -3030 w 186525"/>
                <a:gd name="connsiteY7" fmla="*/ 12094 h 14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525" h="140109">
                  <a:moveTo>
                    <a:pt x="-3030" y="12094"/>
                  </a:moveTo>
                  <a:lnTo>
                    <a:pt x="-3030" y="15701"/>
                  </a:lnTo>
                  <a:cubicBezTo>
                    <a:pt x="-3030" y="30624"/>
                    <a:pt x="10153" y="50309"/>
                    <a:pt x="26409" y="59656"/>
                  </a:cubicBezTo>
                  <a:lnTo>
                    <a:pt x="154044" y="132985"/>
                  </a:lnTo>
                  <a:cubicBezTo>
                    <a:pt x="170313" y="142320"/>
                    <a:pt x="183496" y="137786"/>
                    <a:pt x="183496" y="122864"/>
                  </a:cubicBezTo>
                  <a:lnTo>
                    <a:pt x="183496" y="53026"/>
                  </a:lnTo>
                  <a:lnTo>
                    <a:pt x="32835" y="-2270"/>
                  </a:lnTo>
                  <a:cubicBezTo>
                    <a:pt x="23209" y="-2168"/>
                    <a:pt x="9061" y="4068"/>
                    <a:pt x="-3030" y="12094"/>
                  </a:cubicBezTo>
                </a:path>
              </a:pathLst>
            </a:custGeom>
            <a:solidFill>
              <a:srgbClr val="F5F014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1" name="자유형: 도형 820">
              <a:extLst>
                <a:ext uri="{FF2B5EF4-FFF2-40B4-BE49-F238E27FC236}">
                  <a16:creationId xmlns:a16="http://schemas.microsoft.com/office/drawing/2014/main" id="{400EDF2D-B7B0-415C-9241-DA1FCAE0B1AD}"/>
                </a:ext>
              </a:extLst>
            </p:cNvPr>
            <p:cNvSpPr/>
            <p:nvPr/>
          </p:nvSpPr>
          <p:spPr>
            <a:xfrm flipV="1">
              <a:off x="8000771" y="2859913"/>
              <a:ext cx="186537" cy="274143"/>
            </a:xfrm>
            <a:custGeom>
              <a:avLst/>
              <a:gdLst>
                <a:gd name="connsiteX0" fmla="*/ 183503 w 186537"/>
                <a:gd name="connsiteY0" fmla="*/ 119944 h 274143"/>
                <a:gd name="connsiteX1" fmla="*/ 154052 w 186537"/>
                <a:gd name="connsiteY1" fmla="*/ 75976 h 274143"/>
                <a:gd name="connsiteX2" fmla="*/ 26417 w 186537"/>
                <a:gd name="connsiteY2" fmla="*/ 2659 h 274143"/>
                <a:gd name="connsiteX3" fmla="*/ -3034 w 186537"/>
                <a:gd name="connsiteY3" fmla="*/ 12768 h 274143"/>
                <a:gd name="connsiteX4" fmla="*/ -3034 w 186537"/>
                <a:gd name="connsiteY4" fmla="*/ 149801 h 274143"/>
                <a:gd name="connsiteX5" fmla="*/ 26417 w 186537"/>
                <a:gd name="connsiteY5" fmla="*/ 193756 h 274143"/>
                <a:gd name="connsiteX6" fmla="*/ 154052 w 186537"/>
                <a:gd name="connsiteY6" fmla="*/ 267073 h 274143"/>
                <a:gd name="connsiteX7" fmla="*/ 183491 w 186537"/>
                <a:gd name="connsiteY7" fmla="*/ 256964 h 274143"/>
                <a:gd name="connsiteX8" fmla="*/ 183503 w 186537"/>
                <a:gd name="connsiteY8" fmla="*/ 119944 h 27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537" h="274143">
                  <a:moveTo>
                    <a:pt x="183503" y="119944"/>
                  </a:moveTo>
                  <a:cubicBezTo>
                    <a:pt x="183503" y="104996"/>
                    <a:pt x="170308" y="85324"/>
                    <a:pt x="154052" y="75976"/>
                  </a:cubicBezTo>
                  <a:lnTo>
                    <a:pt x="26417" y="2659"/>
                  </a:lnTo>
                  <a:cubicBezTo>
                    <a:pt x="10161" y="-6688"/>
                    <a:pt x="-3034" y="-2167"/>
                    <a:pt x="-3034" y="12768"/>
                  </a:cubicBezTo>
                  <a:lnTo>
                    <a:pt x="-3034" y="149801"/>
                  </a:lnTo>
                  <a:cubicBezTo>
                    <a:pt x="-3034" y="164724"/>
                    <a:pt x="10161" y="184409"/>
                    <a:pt x="26417" y="193756"/>
                  </a:cubicBezTo>
                  <a:lnTo>
                    <a:pt x="154052" y="267073"/>
                  </a:lnTo>
                  <a:cubicBezTo>
                    <a:pt x="170308" y="276420"/>
                    <a:pt x="183491" y="271886"/>
                    <a:pt x="183491" y="256964"/>
                  </a:cubicBezTo>
                  <a:lnTo>
                    <a:pt x="183503" y="119944"/>
                  </a:lnTo>
                </a:path>
              </a:pathLst>
            </a:custGeom>
            <a:solidFill>
              <a:srgbClr val="FBC80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2" name="자유형: 도형 821">
              <a:extLst>
                <a:ext uri="{FF2B5EF4-FFF2-40B4-BE49-F238E27FC236}">
                  <a16:creationId xmlns:a16="http://schemas.microsoft.com/office/drawing/2014/main" id="{244CE162-DA72-4805-8F7D-B6A65CA5F5D7}"/>
                </a:ext>
              </a:extLst>
            </p:cNvPr>
            <p:cNvSpPr/>
            <p:nvPr/>
          </p:nvSpPr>
          <p:spPr>
            <a:xfrm flipV="1">
              <a:off x="7966648" y="2593266"/>
              <a:ext cx="144167" cy="239810"/>
            </a:xfrm>
            <a:custGeom>
              <a:avLst/>
              <a:gdLst>
                <a:gd name="connsiteX0" fmla="*/ 23138 w 144167"/>
                <a:gd name="connsiteY0" fmla="*/ 71249 h 239810"/>
                <a:gd name="connsiteX1" fmla="*/ 23138 w 144167"/>
                <a:gd name="connsiteY1" fmla="*/ 42878 h 239810"/>
                <a:gd name="connsiteX2" fmla="*/ 14718 w 144167"/>
                <a:gd name="connsiteY2" fmla="*/ 28019 h 239810"/>
                <a:gd name="connsiteX3" fmla="*/ 837 w 144167"/>
                <a:gd name="connsiteY3" fmla="*/ 37213 h 239810"/>
                <a:gd name="connsiteX4" fmla="*/ 1840 w 144167"/>
                <a:gd name="connsiteY4" fmla="*/ 61064 h 239810"/>
                <a:gd name="connsiteX5" fmla="*/ 23138 w 144167"/>
                <a:gd name="connsiteY5" fmla="*/ 71249 h 239810"/>
                <a:gd name="connsiteX6" fmla="*/ 13029 w 144167"/>
                <a:gd name="connsiteY6" fmla="*/ 201653 h 239810"/>
                <a:gd name="connsiteX7" fmla="*/ 13842 w 144167"/>
                <a:gd name="connsiteY7" fmla="*/ 225313 h 239810"/>
                <a:gd name="connsiteX8" fmla="*/ 23138 w 144167"/>
                <a:gd name="connsiteY8" fmla="*/ 235016 h 239810"/>
                <a:gd name="connsiteX9" fmla="*/ 23138 w 144167"/>
                <a:gd name="connsiteY9" fmla="*/ 194973 h 239810"/>
                <a:gd name="connsiteX10" fmla="*/ 23138 w 144167"/>
                <a:gd name="connsiteY10" fmla="*/ 42878 h 239810"/>
                <a:gd name="connsiteX11" fmla="*/ 24294 w 144167"/>
                <a:gd name="connsiteY11" fmla="*/ 44694 h 239810"/>
                <a:gd name="connsiteX12" fmla="*/ 37058 w 144167"/>
                <a:gd name="connsiteY12" fmla="*/ 62042 h 239810"/>
                <a:gd name="connsiteX13" fmla="*/ 23265 w 144167"/>
                <a:gd name="connsiteY13" fmla="*/ 71160 h 239810"/>
                <a:gd name="connsiteX14" fmla="*/ 23138 w 144167"/>
                <a:gd name="connsiteY14" fmla="*/ 71249 h 239810"/>
                <a:gd name="connsiteX15" fmla="*/ 23138 w 144167"/>
                <a:gd name="connsiteY15" fmla="*/ 235016 h 239810"/>
                <a:gd name="connsiteX16" fmla="*/ 35559 w 144167"/>
                <a:gd name="connsiteY16" fmla="*/ 235727 h 239810"/>
                <a:gd name="connsiteX17" fmla="*/ 78726 w 144167"/>
                <a:gd name="connsiteY17" fmla="*/ 207178 h 239810"/>
                <a:gd name="connsiteX18" fmla="*/ 126428 w 144167"/>
                <a:gd name="connsiteY18" fmla="*/ 146268 h 239810"/>
                <a:gd name="connsiteX19" fmla="*/ 140677 w 144167"/>
                <a:gd name="connsiteY19" fmla="*/ 67097 h 239810"/>
                <a:gd name="connsiteX20" fmla="*/ 140512 w 144167"/>
                <a:gd name="connsiteY20" fmla="*/ 65750 h 239810"/>
                <a:gd name="connsiteX21" fmla="*/ 126770 w 144167"/>
                <a:gd name="connsiteY21" fmla="*/ 23739 h 239810"/>
                <a:gd name="connsiteX22" fmla="*/ 104596 w 144167"/>
                <a:gd name="connsiteY22" fmla="*/ 3444 h 239810"/>
                <a:gd name="connsiteX23" fmla="*/ 74865 w 144167"/>
                <a:gd name="connsiteY23" fmla="*/ -2233 h 239810"/>
                <a:gd name="connsiteX24" fmla="*/ 49135 w 144167"/>
                <a:gd name="connsiteY24" fmla="*/ 5667 h 239810"/>
                <a:gd name="connsiteX25" fmla="*/ 58444 w 144167"/>
                <a:gd name="connsiteY25" fmla="*/ 22507 h 239810"/>
                <a:gd name="connsiteX26" fmla="*/ 71868 w 144167"/>
                <a:gd name="connsiteY26" fmla="*/ 40058 h 239810"/>
                <a:gd name="connsiteX27" fmla="*/ 78574 w 144167"/>
                <a:gd name="connsiteY27" fmla="*/ 38357 h 239810"/>
                <a:gd name="connsiteX28" fmla="*/ 85914 w 144167"/>
                <a:gd name="connsiteY28" fmla="*/ 39715 h 239810"/>
                <a:gd name="connsiteX29" fmla="*/ 92696 w 144167"/>
                <a:gd name="connsiteY29" fmla="*/ 46281 h 239810"/>
                <a:gd name="connsiteX30" fmla="*/ 99935 w 144167"/>
                <a:gd name="connsiteY30" fmla="*/ 69560 h 239810"/>
                <a:gd name="connsiteX31" fmla="*/ 99999 w 144167"/>
                <a:gd name="connsiteY31" fmla="*/ 70665 h 239810"/>
                <a:gd name="connsiteX32" fmla="*/ 89102 w 144167"/>
                <a:gd name="connsiteY32" fmla="*/ 130025 h 239810"/>
                <a:gd name="connsiteX33" fmla="*/ 56197 w 144167"/>
                <a:gd name="connsiteY33" fmla="*/ 173103 h 239810"/>
                <a:gd name="connsiteX34" fmla="*/ 23138 w 144167"/>
                <a:gd name="connsiteY34" fmla="*/ 194973 h 239810"/>
                <a:gd name="connsiteX35" fmla="*/ 23138 w 144167"/>
                <a:gd name="connsiteY35" fmla="*/ 235016 h 239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4167" h="239810">
                  <a:moveTo>
                    <a:pt x="23138" y="71249"/>
                  </a:moveTo>
                  <a:lnTo>
                    <a:pt x="23138" y="42878"/>
                  </a:lnTo>
                  <a:cubicBezTo>
                    <a:pt x="20065" y="38026"/>
                    <a:pt x="17258" y="33073"/>
                    <a:pt x="14718" y="28019"/>
                  </a:cubicBezTo>
                  <a:lnTo>
                    <a:pt x="837" y="37213"/>
                  </a:lnTo>
                  <a:cubicBezTo>
                    <a:pt x="-4497" y="41062"/>
                    <a:pt x="-4357" y="51692"/>
                    <a:pt x="1840" y="61064"/>
                  </a:cubicBezTo>
                  <a:cubicBezTo>
                    <a:pt x="7987" y="70361"/>
                    <a:pt x="16382" y="75669"/>
                    <a:pt x="23138" y="71249"/>
                  </a:cubicBezTo>
                  <a:close/>
                  <a:moveTo>
                    <a:pt x="13029" y="201653"/>
                  </a:moveTo>
                  <a:cubicBezTo>
                    <a:pt x="6476" y="205997"/>
                    <a:pt x="9321" y="218582"/>
                    <a:pt x="13842" y="225313"/>
                  </a:cubicBezTo>
                  <a:cubicBezTo>
                    <a:pt x="16103" y="228653"/>
                    <a:pt x="19367" y="232565"/>
                    <a:pt x="23138" y="235016"/>
                  </a:cubicBezTo>
                  <a:lnTo>
                    <a:pt x="23138" y="194973"/>
                  </a:lnTo>
                  <a:close/>
                  <a:moveTo>
                    <a:pt x="23138" y="42878"/>
                  </a:moveTo>
                  <a:lnTo>
                    <a:pt x="24294" y="44694"/>
                  </a:lnTo>
                  <a:cubicBezTo>
                    <a:pt x="28168" y="50676"/>
                    <a:pt x="32448" y="56492"/>
                    <a:pt x="37058" y="62042"/>
                  </a:cubicBezTo>
                  <a:lnTo>
                    <a:pt x="23265" y="71160"/>
                  </a:lnTo>
                  <a:lnTo>
                    <a:pt x="23138" y="71249"/>
                  </a:lnTo>
                  <a:close/>
                  <a:moveTo>
                    <a:pt x="23138" y="235016"/>
                  </a:moveTo>
                  <a:cubicBezTo>
                    <a:pt x="26936" y="237467"/>
                    <a:pt x="31254" y="238420"/>
                    <a:pt x="35559" y="235727"/>
                  </a:cubicBezTo>
                  <a:lnTo>
                    <a:pt x="78726" y="207178"/>
                  </a:lnTo>
                  <a:cubicBezTo>
                    <a:pt x="98538" y="194084"/>
                    <a:pt x="115328" y="171732"/>
                    <a:pt x="126428" y="146268"/>
                  </a:cubicBezTo>
                  <a:cubicBezTo>
                    <a:pt x="137324" y="121288"/>
                    <a:pt x="142938" y="92890"/>
                    <a:pt x="140677" y="67097"/>
                  </a:cubicBezTo>
                  <a:lnTo>
                    <a:pt x="140512" y="65750"/>
                  </a:lnTo>
                  <a:cubicBezTo>
                    <a:pt x="138861" y="48859"/>
                    <a:pt x="133984" y="34661"/>
                    <a:pt x="126770" y="23739"/>
                  </a:cubicBezTo>
                  <a:cubicBezTo>
                    <a:pt x="120852" y="14785"/>
                    <a:pt x="113321" y="7940"/>
                    <a:pt x="104596" y="3444"/>
                  </a:cubicBezTo>
                  <a:cubicBezTo>
                    <a:pt x="95592" y="-1191"/>
                    <a:pt x="85546" y="-3172"/>
                    <a:pt x="74865" y="-2233"/>
                  </a:cubicBezTo>
                  <a:cubicBezTo>
                    <a:pt x="66458" y="-1496"/>
                    <a:pt x="57771" y="1095"/>
                    <a:pt x="49135" y="5667"/>
                  </a:cubicBezTo>
                  <a:cubicBezTo>
                    <a:pt x="51726" y="11344"/>
                    <a:pt x="54876" y="17008"/>
                    <a:pt x="58444" y="22507"/>
                  </a:cubicBezTo>
                  <a:cubicBezTo>
                    <a:pt x="62432" y="28679"/>
                    <a:pt x="66953" y="34585"/>
                    <a:pt x="71868" y="40058"/>
                  </a:cubicBezTo>
                  <a:cubicBezTo>
                    <a:pt x="74256" y="39106"/>
                    <a:pt x="76504" y="38534"/>
                    <a:pt x="78574" y="38357"/>
                  </a:cubicBezTo>
                  <a:cubicBezTo>
                    <a:pt x="81266" y="38128"/>
                    <a:pt x="83743" y="38598"/>
                    <a:pt x="85914" y="39715"/>
                  </a:cubicBezTo>
                  <a:cubicBezTo>
                    <a:pt x="88340" y="40960"/>
                    <a:pt x="90651" y="43183"/>
                    <a:pt x="92696" y="46281"/>
                  </a:cubicBezTo>
                  <a:cubicBezTo>
                    <a:pt x="96366" y="51831"/>
                    <a:pt x="98919" y="59680"/>
                    <a:pt x="99935" y="69560"/>
                  </a:cubicBezTo>
                  <a:lnTo>
                    <a:pt x="99999" y="70665"/>
                  </a:lnTo>
                  <a:cubicBezTo>
                    <a:pt x="101663" y="89715"/>
                    <a:pt x="97370" y="111039"/>
                    <a:pt x="89102" y="130025"/>
                  </a:cubicBezTo>
                  <a:cubicBezTo>
                    <a:pt x="81025" y="148516"/>
                    <a:pt x="69417" y="164366"/>
                    <a:pt x="56197" y="173103"/>
                  </a:cubicBezTo>
                  <a:lnTo>
                    <a:pt x="23138" y="194973"/>
                  </a:lnTo>
                  <a:lnTo>
                    <a:pt x="23138" y="235016"/>
                  </a:lnTo>
                </a:path>
              </a:pathLst>
            </a:custGeom>
            <a:solidFill>
              <a:srgbClr val="EC8B1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3" name="자유형: 도형 822">
              <a:extLst>
                <a:ext uri="{FF2B5EF4-FFF2-40B4-BE49-F238E27FC236}">
                  <a16:creationId xmlns:a16="http://schemas.microsoft.com/office/drawing/2014/main" id="{85A469BA-E805-4AB5-9B8A-83776EE0134A}"/>
                </a:ext>
              </a:extLst>
            </p:cNvPr>
            <p:cNvSpPr/>
            <p:nvPr/>
          </p:nvSpPr>
          <p:spPr>
            <a:xfrm flipV="1">
              <a:off x="7970202" y="2596794"/>
              <a:ext cx="137056" cy="236282"/>
            </a:xfrm>
            <a:custGeom>
              <a:avLst/>
              <a:gdLst>
                <a:gd name="connsiteX0" fmla="*/ 18327 w 137056"/>
                <a:gd name="connsiteY0" fmla="*/ 63034 h 236282"/>
                <a:gd name="connsiteX1" fmla="*/ 18327 w 137056"/>
                <a:gd name="connsiteY1" fmla="*/ 43400 h 236282"/>
                <a:gd name="connsiteX2" fmla="*/ 10948 w 137056"/>
                <a:gd name="connsiteY2" fmla="*/ 30179 h 236282"/>
                <a:gd name="connsiteX3" fmla="*/ 826 w 137056"/>
                <a:gd name="connsiteY3" fmla="*/ 37215 h 236282"/>
                <a:gd name="connsiteX4" fmla="*/ 1842 w 137056"/>
                <a:gd name="connsiteY4" fmla="*/ 61066 h 236282"/>
                <a:gd name="connsiteX5" fmla="*/ 9145 w 137056"/>
                <a:gd name="connsiteY5" fmla="*/ 69270 h 236282"/>
                <a:gd name="connsiteX6" fmla="*/ 13031 w 137056"/>
                <a:gd name="connsiteY6" fmla="*/ 201655 h 236282"/>
                <a:gd name="connsiteX7" fmla="*/ 13844 w 137056"/>
                <a:gd name="connsiteY7" fmla="*/ 225315 h 236282"/>
                <a:gd name="connsiteX8" fmla="*/ 18327 w 137056"/>
                <a:gd name="connsiteY8" fmla="*/ 230928 h 236282"/>
                <a:gd name="connsiteX9" fmla="*/ 18327 w 137056"/>
                <a:gd name="connsiteY9" fmla="*/ 198149 h 236282"/>
                <a:gd name="connsiteX10" fmla="*/ 18327 w 137056"/>
                <a:gd name="connsiteY10" fmla="*/ 43400 h 236282"/>
                <a:gd name="connsiteX11" fmla="*/ 20511 w 137056"/>
                <a:gd name="connsiteY11" fmla="*/ 46842 h 236282"/>
                <a:gd name="connsiteX12" fmla="*/ 27458 w 137056"/>
                <a:gd name="connsiteY12" fmla="*/ 56811 h 236282"/>
                <a:gd name="connsiteX13" fmla="*/ 18327 w 137056"/>
                <a:gd name="connsiteY13" fmla="*/ 63034 h 236282"/>
                <a:gd name="connsiteX14" fmla="*/ 18327 w 137056"/>
                <a:gd name="connsiteY14" fmla="*/ 230928 h 236282"/>
                <a:gd name="connsiteX15" fmla="*/ 21489 w 137056"/>
                <a:gd name="connsiteY15" fmla="*/ 233824 h 236282"/>
                <a:gd name="connsiteX16" fmla="*/ 71616 w 137056"/>
                <a:gd name="connsiteY16" fmla="*/ 200664 h 236282"/>
                <a:gd name="connsiteX17" fmla="*/ 119317 w 137056"/>
                <a:gd name="connsiteY17" fmla="*/ 139755 h 236282"/>
                <a:gd name="connsiteX18" fmla="*/ 133567 w 137056"/>
                <a:gd name="connsiteY18" fmla="*/ 60570 h 236282"/>
                <a:gd name="connsiteX19" fmla="*/ 133389 w 137056"/>
                <a:gd name="connsiteY19" fmla="*/ 59237 h 236282"/>
                <a:gd name="connsiteX20" fmla="*/ 119647 w 137056"/>
                <a:gd name="connsiteY20" fmla="*/ 17238 h 236282"/>
                <a:gd name="connsiteX21" fmla="*/ 113094 w 137056"/>
                <a:gd name="connsiteY21" fmla="*/ 8869 h 236282"/>
                <a:gd name="connsiteX22" fmla="*/ 104585 w 137056"/>
                <a:gd name="connsiteY22" fmla="*/ 3446 h 236282"/>
                <a:gd name="connsiteX23" fmla="*/ 74867 w 137056"/>
                <a:gd name="connsiteY23" fmla="*/ -2231 h 236282"/>
                <a:gd name="connsiteX24" fmla="*/ 49137 w 137056"/>
                <a:gd name="connsiteY24" fmla="*/ 5668 h 236282"/>
                <a:gd name="connsiteX25" fmla="*/ 58434 w 137056"/>
                <a:gd name="connsiteY25" fmla="*/ 22509 h 236282"/>
                <a:gd name="connsiteX26" fmla="*/ 65990 w 137056"/>
                <a:gd name="connsiteY26" fmla="*/ 33075 h 236282"/>
                <a:gd name="connsiteX27" fmla="*/ 71451 w 137056"/>
                <a:gd name="connsiteY27" fmla="*/ 31843 h 236282"/>
                <a:gd name="connsiteX28" fmla="*/ 78791 w 137056"/>
                <a:gd name="connsiteY28" fmla="*/ 33202 h 236282"/>
                <a:gd name="connsiteX29" fmla="*/ 85370 w 137056"/>
                <a:gd name="connsiteY29" fmla="*/ 39463 h 236282"/>
                <a:gd name="connsiteX30" fmla="*/ 85904 w 137056"/>
                <a:gd name="connsiteY30" fmla="*/ 39717 h 236282"/>
                <a:gd name="connsiteX31" fmla="*/ 92698 w 137056"/>
                <a:gd name="connsiteY31" fmla="*/ 46283 h 236282"/>
                <a:gd name="connsiteX32" fmla="*/ 99924 w 137056"/>
                <a:gd name="connsiteY32" fmla="*/ 69562 h 236282"/>
                <a:gd name="connsiteX33" fmla="*/ 100001 w 137056"/>
                <a:gd name="connsiteY33" fmla="*/ 70667 h 236282"/>
                <a:gd name="connsiteX34" fmla="*/ 89091 w 137056"/>
                <a:gd name="connsiteY34" fmla="*/ 130027 h 236282"/>
                <a:gd name="connsiteX35" fmla="*/ 56198 w 137056"/>
                <a:gd name="connsiteY35" fmla="*/ 173105 h 236282"/>
                <a:gd name="connsiteX36" fmla="*/ 18327 w 137056"/>
                <a:gd name="connsiteY36" fmla="*/ 198149 h 236282"/>
                <a:gd name="connsiteX37" fmla="*/ 18327 w 137056"/>
                <a:gd name="connsiteY37" fmla="*/ 230928 h 236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37056" h="236282">
                  <a:moveTo>
                    <a:pt x="18327" y="63034"/>
                  </a:moveTo>
                  <a:lnTo>
                    <a:pt x="18327" y="43400"/>
                  </a:lnTo>
                  <a:cubicBezTo>
                    <a:pt x="15660" y="39069"/>
                    <a:pt x="13196" y="34662"/>
                    <a:pt x="10948" y="30179"/>
                  </a:cubicBezTo>
                  <a:lnTo>
                    <a:pt x="826" y="37215"/>
                  </a:lnTo>
                  <a:cubicBezTo>
                    <a:pt x="-4495" y="41063"/>
                    <a:pt x="-4355" y="51693"/>
                    <a:pt x="1842" y="61066"/>
                  </a:cubicBezTo>
                  <a:cubicBezTo>
                    <a:pt x="4052" y="64406"/>
                    <a:pt x="6541" y="67225"/>
                    <a:pt x="9145" y="69270"/>
                  </a:cubicBezTo>
                  <a:close/>
                  <a:moveTo>
                    <a:pt x="13031" y="201655"/>
                  </a:moveTo>
                  <a:cubicBezTo>
                    <a:pt x="6478" y="205998"/>
                    <a:pt x="9310" y="218584"/>
                    <a:pt x="13844" y="225315"/>
                  </a:cubicBezTo>
                  <a:cubicBezTo>
                    <a:pt x="15063" y="227131"/>
                    <a:pt x="16587" y="229099"/>
                    <a:pt x="18327" y="230928"/>
                  </a:cubicBezTo>
                  <a:lnTo>
                    <a:pt x="18327" y="198149"/>
                  </a:lnTo>
                  <a:close/>
                  <a:moveTo>
                    <a:pt x="18327" y="43400"/>
                  </a:moveTo>
                  <a:cubicBezTo>
                    <a:pt x="19051" y="44556"/>
                    <a:pt x="19775" y="45699"/>
                    <a:pt x="20511" y="46842"/>
                  </a:cubicBezTo>
                  <a:cubicBezTo>
                    <a:pt x="22708" y="50220"/>
                    <a:pt x="25020" y="53560"/>
                    <a:pt x="27458" y="56811"/>
                  </a:cubicBezTo>
                  <a:lnTo>
                    <a:pt x="18327" y="63034"/>
                  </a:lnTo>
                  <a:close/>
                  <a:moveTo>
                    <a:pt x="18327" y="230928"/>
                  </a:moveTo>
                  <a:lnTo>
                    <a:pt x="21489" y="233824"/>
                  </a:lnTo>
                  <a:lnTo>
                    <a:pt x="71616" y="200664"/>
                  </a:lnTo>
                  <a:cubicBezTo>
                    <a:pt x="91428" y="187570"/>
                    <a:pt x="108217" y="165206"/>
                    <a:pt x="119317" y="139755"/>
                  </a:cubicBezTo>
                  <a:cubicBezTo>
                    <a:pt x="130201" y="114774"/>
                    <a:pt x="135827" y="86377"/>
                    <a:pt x="133567" y="60570"/>
                  </a:cubicBezTo>
                  <a:lnTo>
                    <a:pt x="133389" y="59237"/>
                  </a:lnTo>
                  <a:cubicBezTo>
                    <a:pt x="131751" y="42346"/>
                    <a:pt x="126874" y="28135"/>
                    <a:pt x="119647" y="17238"/>
                  </a:cubicBezTo>
                  <a:cubicBezTo>
                    <a:pt x="117641" y="14190"/>
                    <a:pt x="115456" y="11409"/>
                    <a:pt x="113094" y="8869"/>
                  </a:cubicBezTo>
                  <a:cubicBezTo>
                    <a:pt x="110415" y="6799"/>
                    <a:pt x="107570" y="4983"/>
                    <a:pt x="104585" y="3446"/>
                  </a:cubicBezTo>
                  <a:cubicBezTo>
                    <a:pt x="95581" y="-1190"/>
                    <a:pt x="85535" y="-3171"/>
                    <a:pt x="74867" y="-2231"/>
                  </a:cubicBezTo>
                  <a:cubicBezTo>
                    <a:pt x="66447" y="-1495"/>
                    <a:pt x="57773" y="1096"/>
                    <a:pt x="49137" y="5668"/>
                  </a:cubicBezTo>
                  <a:cubicBezTo>
                    <a:pt x="51741" y="11345"/>
                    <a:pt x="54877" y="17009"/>
                    <a:pt x="58434" y="22509"/>
                  </a:cubicBezTo>
                  <a:cubicBezTo>
                    <a:pt x="60796" y="26128"/>
                    <a:pt x="63310" y="29671"/>
                    <a:pt x="65990" y="33075"/>
                  </a:cubicBezTo>
                  <a:cubicBezTo>
                    <a:pt x="67908" y="32414"/>
                    <a:pt x="69749" y="31995"/>
                    <a:pt x="71451" y="31843"/>
                  </a:cubicBezTo>
                  <a:cubicBezTo>
                    <a:pt x="74156" y="31614"/>
                    <a:pt x="76632" y="32084"/>
                    <a:pt x="78791" y="33202"/>
                  </a:cubicBezTo>
                  <a:cubicBezTo>
                    <a:pt x="81141" y="34408"/>
                    <a:pt x="83376" y="36529"/>
                    <a:pt x="85370" y="39463"/>
                  </a:cubicBezTo>
                  <a:lnTo>
                    <a:pt x="85904" y="39717"/>
                  </a:lnTo>
                  <a:cubicBezTo>
                    <a:pt x="88355" y="40962"/>
                    <a:pt x="90653" y="43184"/>
                    <a:pt x="92698" y="46283"/>
                  </a:cubicBezTo>
                  <a:cubicBezTo>
                    <a:pt x="96381" y="51833"/>
                    <a:pt x="98934" y="59681"/>
                    <a:pt x="99924" y="69562"/>
                  </a:cubicBezTo>
                  <a:lnTo>
                    <a:pt x="100001" y="70667"/>
                  </a:lnTo>
                  <a:cubicBezTo>
                    <a:pt x="101664" y="89717"/>
                    <a:pt x="97372" y="111040"/>
                    <a:pt x="89091" y="130027"/>
                  </a:cubicBezTo>
                  <a:cubicBezTo>
                    <a:pt x="81027" y="148518"/>
                    <a:pt x="69406" y="164368"/>
                    <a:pt x="56198" y="173105"/>
                  </a:cubicBezTo>
                  <a:lnTo>
                    <a:pt x="18327" y="198149"/>
                  </a:lnTo>
                  <a:lnTo>
                    <a:pt x="18327" y="230928"/>
                  </a:lnTo>
                </a:path>
              </a:pathLst>
            </a:custGeom>
            <a:solidFill>
              <a:srgbClr val="FBC808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4" name="자유형: 도형 823">
              <a:extLst>
                <a:ext uri="{FF2B5EF4-FFF2-40B4-BE49-F238E27FC236}">
                  <a16:creationId xmlns:a16="http://schemas.microsoft.com/office/drawing/2014/main" id="{5B127FDB-1FDB-4F6E-B62E-63DB81617F5E}"/>
                </a:ext>
              </a:extLst>
            </p:cNvPr>
            <p:cNvSpPr/>
            <p:nvPr/>
          </p:nvSpPr>
          <p:spPr>
            <a:xfrm flipV="1">
              <a:off x="8017382" y="2790139"/>
              <a:ext cx="30365" cy="40411"/>
            </a:xfrm>
            <a:custGeom>
              <a:avLst/>
              <a:gdLst>
                <a:gd name="connsiteX0" fmla="*/ 27374 w 30365"/>
                <a:gd name="connsiteY0" fmla="*/ 36171 h 40411"/>
                <a:gd name="connsiteX1" fmla="*/ 12261 w 30365"/>
                <a:gd name="connsiteY1" fmla="*/ -2374 h 40411"/>
                <a:gd name="connsiteX2" fmla="*/ -2992 w 30365"/>
                <a:gd name="connsiteY2" fmla="*/ 3900 h 40411"/>
                <a:gd name="connsiteX3" fmla="*/ 6304 w 30365"/>
                <a:gd name="connsiteY3" fmla="*/ 20740 h 40411"/>
                <a:gd name="connsiteX4" fmla="*/ 20744 w 30365"/>
                <a:gd name="connsiteY4" fmla="*/ 38038 h 40411"/>
                <a:gd name="connsiteX5" fmla="*/ 27374 w 30365"/>
                <a:gd name="connsiteY5" fmla="*/ 36171 h 4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365" h="40411">
                  <a:moveTo>
                    <a:pt x="27374" y="36171"/>
                  </a:moveTo>
                  <a:cubicBezTo>
                    <a:pt x="15931" y="32361"/>
                    <a:pt x="5276" y="6580"/>
                    <a:pt x="12261" y="-2374"/>
                  </a:cubicBezTo>
                  <a:cubicBezTo>
                    <a:pt x="8489" y="-1129"/>
                    <a:pt x="793" y="1894"/>
                    <a:pt x="-2992" y="3900"/>
                  </a:cubicBezTo>
                  <a:cubicBezTo>
                    <a:pt x="-388" y="9577"/>
                    <a:pt x="2748" y="15241"/>
                    <a:pt x="6304" y="20740"/>
                  </a:cubicBezTo>
                  <a:cubicBezTo>
                    <a:pt x="10318" y="26900"/>
                    <a:pt x="15829" y="32577"/>
                    <a:pt x="20744" y="38038"/>
                  </a:cubicBezTo>
                  <a:cubicBezTo>
                    <a:pt x="22090" y="37504"/>
                    <a:pt x="26142" y="36463"/>
                    <a:pt x="27374" y="36171"/>
                  </a:cubicBezTo>
                </a:path>
              </a:pathLst>
            </a:custGeom>
            <a:solidFill>
              <a:srgbClr val="EC8B1C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6506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DB19A22-BCD3-45F3-9276-99494A887F4D}"/>
              </a:ext>
            </a:extLst>
          </p:cNvPr>
          <p:cNvSpPr/>
          <p:nvPr/>
        </p:nvSpPr>
        <p:spPr>
          <a:xfrm>
            <a:off x="0" y="0"/>
            <a:ext cx="33401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0" name="TextBox 719">
            <a:extLst>
              <a:ext uri="{FF2B5EF4-FFF2-40B4-BE49-F238E27FC236}">
                <a16:creationId xmlns:a16="http://schemas.microsoft.com/office/drawing/2014/main" id="{F2568556-B7FD-4818-9B89-CBE20387525E}"/>
              </a:ext>
            </a:extLst>
          </p:cNvPr>
          <p:cNvSpPr txBox="1"/>
          <p:nvPr/>
        </p:nvSpPr>
        <p:spPr>
          <a:xfrm>
            <a:off x="1125657" y="130509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>
                <a:solidFill>
                  <a:schemeClr val="bg1"/>
                </a:solidFill>
              </a:rPr>
              <a:t>칵테일아이오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5D20A0-6CB8-4C36-BAED-D9A0AF2D98F0}"/>
              </a:ext>
            </a:extLst>
          </p:cNvPr>
          <p:cNvSpPr txBox="1"/>
          <p:nvPr/>
        </p:nvSpPr>
        <p:spPr>
          <a:xfrm>
            <a:off x="4241800" y="736600"/>
            <a:ext cx="31572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/>
              <a:t>CONTENTS</a:t>
            </a:r>
            <a:endParaRPr lang="ko-KR" altLang="en-US" sz="4400" b="1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D48E9A6D-F3EA-48AC-8A0D-786087808AF2}"/>
              </a:ext>
            </a:extLst>
          </p:cNvPr>
          <p:cNvGrpSpPr/>
          <p:nvPr/>
        </p:nvGrpSpPr>
        <p:grpSpPr>
          <a:xfrm>
            <a:off x="4241800" y="2618740"/>
            <a:ext cx="5377614" cy="584775"/>
            <a:chOff x="5842000" y="2400300"/>
            <a:chExt cx="5377614" cy="58477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8940313-00DE-41E0-9621-16219929754F}"/>
                </a:ext>
              </a:extLst>
            </p:cNvPr>
            <p:cNvSpPr txBox="1"/>
            <p:nvPr/>
          </p:nvSpPr>
          <p:spPr>
            <a:xfrm>
              <a:off x="5842000" y="2400300"/>
              <a:ext cx="65915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b="1" dirty="0">
                  <a:solidFill>
                    <a:srgbClr val="00B0F0"/>
                  </a:solidFill>
                  <a:latin typeface="+mn-ea"/>
                </a:rPr>
                <a:t>01</a:t>
              </a:r>
              <a:endParaRPr lang="ko-KR" altLang="en-US" sz="3200" b="1" dirty="0">
                <a:solidFill>
                  <a:srgbClr val="00B0F0"/>
                </a:solidFill>
                <a:latin typeface="+mn-ea"/>
              </a:endParaRPr>
            </a:p>
          </p:txBody>
        </p:sp>
        <p:sp>
          <p:nvSpPr>
            <p:cNvPr id="723" name="TextBox 722">
              <a:extLst>
                <a:ext uri="{FF2B5EF4-FFF2-40B4-BE49-F238E27FC236}">
                  <a16:creationId xmlns:a16="http://schemas.microsoft.com/office/drawing/2014/main" id="{18FF370F-0742-4217-9106-287A18C229D9}"/>
                </a:ext>
              </a:extLst>
            </p:cNvPr>
            <p:cNvSpPr txBox="1"/>
            <p:nvPr/>
          </p:nvSpPr>
          <p:spPr>
            <a:xfrm>
              <a:off x="6578600" y="2431077"/>
              <a:ext cx="46410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atin typeface="+mn-ea"/>
                </a:rPr>
                <a:t>사이버 공격의 사례 및 동향</a:t>
              </a:r>
            </a:p>
          </p:txBody>
        </p:sp>
      </p:grpSp>
      <p:sp>
        <p:nvSpPr>
          <p:cNvPr id="18" name="슬라이드 번호 개체 틀 3">
            <a:extLst>
              <a:ext uri="{FF2B5EF4-FFF2-40B4-BE49-F238E27FC236}">
                <a16:creationId xmlns:a16="http://schemas.microsoft.com/office/drawing/2014/main" id="{A86DBC89-E33A-47E2-9D9D-B2233E62B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570" y="6327714"/>
            <a:ext cx="711727" cy="365125"/>
          </a:xfrm>
        </p:spPr>
        <p:txBody>
          <a:bodyPr/>
          <a:lstStyle/>
          <a:p>
            <a:fld id="{581CFF6E-A222-45ED-9B91-E4B66710DBA2}" type="slidenum">
              <a:rPr lang="ko-KR" altLang="en-US" sz="2000" b="1" smtClean="0">
                <a:solidFill>
                  <a:schemeClr val="tx1"/>
                </a:solidFill>
              </a:rPr>
              <a:t>3</a:t>
            </a:fld>
            <a:endParaRPr lang="ko-KR" altLang="en-US" sz="2000" b="1" dirty="0">
              <a:solidFill>
                <a:schemeClr val="tx1"/>
              </a:solidFill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27B7F11-8015-4894-9BF3-A895F6B630C1}"/>
              </a:ext>
            </a:extLst>
          </p:cNvPr>
          <p:cNvGrpSpPr/>
          <p:nvPr/>
        </p:nvGrpSpPr>
        <p:grpSpPr>
          <a:xfrm>
            <a:off x="4241800" y="3642718"/>
            <a:ext cx="5398454" cy="584775"/>
            <a:chOff x="5842000" y="2400300"/>
            <a:chExt cx="5398454" cy="58477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75DA924-50E3-4B84-8E12-C4CC63EECA4D}"/>
                </a:ext>
              </a:extLst>
            </p:cNvPr>
            <p:cNvSpPr txBox="1"/>
            <p:nvPr/>
          </p:nvSpPr>
          <p:spPr>
            <a:xfrm>
              <a:off x="5842000" y="2400300"/>
              <a:ext cx="65915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b="1" dirty="0">
                  <a:solidFill>
                    <a:srgbClr val="00B0F0"/>
                  </a:solidFill>
                  <a:latin typeface="+mn-ea"/>
                </a:rPr>
                <a:t>02</a:t>
              </a:r>
              <a:endParaRPr lang="ko-KR" altLang="en-US" sz="3200" b="1" dirty="0">
                <a:solidFill>
                  <a:srgbClr val="00B0F0"/>
                </a:solidFill>
                <a:latin typeface="+mn-ea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7E80D12-09F9-42E3-B610-46CE48499996}"/>
                </a:ext>
              </a:extLst>
            </p:cNvPr>
            <p:cNvSpPr txBox="1"/>
            <p:nvPr/>
          </p:nvSpPr>
          <p:spPr>
            <a:xfrm>
              <a:off x="6578600" y="2431077"/>
              <a:ext cx="4661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atin typeface="+mn-ea"/>
                </a:rPr>
                <a:t>인터넷 사용 보안습관 </a:t>
              </a:r>
              <a:r>
                <a:rPr lang="en-US" altLang="ko-KR" sz="2800" b="1" dirty="0">
                  <a:latin typeface="+mn-ea"/>
                </a:rPr>
                <a:t>Tip 6</a:t>
              </a:r>
              <a:endParaRPr lang="ko-KR" altLang="en-US" sz="2800" b="1" dirty="0">
                <a:latin typeface="+mn-ea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BB7826FC-08BE-44BC-9514-F381186046AC}"/>
              </a:ext>
            </a:extLst>
          </p:cNvPr>
          <p:cNvGrpSpPr/>
          <p:nvPr/>
        </p:nvGrpSpPr>
        <p:grpSpPr>
          <a:xfrm>
            <a:off x="4241800" y="4666696"/>
            <a:ext cx="4047122" cy="584775"/>
            <a:chOff x="5842000" y="2400300"/>
            <a:chExt cx="4047122" cy="58477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A255269-0864-4BE2-863E-E4C0BA19F845}"/>
                </a:ext>
              </a:extLst>
            </p:cNvPr>
            <p:cNvSpPr txBox="1"/>
            <p:nvPr/>
          </p:nvSpPr>
          <p:spPr>
            <a:xfrm>
              <a:off x="5842000" y="2400300"/>
              <a:ext cx="65915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b="1" dirty="0">
                  <a:solidFill>
                    <a:srgbClr val="00B0F0"/>
                  </a:solidFill>
                  <a:latin typeface="+mn-ea"/>
                </a:rPr>
                <a:t>03</a:t>
              </a:r>
              <a:endParaRPr lang="ko-KR" altLang="en-US" sz="3200" b="1" dirty="0">
                <a:solidFill>
                  <a:srgbClr val="00B0F0"/>
                </a:solidFill>
                <a:latin typeface="+mn-ea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5FF53A0-FC16-4BCD-A3A1-27D5708E0DDC}"/>
                </a:ext>
              </a:extLst>
            </p:cNvPr>
            <p:cNvSpPr txBox="1"/>
            <p:nvPr/>
          </p:nvSpPr>
          <p:spPr>
            <a:xfrm>
              <a:off x="6578600" y="2431077"/>
              <a:ext cx="33105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 err="1">
                  <a:latin typeface="+mn-ea"/>
                </a:rPr>
                <a:t>랜섬웨어</a:t>
              </a:r>
              <a:r>
                <a:rPr lang="ko-KR" altLang="en-US" sz="2800" b="1" dirty="0">
                  <a:latin typeface="+mn-ea"/>
                </a:rPr>
                <a:t> 대응 방법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2541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14FF643D-2E04-469E-9D9E-A3A4958C4E95}"/>
              </a:ext>
            </a:extLst>
          </p:cNvPr>
          <p:cNvGrpSpPr/>
          <p:nvPr/>
        </p:nvGrpSpPr>
        <p:grpSpPr>
          <a:xfrm>
            <a:off x="743533" y="2497976"/>
            <a:ext cx="10505037" cy="1862048"/>
            <a:chOff x="1260379" y="2624933"/>
            <a:chExt cx="10505037" cy="186204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7E83246-74C1-4A4F-AAEB-915D35B92637}"/>
                </a:ext>
              </a:extLst>
            </p:cNvPr>
            <p:cNvSpPr txBox="1"/>
            <p:nvPr/>
          </p:nvSpPr>
          <p:spPr>
            <a:xfrm>
              <a:off x="3276599" y="2724961"/>
              <a:ext cx="8488817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5400" b="1" dirty="0">
                  <a:solidFill>
                    <a:schemeClr val="bg1"/>
                  </a:solidFill>
                  <a:latin typeface="+mn-ea"/>
                </a:rPr>
                <a:t>사이버 공격의 </a:t>
              </a:r>
              <a:endParaRPr lang="en-US" altLang="ko-KR" sz="5400" b="1" dirty="0">
                <a:solidFill>
                  <a:schemeClr val="bg1"/>
                </a:solidFill>
                <a:latin typeface="+mn-ea"/>
              </a:endParaRPr>
            </a:p>
            <a:p>
              <a:r>
                <a:rPr lang="ko-KR" altLang="en-US" sz="5400" b="1" dirty="0">
                  <a:solidFill>
                    <a:schemeClr val="bg1"/>
                  </a:solidFill>
                  <a:latin typeface="+mn-ea"/>
                </a:rPr>
                <a:t>사례 및 동향</a:t>
              </a:r>
              <a:endParaRPr lang="ko-KR" altLang="en-US" sz="48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434F331-B06E-4102-9699-9BFE5772FB28}"/>
                </a:ext>
              </a:extLst>
            </p:cNvPr>
            <p:cNvSpPr txBox="1"/>
            <p:nvPr/>
          </p:nvSpPr>
          <p:spPr>
            <a:xfrm>
              <a:off x="1260379" y="2624933"/>
              <a:ext cx="189346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500" b="1" dirty="0">
                  <a:solidFill>
                    <a:schemeClr val="bg1"/>
                  </a:solidFill>
                </a:rPr>
                <a:t>01</a:t>
              </a:r>
              <a:endParaRPr lang="ko-KR" altLang="en-US" sz="115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직각 삼각형 6">
            <a:extLst>
              <a:ext uri="{FF2B5EF4-FFF2-40B4-BE49-F238E27FC236}">
                <a16:creationId xmlns:a16="http://schemas.microsoft.com/office/drawing/2014/main" id="{BD4C1CC5-4F8D-4785-BB03-0916A3F5EE66}"/>
              </a:ext>
            </a:extLst>
          </p:cNvPr>
          <p:cNvSpPr/>
          <p:nvPr/>
        </p:nvSpPr>
        <p:spPr>
          <a:xfrm rot="16200000">
            <a:off x="8809377" y="3475377"/>
            <a:ext cx="3429000" cy="3336246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42C4C-780A-4133-B3C8-D37618B5ACCF}"/>
              </a:ext>
            </a:extLst>
          </p:cNvPr>
          <p:cNvSpPr txBox="1"/>
          <p:nvPr/>
        </p:nvSpPr>
        <p:spPr>
          <a:xfrm>
            <a:off x="10160675" y="16516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>
                <a:solidFill>
                  <a:schemeClr val="bg1"/>
                </a:solidFill>
              </a:rPr>
              <a:t>칵테일아이오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슬라이드 번호 개체 틀 3">
            <a:extLst>
              <a:ext uri="{FF2B5EF4-FFF2-40B4-BE49-F238E27FC236}">
                <a16:creationId xmlns:a16="http://schemas.microsoft.com/office/drawing/2014/main" id="{7B7F2B5B-6B61-4854-A586-4B7DFDD5F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570" y="6327714"/>
            <a:ext cx="711727" cy="365125"/>
          </a:xfrm>
        </p:spPr>
        <p:txBody>
          <a:bodyPr/>
          <a:lstStyle/>
          <a:p>
            <a:fld id="{581CFF6E-A222-45ED-9B91-E4B66710DBA2}" type="slidenum">
              <a:rPr lang="ko-KR" altLang="en-US" sz="2000" b="1" smtClean="0">
                <a:solidFill>
                  <a:schemeClr val="tx1"/>
                </a:solidFill>
              </a:rPr>
              <a:t>4</a:t>
            </a:fld>
            <a:endParaRPr lang="ko-KR" alt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354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093D277-6E7F-4934-AD20-57C30A9E32DA}"/>
              </a:ext>
            </a:extLst>
          </p:cNvPr>
          <p:cNvGrpSpPr/>
          <p:nvPr/>
        </p:nvGrpSpPr>
        <p:grpSpPr>
          <a:xfrm>
            <a:off x="561668" y="342899"/>
            <a:ext cx="882649" cy="646331"/>
            <a:chOff x="561668" y="342899"/>
            <a:chExt cx="882649" cy="646331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D7095891-7AE8-474B-ABE3-076B96D551E2}"/>
                </a:ext>
              </a:extLst>
            </p:cNvPr>
            <p:cNvGrpSpPr/>
            <p:nvPr/>
          </p:nvGrpSpPr>
          <p:grpSpPr>
            <a:xfrm>
              <a:off x="561668" y="382227"/>
              <a:ext cx="882649" cy="589379"/>
              <a:chOff x="571500" y="342899"/>
              <a:chExt cx="882649" cy="589379"/>
            </a:xfrm>
          </p:grpSpPr>
          <p:sp>
            <p:nvSpPr>
              <p:cNvPr id="5" name="직사각형 4">
                <a:extLst>
                  <a:ext uri="{FF2B5EF4-FFF2-40B4-BE49-F238E27FC236}">
                    <a16:creationId xmlns:a16="http://schemas.microsoft.com/office/drawing/2014/main" id="{774F908B-24A4-43A8-AF24-FBB728FC35C2}"/>
                  </a:ext>
                </a:extLst>
              </p:cNvPr>
              <p:cNvSpPr/>
              <p:nvPr/>
            </p:nvSpPr>
            <p:spPr>
              <a:xfrm>
                <a:off x="571500" y="342899"/>
                <a:ext cx="642938" cy="584775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직각 삼각형 5">
                <a:extLst>
                  <a:ext uri="{FF2B5EF4-FFF2-40B4-BE49-F238E27FC236}">
                    <a16:creationId xmlns:a16="http://schemas.microsoft.com/office/drawing/2014/main" id="{039C6906-C6F1-4CA6-9935-D54421F8A7AD}"/>
                  </a:ext>
                </a:extLst>
              </p:cNvPr>
              <p:cNvSpPr/>
              <p:nvPr/>
            </p:nvSpPr>
            <p:spPr>
              <a:xfrm rot="5400000">
                <a:off x="1039603" y="517732"/>
                <a:ext cx="589379" cy="239713"/>
              </a:xfrm>
              <a:prstGeom prst="rtTriangl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5691555-B977-42C5-A785-27AB3EEB1DB4}"/>
                </a:ext>
              </a:extLst>
            </p:cNvPr>
            <p:cNvSpPr txBox="1"/>
            <p:nvPr/>
          </p:nvSpPr>
          <p:spPr>
            <a:xfrm>
              <a:off x="571500" y="342899"/>
              <a:ext cx="7200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bg1"/>
                  </a:solidFill>
                </a:rPr>
                <a:t>01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579E97-EE20-4997-9318-EFBC28110F85}"/>
              </a:ext>
            </a:extLst>
          </p:cNvPr>
          <p:cNvSpPr txBox="1"/>
          <p:nvPr/>
        </p:nvSpPr>
        <p:spPr>
          <a:xfrm>
            <a:off x="1478382" y="404454"/>
            <a:ext cx="4767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/>
              <a:t>사이버 공격의 사례 및 동향</a:t>
            </a:r>
          </a:p>
        </p:txBody>
      </p:sp>
      <p:sp>
        <p:nvSpPr>
          <p:cNvPr id="8" name="직각 삼각형 7">
            <a:extLst>
              <a:ext uri="{FF2B5EF4-FFF2-40B4-BE49-F238E27FC236}">
                <a16:creationId xmlns:a16="http://schemas.microsoft.com/office/drawing/2014/main" id="{FE12C5C7-7279-45B8-9EF4-D79002846BE6}"/>
              </a:ext>
            </a:extLst>
          </p:cNvPr>
          <p:cNvSpPr/>
          <p:nvPr/>
        </p:nvSpPr>
        <p:spPr>
          <a:xfrm rot="16200000">
            <a:off x="10588698" y="5254698"/>
            <a:ext cx="1603302" cy="1603302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슬라이드 번호 개체 틀 3">
            <a:extLst>
              <a:ext uri="{FF2B5EF4-FFF2-40B4-BE49-F238E27FC236}">
                <a16:creationId xmlns:a16="http://schemas.microsoft.com/office/drawing/2014/main" id="{3875CD5B-D6A9-4CDE-AC70-27701A342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570" y="6327714"/>
            <a:ext cx="711727" cy="365125"/>
          </a:xfrm>
        </p:spPr>
        <p:txBody>
          <a:bodyPr/>
          <a:lstStyle/>
          <a:p>
            <a:fld id="{581CFF6E-A222-45ED-9B91-E4B66710DBA2}" type="slidenum">
              <a:rPr lang="ko-KR" altLang="en-US" sz="2000" b="1" smtClean="0">
                <a:solidFill>
                  <a:schemeClr val="bg1"/>
                </a:solidFill>
              </a:rPr>
              <a:t>5</a:t>
            </a:fld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814580-286A-4E85-B4E6-2C18B195FD85}"/>
              </a:ext>
            </a:extLst>
          </p:cNvPr>
          <p:cNvSpPr txBox="1"/>
          <p:nvPr/>
        </p:nvSpPr>
        <p:spPr>
          <a:xfrm>
            <a:off x="-1" y="6627168"/>
            <a:ext cx="36140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[</a:t>
            </a:r>
            <a:r>
              <a:rPr lang="ko-KR" altLang="en-US" sz="900" dirty="0">
                <a:solidFill>
                  <a:srgbClr val="777777"/>
                </a:solidFill>
                <a:latin typeface="Helvetica Neue"/>
              </a:rPr>
              <a:t>출처 </a:t>
            </a:r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: 2023</a:t>
            </a:r>
            <a:r>
              <a:rPr lang="ko-KR" altLang="en-US" sz="900" dirty="0">
                <a:solidFill>
                  <a:srgbClr val="777777"/>
                </a:solidFill>
                <a:latin typeface="Helvetica Neue"/>
              </a:rPr>
              <a:t>년 상반기 주요 사이버 위협 동향 분석 </a:t>
            </a:r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(2023.07.31)]</a:t>
            </a:r>
            <a:endParaRPr lang="ko-KR" altLang="en-US" sz="900" dirty="0">
              <a:solidFill>
                <a:srgbClr val="777777"/>
              </a:solidFill>
              <a:latin typeface="Helvetica Neue"/>
            </a:endParaRPr>
          </a:p>
        </p:txBody>
      </p: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E43F53C4-214D-416F-9ECF-C9AC7FC9E571}"/>
              </a:ext>
            </a:extLst>
          </p:cNvPr>
          <p:cNvGrpSpPr/>
          <p:nvPr/>
        </p:nvGrpSpPr>
        <p:grpSpPr>
          <a:xfrm>
            <a:off x="6435416" y="1324451"/>
            <a:ext cx="5205925" cy="4172212"/>
            <a:chOff x="6435416" y="1324451"/>
            <a:chExt cx="5205925" cy="4172212"/>
          </a:xfrm>
        </p:grpSpPr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14616A30-5C4A-4275-805C-6F9E4314ECC6}"/>
                </a:ext>
              </a:extLst>
            </p:cNvPr>
            <p:cNvCxnSpPr>
              <a:cxnSpLocks/>
            </p:cNvCxnSpPr>
            <p:nvPr/>
          </p:nvCxnSpPr>
          <p:spPr>
            <a:xfrm>
              <a:off x="6438041" y="5493488"/>
              <a:ext cx="52033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id="{08F72169-79ED-4DEB-8D32-79FC491790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35416" y="1324451"/>
              <a:ext cx="0" cy="417221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7AD35046-6E70-4551-8822-B39B25994E62}"/>
              </a:ext>
            </a:extLst>
          </p:cNvPr>
          <p:cNvGrpSpPr/>
          <p:nvPr/>
        </p:nvGrpSpPr>
        <p:grpSpPr>
          <a:xfrm>
            <a:off x="7041262" y="4073427"/>
            <a:ext cx="1385132" cy="1923420"/>
            <a:chOff x="7041262" y="4073427"/>
            <a:chExt cx="1385132" cy="192342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738C012-F978-4EA6-B8D3-6A34B4AED8AB}"/>
                </a:ext>
              </a:extLst>
            </p:cNvPr>
            <p:cNvSpPr txBox="1"/>
            <p:nvPr/>
          </p:nvSpPr>
          <p:spPr>
            <a:xfrm>
              <a:off x="7321164" y="5719848"/>
              <a:ext cx="8515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0B0F0"/>
                  </a:solidFill>
                  <a:latin typeface="+mn-ea"/>
                </a:rPr>
                <a:t>2022</a:t>
              </a:r>
              <a:r>
                <a:rPr lang="ko-KR" altLang="en-US" sz="1200" b="1" dirty="0">
                  <a:solidFill>
                    <a:srgbClr val="00B0F0"/>
                  </a:solidFill>
                  <a:latin typeface="+mn-ea"/>
                </a:rPr>
                <a:t>년도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684F5EFB-BE95-44CE-914F-29F4E427E6F3}"/>
                </a:ext>
              </a:extLst>
            </p:cNvPr>
            <p:cNvGrpSpPr/>
            <p:nvPr/>
          </p:nvGrpSpPr>
          <p:grpSpPr>
            <a:xfrm>
              <a:off x="7041262" y="4073427"/>
              <a:ext cx="1385132" cy="1707847"/>
              <a:chOff x="5973967" y="4073427"/>
              <a:chExt cx="1422998" cy="1707847"/>
            </a:xfrm>
          </p:grpSpPr>
          <p:grpSp>
            <p:nvGrpSpPr>
              <p:cNvPr id="89" name="그룹 88">
                <a:extLst>
                  <a:ext uri="{FF2B5EF4-FFF2-40B4-BE49-F238E27FC236}">
                    <a16:creationId xmlns:a16="http://schemas.microsoft.com/office/drawing/2014/main" id="{2A116BB1-D853-4FC3-B46A-D1FA786771D2}"/>
                  </a:ext>
                </a:extLst>
              </p:cNvPr>
              <p:cNvGrpSpPr/>
              <p:nvPr/>
            </p:nvGrpSpPr>
            <p:grpSpPr>
              <a:xfrm>
                <a:off x="5973967" y="4231827"/>
                <a:ext cx="695111" cy="1549447"/>
                <a:chOff x="5973967" y="4231827"/>
                <a:chExt cx="695111" cy="1549447"/>
              </a:xfrm>
            </p:grpSpPr>
            <p:grpSp>
              <p:nvGrpSpPr>
                <p:cNvPr id="23" name="그룹 22">
                  <a:extLst>
                    <a:ext uri="{FF2B5EF4-FFF2-40B4-BE49-F238E27FC236}">
                      <a16:creationId xmlns:a16="http://schemas.microsoft.com/office/drawing/2014/main" id="{A0BC31D4-D626-4189-A1CE-3C8ADCF391EB}"/>
                    </a:ext>
                  </a:extLst>
                </p:cNvPr>
                <p:cNvGrpSpPr/>
                <p:nvPr/>
              </p:nvGrpSpPr>
              <p:grpSpPr>
                <a:xfrm>
                  <a:off x="5973967" y="4231827"/>
                  <a:ext cx="653676" cy="1072800"/>
                  <a:chOff x="3279695" y="4659371"/>
                  <a:chExt cx="653676" cy="1072800"/>
                </a:xfrm>
              </p:grpSpPr>
              <p:sp>
                <p:nvSpPr>
                  <p:cNvPr id="10" name="원통형 9">
                    <a:extLst>
                      <a:ext uri="{FF2B5EF4-FFF2-40B4-BE49-F238E27FC236}">
                        <a16:creationId xmlns:a16="http://schemas.microsoft.com/office/drawing/2014/main" id="{DFB4B176-A697-4FCB-9B84-82BEF6959025}"/>
                      </a:ext>
                    </a:extLst>
                  </p:cNvPr>
                  <p:cNvSpPr/>
                  <p:nvPr/>
                </p:nvSpPr>
                <p:spPr>
                  <a:xfrm>
                    <a:off x="3279695" y="4659371"/>
                    <a:ext cx="610668" cy="1072800"/>
                  </a:xfrm>
                  <a:prstGeom prst="can">
                    <a:avLst/>
                  </a:prstGeom>
                  <a:solidFill>
                    <a:srgbClr val="00B0F0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 dirty="0"/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AA111447-02BC-49E7-8288-B98908BC2C9F}"/>
                      </a:ext>
                    </a:extLst>
                  </p:cNvPr>
                  <p:cNvSpPr txBox="1"/>
                  <p:nvPr/>
                </p:nvSpPr>
                <p:spPr>
                  <a:xfrm>
                    <a:off x="3352799" y="5355776"/>
                    <a:ext cx="580572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200" b="1" dirty="0">
                        <a:solidFill>
                          <a:schemeClr val="bg1"/>
                        </a:solidFill>
                      </a:rPr>
                      <a:t>298</a:t>
                    </a:r>
                    <a:endParaRPr lang="ko-KR" altLang="en-US" sz="12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1034139C-9113-4E1D-A933-DBF489CF2412}"/>
                    </a:ext>
                  </a:extLst>
                </p:cNvPr>
                <p:cNvSpPr txBox="1"/>
                <p:nvPr/>
              </p:nvSpPr>
              <p:spPr>
                <a:xfrm>
                  <a:off x="6005076" y="5504275"/>
                  <a:ext cx="66400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1200" b="1" dirty="0">
                      <a:solidFill>
                        <a:srgbClr val="00B0F0"/>
                      </a:solidFill>
                    </a:rPr>
                    <a:t>상반기</a:t>
                  </a:r>
                </a:p>
              </p:txBody>
            </p:sp>
          </p:grpSp>
          <p:grpSp>
            <p:nvGrpSpPr>
              <p:cNvPr id="88" name="그룹 87">
                <a:extLst>
                  <a:ext uri="{FF2B5EF4-FFF2-40B4-BE49-F238E27FC236}">
                    <a16:creationId xmlns:a16="http://schemas.microsoft.com/office/drawing/2014/main" id="{CEC8CA4C-85D8-4BE6-995E-6938EABAAD46}"/>
                  </a:ext>
                </a:extLst>
              </p:cNvPr>
              <p:cNvGrpSpPr/>
              <p:nvPr/>
            </p:nvGrpSpPr>
            <p:grpSpPr>
              <a:xfrm>
                <a:off x="6712292" y="4073427"/>
                <a:ext cx="684673" cy="1707847"/>
                <a:chOff x="6712292" y="4073427"/>
                <a:chExt cx="684673" cy="1707847"/>
              </a:xfrm>
            </p:grpSpPr>
            <p:grpSp>
              <p:nvGrpSpPr>
                <p:cNvPr id="24" name="그룹 23">
                  <a:extLst>
                    <a:ext uri="{FF2B5EF4-FFF2-40B4-BE49-F238E27FC236}">
                      <a16:creationId xmlns:a16="http://schemas.microsoft.com/office/drawing/2014/main" id="{34C484F1-039C-40F9-93A7-3D81FE1F505B}"/>
                    </a:ext>
                  </a:extLst>
                </p:cNvPr>
                <p:cNvGrpSpPr/>
                <p:nvPr/>
              </p:nvGrpSpPr>
              <p:grpSpPr>
                <a:xfrm>
                  <a:off x="6712292" y="4073427"/>
                  <a:ext cx="653676" cy="1231200"/>
                  <a:chOff x="4266070" y="4500971"/>
                  <a:chExt cx="653676" cy="1231200"/>
                </a:xfrm>
              </p:grpSpPr>
              <p:sp>
                <p:nvSpPr>
                  <p:cNvPr id="11" name="원통형 10">
                    <a:extLst>
                      <a:ext uri="{FF2B5EF4-FFF2-40B4-BE49-F238E27FC236}">
                        <a16:creationId xmlns:a16="http://schemas.microsoft.com/office/drawing/2014/main" id="{65D0AC97-2F7D-4889-ACE4-D55D8DCE7C19}"/>
                      </a:ext>
                    </a:extLst>
                  </p:cNvPr>
                  <p:cNvSpPr/>
                  <p:nvPr/>
                </p:nvSpPr>
                <p:spPr>
                  <a:xfrm>
                    <a:off x="4266070" y="4500971"/>
                    <a:ext cx="610668" cy="1231200"/>
                  </a:xfrm>
                  <a:prstGeom prst="can">
                    <a:avLst/>
                  </a:prstGeom>
                  <a:solidFill>
                    <a:srgbClr val="00B0F0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 dirty="0"/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0C885B6D-57B6-4604-8E4D-1B3E990D0145}"/>
                      </a:ext>
                    </a:extLst>
                  </p:cNvPr>
                  <p:cNvSpPr txBox="1"/>
                  <p:nvPr/>
                </p:nvSpPr>
                <p:spPr>
                  <a:xfrm>
                    <a:off x="4339174" y="5355776"/>
                    <a:ext cx="580572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200" b="1" dirty="0">
                        <a:solidFill>
                          <a:schemeClr val="bg1"/>
                        </a:solidFill>
                      </a:rPr>
                      <a:t>342</a:t>
                    </a:r>
                    <a:endParaRPr lang="ko-KR" altLang="en-US" sz="12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A28FF4D7-4DC3-44ED-B1E3-A376CB050AFF}"/>
                    </a:ext>
                  </a:extLst>
                </p:cNvPr>
                <p:cNvSpPr txBox="1"/>
                <p:nvPr/>
              </p:nvSpPr>
              <p:spPr>
                <a:xfrm>
                  <a:off x="6732963" y="5504275"/>
                  <a:ext cx="66400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1200" b="1" dirty="0">
                      <a:solidFill>
                        <a:srgbClr val="00B0F0"/>
                      </a:solidFill>
                    </a:rPr>
                    <a:t>하반기</a:t>
                  </a:r>
                </a:p>
              </p:txBody>
            </p:sp>
          </p:grpSp>
        </p:grp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224C9FF4-3060-4CC7-9B6A-23B5009AF623}"/>
              </a:ext>
            </a:extLst>
          </p:cNvPr>
          <p:cNvGrpSpPr/>
          <p:nvPr/>
        </p:nvGrpSpPr>
        <p:grpSpPr>
          <a:xfrm>
            <a:off x="6969930" y="3483811"/>
            <a:ext cx="1497600" cy="345239"/>
            <a:chOff x="6969930" y="3483811"/>
            <a:chExt cx="1497600" cy="345239"/>
          </a:xfrm>
        </p:grpSpPr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0F664015-FC25-4E1B-BC7E-8A4B968A1C94}"/>
                </a:ext>
              </a:extLst>
            </p:cNvPr>
            <p:cNvCxnSpPr>
              <a:cxnSpLocks/>
            </p:cNvCxnSpPr>
            <p:nvPr/>
          </p:nvCxnSpPr>
          <p:spPr>
            <a:xfrm>
              <a:off x="6969930" y="3829050"/>
              <a:ext cx="1497600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1F02213-DD88-4A98-99A2-7D4873AAB170}"/>
                </a:ext>
              </a:extLst>
            </p:cNvPr>
            <p:cNvSpPr txBox="1"/>
            <p:nvPr/>
          </p:nvSpPr>
          <p:spPr>
            <a:xfrm>
              <a:off x="7309804" y="3483811"/>
              <a:ext cx="8178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solidFill>
                    <a:srgbClr val="00B0F0"/>
                  </a:solidFill>
                </a:rPr>
                <a:t>640 </a:t>
              </a:r>
              <a:r>
                <a:rPr lang="ko-KR" altLang="en-US" sz="1600" b="1" dirty="0">
                  <a:solidFill>
                    <a:srgbClr val="00B0F0"/>
                  </a:solidFill>
                </a:rPr>
                <a:t>건</a:t>
              </a:r>
            </a:p>
          </p:txBody>
        </p: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F31FDC39-7A5F-485F-A9AF-15F5F98DD5F7}"/>
              </a:ext>
            </a:extLst>
          </p:cNvPr>
          <p:cNvGrpSpPr/>
          <p:nvPr/>
        </p:nvGrpSpPr>
        <p:grpSpPr>
          <a:xfrm>
            <a:off x="8638548" y="2349181"/>
            <a:ext cx="1497600" cy="338554"/>
            <a:chOff x="8638548" y="2349181"/>
            <a:chExt cx="1497600" cy="338554"/>
          </a:xfrm>
        </p:grpSpPr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433981D5-5725-4ADC-AA0F-DD9A9B9FE262}"/>
                </a:ext>
              </a:extLst>
            </p:cNvPr>
            <p:cNvCxnSpPr>
              <a:cxnSpLocks/>
            </p:cNvCxnSpPr>
            <p:nvPr/>
          </p:nvCxnSpPr>
          <p:spPr>
            <a:xfrm>
              <a:off x="8638548" y="2686050"/>
              <a:ext cx="1497600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A6F294F-5877-4917-B91E-BC11D58E5CB3}"/>
                </a:ext>
              </a:extLst>
            </p:cNvPr>
            <p:cNvSpPr txBox="1"/>
            <p:nvPr/>
          </p:nvSpPr>
          <p:spPr>
            <a:xfrm>
              <a:off x="8891860" y="2349181"/>
              <a:ext cx="9909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solidFill>
                    <a:srgbClr val="FFC000"/>
                  </a:solidFill>
                </a:rPr>
                <a:t>1,142 </a:t>
              </a:r>
              <a:r>
                <a:rPr lang="ko-KR" altLang="en-US" sz="1600" b="1" dirty="0">
                  <a:solidFill>
                    <a:srgbClr val="FFC000"/>
                  </a:solidFill>
                </a:rPr>
                <a:t>건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7B89DF46-39CC-45D6-90BA-FC3DB04B9D9D}"/>
              </a:ext>
            </a:extLst>
          </p:cNvPr>
          <p:cNvSpPr txBox="1"/>
          <p:nvPr/>
        </p:nvSpPr>
        <p:spPr>
          <a:xfrm>
            <a:off x="8956646" y="5728808"/>
            <a:ext cx="8515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F9D999"/>
                </a:solidFill>
                <a:latin typeface="+mn-ea"/>
              </a:rPr>
              <a:t>2023</a:t>
            </a:r>
            <a:r>
              <a:rPr lang="ko-KR" altLang="en-US" sz="1200" b="1" dirty="0">
                <a:solidFill>
                  <a:srgbClr val="F9D999"/>
                </a:solidFill>
                <a:latin typeface="+mn-ea"/>
              </a:rPr>
              <a:t>년도</a:t>
            </a: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707281F-94C0-48F1-955A-AA68E7969AB3}"/>
              </a:ext>
            </a:extLst>
          </p:cNvPr>
          <p:cNvGrpSpPr/>
          <p:nvPr/>
        </p:nvGrpSpPr>
        <p:grpSpPr>
          <a:xfrm>
            <a:off x="8711744" y="3608456"/>
            <a:ext cx="653676" cy="1702800"/>
            <a:chOff x="5252445" y="4029371"/>
            <a:chExt cx="653676" cy="1702800"/>
          </a:xfrm>
        </p:grpSpPr>
        <p:sp>
          <p:nvSpPr>
            <p:cNvPr id="12" name="원통형 11">
              <a:extLst>
                <a:ext uri="{FF2B5EF4-FFF2-40B4-BE49-F238E27FC236}">
                  <a16:creationId xmlns:a16="http://schemas.microsoft.com/office/drawing/2014/main" id="{9051A199-860F-4CFE-A977-7E27E5449493}"/>
                </a:ext>
              </a:extLst>
            </p:cNvPr>
            <p:cNvSpPr/>
            <p:nvPr/>
          </p:nvSpPr>
          <p:spPr>
            <a:xfrm>
              <a:off x="5252445" y="4029371"/>
              <a:ext cx="610668" cy="1702800"/>
            </a:xfrm>
            <a:prstGeom prst="can">
              <a:avLst/>
            </a:prstGeom>
            <a:solidFill>
              <a:srgbClr val="F9D99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0FFE162-41EF-46CD-AC32-DF5DF61E3908}"/>
                </a:ext>
              </a:extLst>
            </p:cNvPr>
            <p:cNvSpPr txBox="1"/>
            <p:nvPr/>
          </p:nvSpPr>
          <p:spPr>
            <a:xfrm>
              <a:off x="5325550" y="5355776"/>
              <a:ext cx="580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473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원통형 12">
            <a:extLst>
              <a:ext uri="{FF2B5EF4-FFF2-40B4-BE49-F238E27FC236}">
                <a16:creationId xmlns:a16="http://schemas.microsoft.com/office/drawing/2014/main" id="{89452F8A-67A9-421E-8323-B58768025C4D}"/>
              </a:ext>
            </a:extLst>
          </p:cNvPr>
          <p:cNvSpPr/>
          <p:nvPr/>
        </p:nvSpPr>
        <p:spPr>
          <a:xfrm>
            <a:off x="9431085" y="2902856"/>
            <a:ext cx="610668" cy="2408400"/>
          </a:xfrm>
          <a:prstGeom prst="can">
            <a:avLst/>
          </a:prstGeom>
          <a:solidFill>
            <a:srgbClr val="F9D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FE03625-DA82-43F7-A79C-B7CDC96CAC23}"/>
              </a:ext>
            </a:extLst>
          </p:cNvPr>
          <p:cNvSpPr txBox="1"/>
          <p:nvPr/>
        </p:nvSpPr>
        <p:spPr>
          <a:xfrm>
            <a:off x="8699433" y="551090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solidFill>
                  <a:srgbClr val="F9D999"/>
                </a:solidFill>
              </a:rPr>
              <a:t>상반기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6A1B9BF-B0ED-460C-9D65-A62F9FB54E87}"/>
              </a:ext>
            </a:extLst>
          </p:cNvPr>
          <p:cNvSpPr txBox="1"/>
          <p:nvPr/>
        </p:nvSpPr>
        <p:spPr>
          <a:xfrm>
            <a:off x="9427444" y="551090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solidFill>
                  <a:srgbClr val="F9D999"/>
                </a:solidFill>
              </a:rPr>
              <a:t>하반기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3ADA46-7A2E-45D4-9549-B885C17EAAA7}"/>
              </a:ext>
            </a:extLst>
          </p:cNvPr>
          <p:cNvSpPr txBox="1"/>
          <p:nvPr/>
        </p:nvSpPr>
        <p:spPr>
          <a:xfrm>
            <a:off x="9526292" y="4934861"/>
            <a:ext cx="580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</a:rPr>
              <a:t>669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grpSp>
        <p:nvGrpSpPr>
          <p:cNvPr id="99" name="그룹 98">
            <a:extLst>
              <a:ext uri="{FF2B5EF4-FFF2-40B4-BE49-F238E27FC236}">
                <a16:creationId xmlns:a16="http://schemas.microsoft.com/office/drawing/2014/main" id="{A4B5EB07-DAEB-410E-A1F9-BED214E2ADED}"/>
              </a:ext>
            </a:extLst>
          </p:cNvPr>
          <p:cNvGrpSpPr/>
          <p:nvPr/>
        </p:nvGrpSpPr>
        <p:grpSpPr>
          <a:xfrm>
            <a:off x="6969930" y="2384630"/>
            <a:ext cx="1524139" cy="1017737"/>
            <a:chOff x="6969930" y="2384630"/>
            <a:chExt cx="1524139" cy="1017737"/>
          </a:xfrm>
        </p:grpSpPr>
        <p:sp>
          <p:nvSpPr>
            <p:cNvPr id="65" name="도형 64">
              <a:extLst>
                <a:ext uri="{FF2B5EF4-FFF2-40B4-BE49-F238E27FC236}">
                  <a16:creationId xmlns:a16="http://schemas.microsoft.com/office/drawing/2014/main" id="{08471672-2078-4C67-BC9D-0FE645BD6AC5}"/>
                </a:ext>
              </a:extLst>
            </p:cNvPr>
            <p:cNvSpPr/>
            <p:nvPr/>
          </p:nvSpPr>
          <p:spPr>
            <a:xfrm>
              <a:off x="7610655" y="2480381"/>
              <a:ext cx="883414" cy="921986"/>
            </a:xfrm>
            <a:prstGeom prst="swooshArrow">
              <a:avLst>
                <a:gd name="adj1" fmla="val 27465"/>
                <a:gd name="adj2" fmla="val 25000"/>
              </a:avLst>
            </a:prstGeom>
            <a:solidFill>
              <a:srgbClr val="FF0000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ko-KR" altLang="en-US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579EDF7-B0FF-49A2-AA50-B1DF8DEEF8C7}"/>
                </a:ext>
              </a:extLst>
            </p:cNvPr>
            <p:cNvSpPr txBox="1"/>
            <p:nvPr/>
          </p:nvSpPr>
          <p:spPr>
            <a:xfrm>
              <a:off x="6969930" y="2384630"/>
              <a:ext cx="10599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FF0000"/>
                  </a:solidFill>
                  <a:latin typeface="+mn-ea"/>
                </a:rPr>
                <a:t>2022</a:t>
              </a:r>
              <a:r>
                <a:rPr lang="ko-KR" altLang="en-US" sz="1200" b="1" dirty="0">
                  <a:solidFill>
                    <a:srgbClr val="FF0000"/>
                  </a:solidFill>
                  <a:latin typeface="+mn-ea"/>
                </a:rPr>
                <a:t>년 대비</a:t>
              </a:r>
              <a:endParaRPr lang="en-US" altLang="ko-KR" sz="1200" b="1" dirty="0">
                <a:solidFill>
                  <a:srgbClr val="FF0000"/>
                </a:solidFill>
                <a:latin typeface="+mn-ea"/>
              </a:endParaRPr>
            </a:p>
            <a:p>
              <a:pPr algn="ctr"/>
              <a:r>
                <a:rPr lang="ko-KR" altLang="en-US" sz="1200" b="1" dirty="0">
                  <a:solidFill>
                    <a:srgbClr val="FF0000"/>
                  </a:solidFill>
                  <a:latin typeface="+mn-ea"/>
                </a:rPr>
                <a:t>약 </a:t>
              </a:r>
              <a:r>
                <a:rPr lang="en-US" altLang="ko-KR" sz="1200" b="1" dirty="0">
                  <a:solidFill>
                    <a:srgbClr val="FF0000"/>
                  </a:solidFill>
                  <a:latin typeface="+mn-ea"/>
                </a:rPr>
                <a:t>2</a:t>
              </a:r>
              <a:r>
                <a:rPr lang="ko-KR" altLang="en-US" sz="1200" b="1" dirty="0">
                  <a:solidFill>
                    <a:srgbClr val="FF0000"/>
                  </a:solidFill>
                  <a:latin typeface="+mn-ea"/>
                </a:rPr>
                <a:t>배 증가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4791301E-183E-4A10-A1B7-9BC2A0C17209}"/>
              </a:ext>
            </a:extLst>
          </p:cNvPr>
          <p:cNvSpPr txBox="1"/>
          <p:nvPr/>
        </p:nvSpPr>
        <p:spPr>
          <a:xfrm>
            <a:off x="587376" y="1817433"/>
            <a:ext cx="5594729" cy="3177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marR="29210" indent="-179388" fontAlgn="base" latinLnBrk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400" b="1" kern="0" spc="-20" dirty="0">
                <a:effectLst/>
                <a:latin typeface="+mn-ea"/>
              </a:rPr>
              <a:t>① </a:t>
            </a:r>
            <a:r>
              <a:rPr lang="ko-KR" altLang="en-US" sz="1400" b="1" kern="0" spc="-50" dirty="0">
                <a:effectLst/>
                <a:latin typeface="+mn-ea"/>
              </a:rPr>
              <a:t>공격자들은 최우선적으로 보관</a:t>
            </a:r>
            <a:r>
              <a:rPr lang="en-US" altLang="ko-KR" sz="1400" b="1" kern="0" spc="-50" dirty="0">
                <a:effectLst/>
                <a:latin typeface="+mn-ea"/>
              </a:rPr>
              <a:t>(</a:t>
            </a:r>
            <a:r>
              <a:rPr lang="ko-KR" altLang="en-US" sz="1400" b="1" kern="0" spc="-50" dirty="0">
                <a:effectLst/>
                <a:latin typeface="+mn-ea"/>
              </a:rPr>
              <a:t>백업</a:t>
            </a:r>
            <a:r>
              <a:rPr lang="en-US" altLang="ko-KR" sz="1400" b="1" kern="0" spc="-50" dirty="0">
                <a:effectLst/>
                <a:latin typeface="+mn-ea"/>
              </a:rPr>
              <a:t>)</a:t>
            </a:r>
            <a:r>
              <a:rPr lang="ko-KR" altLang="en-US" sz="1400" b="1" kern="0" spc="-50" dirty="0">
                <a:effectLst/>
                <a:latin typeface="+mn-ea"/>
              </a:rPr>
              <a:t>서버 찾아 금품 </a:t>
            </a:r>
            <a:r>
              <a:rPr lang="ko-KR" altLang="en-US" sz="1400" b="1" kern="0" spc="-50" dirty="0" err="1">
                <a:effectLst/>
                <a:latin typeface="+mn-ea"/>
              </a:rPr>
              <a:t>요구악성</a:t>
            </a:r>
            <a:r>
              <a:rPr lang="ko-KR" altLang="en-US" sz="1400" b="1" kern="0" spc="-50" dirty="0">
                <a:effectLst/>
                <a:latin typeface="+mn-ea"/>
              </a:rPr>
              <a:t> </a:t>
            </a:r>
            <a:br>
              <a:rPr lang="en-US" altLang="ko-KR" sz="1400" b="1" kern="0" spc="-50" dirty="0">
                <a:effectLst/>
                <a:latin typeface="+mn-ea"/>
              </a:rPr>
            </a:br>
            <a:r>
              <a:rPr lang="ko-KR" altLang="en-US" sz="1400" b="1" kern="0" spc="-50" dirty="0">
                <a:effectLst/>
                <a:latin typeface="+mn-ea"/>
              </a:rPr>
              <a:t>프로그램</a:t>
            </a:r>
            <a:r>
              <a:rPr lang="en-US" altLang="ko-KR" sz="1400" b="1" kern="0" spc="-50" dirty="0">
                <a:effectLst/>
                <a:latin typeface="+mn-ea"/>
              </a:rPr>
              <a:t>(</a:t>
            </a:r>
            <a:r>
              <a:rPr lang="ko-KR" altLang="en-US" sz="1400" b="1" kern="0" spc="-50" dirty="0" err="1">
                <a:effectLst/>
                <a:latin typeface="+mn-ea"/>
              </a:rPr>
              <a:t>랜섬웨어</a:t>
            </a:r>
            <a:r>
              <a:rPr lang="en-US" altLang="ko-KR" sz="1400" b="1" kern="0" spc="-50" dirty="0">
                <a:effectLst/>
                <a:latin typeface="+mn-ea"/>
              </a:rPr>
              <a:t>) </a:t>
            </a:r>
            <a:r>
              <a:rPr lang="ko-KR" altLang="en-US" sz="1400" b="1" kern="0" spc="-50" dirty="0">
                <a:effectLst/>
                <a:latin typeface="+mn-ea"/>
              </a:rPr>
              <a:t>공격 </a:t>
            </a:r>
            <a:r>
              <a:rPr lang="en-US" altLang="ko-KR" sz="1400" b="1" kern="0" spc="-50" dirty="0">
                <a:effectLst/>
                <a:latin typeface="+mn-ea"/>
              </a:rPr>
              <a:t>(</a:t>
            </a:r>
            <a:r>
              <a:rPr lang="ko-KR" altLang="en-US" sz="1400" b="1" kern="0" spc="-50" dirty="0">
                <a:effectLst/>
                <a:latin typeface="+mn-ea"/>
              </a:rPr>
              <a:t>보관</a:t>
            </a:r>
            <a:r>
              <a:rPr lang="en-US" altLang="ko-KR" sz="1400" b="1" kern="0" spc="-50" dirty="0">
                <a:effectLst/>
                <a:latin typeface="+mn-ea"/>
              </a:rPr>
              <a:t>(</a:t>
            </a:r>
            <a:r>
              <a:rPr lang="ko-KR" altLang="en-US" sz="1400" b="1" kern="0" spc="-50" dirty="0">
                <a:effectLst/>
                <a:latin typeface="+mn-ea"/>
              </a:rPr>
              <a:t>백업</a:t>
            </a:r>
            <a:r>
              <a:rPr lang="en-US" altLang="ko-KR" sz="1400" b="1" kern="0" spc="-50" dirty="0">
                <a:effectLst/>
                <a:latin typeface="+mn-ea"/>
              </a:rPr>
              <a:t>)</a:t>
            </a:r>
            <a:r>
              <a:rPr lang="ko-KR" altLang="en-US" sz="1400" b="1" kern="0" spc="-50" dirty="0">
                <a:effectLst/>
                <a:latin typeface="+mn-ea"/>
              </a:rPr>
              <a:t>파일 </a:t>
            </a:r>
            <a:r>
              <a:rPr lang="ko-KR" altLang="en-US" sz="1400" b="1" kern="0" spc="-50" dirty="0" err="1">
                <a:effectLst/>
                <a:latin typeface="+mn-ea"/>
              </a:rPr>
              <a:t>감염율</a:t>
            </a:r>
            <a:r>
              <a:rPr lang="ko-KR" altLang="en-US" sz="1400" b="1" kern="0" spc="-50" dirty="0">
                <a:effectLst/>
                <a:latin typeface="+mn-ea"/>
              </a:rPr>
              <a:t> </a:t>
            </a:r>
            <a:r>
              <a:rPr lang="en-US" altLang="ko-KR" sz="1400" b="1" kern="0" spc="-50" dirty="0">
                <a:effectLst/>
                <a:latin typeface="+mn-ea"/>
              </a:rPr>
              <a:t>40% </a:t>
            </a:r>
            <a:r>
              <a:rPr lang="ko-KR" altLang="en-US" sz="1400" b="1" kern="0" spc="-50" dirty="0">
                <a:effectLst/>
                <a:latin typeface="+mn-ea"/>
              </a:rPr>
              <a:t>이상</a:t>
            </a:r>
            <a:r>
              <a:rPr lang="en-US" altLang="ko-KR" sz="1400" b="1" kern="0" spc="-50" dirty="0">
                <a:effectLst/>
                <a:latin typeface="+mn-ea"/>
              </a:rPr>
              <a:t>)</a:t>
            </a:r>
          </a:p>
          <a:p>
            <a:pPr marL="179388" marR="29210" indent="-179388" fontAlgn="base" latinLnBrk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400" b="1" kern="0" spc="-50" dirty="0">
              <a:effectLst/>
              <a:latin typeface="+mn-ea"/>
            </a:endParaRPr>
          </a:p>
          <a:p>
            <a:pPr marL="179388" marR="29210" indent="-179388" fontAlgn="base" latinLnBrk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400" b="1" kern="0" spc="-20" dirty="0">
                <a:latin typeface="+mn-ea"/>
              </a:rPr>
              <a:t>② 보안 소프트웨어 취약점을 노린 전문 해킹조직의 고도화된 </a:t>
            </a:r>
            <a:br>
              <a:rPr lang="en-US" altLang="ko-KR" sz="1400" b="1" kern="0" spc="-20" dirty="0">
                <a:latin typeface="+mn-ea"/>
              </a:rPr>
            </a:br>
            <a:r>
              <a:rPr lang="ko-KR" altLang="en-US" sz="1400" b="1" kern="0" spc="-20" dirty="0">
                <a:latin typeface="+mn-ea"/>
              </a:rPr>
              <a:t>사이버 공격 증가 </a:t>
            </a:r>
            <a:endParaRPr lang="en-US" altLang="ko-KR" sz="1400" b="1" kern="0" spc="-20" dirty="0">
              <a:latin typeface="+mn-ea"/>
            </a:endParaRPr>
          </a:p>
          <a:p>
            <a:pPr marL="179388" marR="29210" indent="-179388" fontAlgn="base" latinLnBrk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400" b="1" kern="0" spc="-20" dirty="0">
              <a:latin typeface="+mn-ea"/>
            </a:endParaRPr>
          </a:p>
          <a:p>
            <a:pPr marL="179388" marR="29210" indent="-179388" fontAlgn="base" latinLnBrk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400" b="1" kern="0" spc="-20" dirty="0">
                <a:latin typeface="+mn-ea"/>
              </a:rPr>
              <a:t>③ 지인 사칭에서 더 나아가</a:t>
            </a:r>
            <a:r>
              <a:rPr lang="en-US" altLang="ko-KR" sz="1400" b="1" kern="0" spc="-20" dirty="0">
                <a:latin typeface="+mn-ea"/>
              </a:rPr>
              <a:t>, </a:t>
            </a:r>
            <a:r>
              <a:rPr lang="ko-KR" altLang="en-US" sz="1400" b="1" kern="0" spc="-20" dirty="0">
                <a:latin typeface="+mn-ea"/>
              </a:rPr>
              <a:t>탈취한 계정으로 지인이 직접 보내는 </a:t>
            </a:r>
            <a:br>
              <a:rPr lang="en-US" altLang="ko-KR" sz="1400" b="1" kern="0" spc="-20" dirty="0">
                <a:latin typeface="+mn-ea"/>
              </a:rPr>
            </a:br>
            <a:r>
              <a:rPr lang="ko-KR" altLang="en-US" sz="1400" b="1" kern="0" spc="-20" dirty="0">
                <a:latin typeface="+mn-ea"/>
              </a:rPr>
              <a:t>금융사기</a:t>
            </a:r>
            <a:r>
              <a:rPr lang="en-US" altLang="ko-KR" sz="1400" b="1" kern="0" spc="-20" dirty="0">
                <a:latin typeface="+mn-ea"/>
              </a:rPr>
              <a:t>(</a:t>
            </a:r>
            <a:r>
              <a:rPr lang="ko-KR" altLang="en-US" sz="1400" b="1" kern="0" spc="-20" dirty="0">
                <a:latin typeface="+mn-ea"/>
              </a:rPr>
              <a:t>피싱</a:t>
            </a:r>
            <a:r>
              <a:rPr lang="en-US" altLang="ko-KR" sz="1400" b="1" kern="0" spc="-20" dirty="0">
                <a:latin typeface="+mn-ea"/>
              </a:rPr>
              <a:t>) </a:t>
            </a:r>
            <a:r>
              <a:rPr lang="ko-KR" altLang="en-US" sz="1400" b="1" kern="0" spc="-20" dirty="0">
                <a:latin typeface="+mn-ea"/>
              </a:rPr>
              <a:t>공격 확산</a:t>
            </a:r>
            <a:endParaRPr lang="en-US" altLang="ko-KR" sz="1400" b="1" kern="0" spc="-20" dirty="0">
              <a:latin typeface="+mn-ea"/>
            </a:endParaRPr>
          </a:p>
          <a:p>
            <a:pPr marL="179388" marR="29210" indent="-179388" fontAlgn="base" latinLnBrk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400" b="1" kern="0" spc="-20" dirty="0">
              <a:latin typeface="+mn-ea"/>
            </a:endParaRPr>
          </a:p>
          <a:p>
            <a:pPr marL="179388" marR="29210" indent="-179388" fontAlgn="base" latinLnBrk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400" b="1" kern="0" spc="-20" dirty="0">
                <a:latin typeface="+mn-ea"/>
              </a:rPr>
              <a:t>④ 관리자 계정 공유 등 부주의한 개발자에 의한 보안사고 증가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344D73DA-50DE-4CD5-8D84-001B09DD3312}"/>
              </a:ext>
            </a:extLst>
          </p:cNvPr>
          <p:cNvGrpSpPr/>
          <p:nvPr/>
        </p:nvGrpSpPr>
        <p:grpSpPr>
          <a:xfrm>
            <a:off x="10515090" y="2920856"/>
            <a:ext cx="653676" cy="2390400"/>
            <a:chOff x="7225194" y="3341771"/>
            <a:chExt cx="653676" cy="2390400"/>
          </a:xfrm>
        </p:grpSpPr>
        <p:sp>
          <p:nvSpPr>
            <p:cNvPr id="14" name="원통형 13">
              <a:extLst>
                <a:ext uri="{FF2B5EF4-FFF2-40B4-BE49-F238E27FC236}">
                  <a16:creationId xmlns:a16="http://schemas.microsoft.com/office/drawing/2014/main" id="{2B4CD9F4-94ED-45D3-9680-DC567F122F23}"/>
                </a:ext>
              </a:extLst>
            </p:cNvPr>
            <p:cNvSpPr/>
            <p:nvPr/>
          </p:nvSpPr>
          <p:spPr>
            <a:xfrm>
              <a:off x="7225194" y="3341771"/>
              <a:ext cx="610668" cy="2390400"/>
            </a:xfrm>
            <a:prstGeom prst="can">
              <a:avLst/>
            </a:prstGeom>
            <a:solidFill>
              <a:srgbClr val="F4909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75D429A-FA82-4EF1-BC91-0DA89914D190}"/>
                </a:ext>
              </a:extLst>
            </p:cNvPr>
            <p:cNvSpPr txBox="1"/>
            <p:nvPr/>
          </p:nvSpPr>
          <p:spPr>
            <a:xfrm>
              <a:off x="7298299" y="5355776"/>
              <a:ext cx="580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664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EBD89E8B-04F6-45A2-9D43-2DE80A69BDDE}"/>
              </a:ext>
            </a:extLst>
          </p:cNvPr>
          <p:cNvGrpSpPr/>
          <p:nvPr/>
        </p:nvGrpSpPr>
        <p:grpSpPr>
          <a:xfrm>
            <a:off x="10430792" y="5500744"/>
            <a:ext cx="851515" cy="488979"/>
            <a:chOff x="2041482" y="5254004"/>
            <a:chExt cx="851515" cy="48897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C1F40B6-E77B-48FA-BF0E-938369A336BB}"/>
                </a:ext>
              </a:extLst>
            </p:cNvPr>
            <p:cNvSpPr txBox="1"/>
            <p:nvPr/>
          </p:nvSpPr>
          <p:spPr>
            <a:xfrm>
              <a:off x="2041482" y="5465984"/>
              <a:ext cx="8515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F49092"/>
                  </a:solidFill>
                  <a:latin typeface="+mn-ea"/>
                </a:rPr>
                <a:t>2024</a:t>
              </a:r>
              <a:r>
                <a:rPr lang="ko-KR" altLang="en-US" sz="1200" b="1" dirty="0">
                  <a:solidFill>
                    <a:srgbClr val="F49092"/>
                  </a:solidFill>
                  <a:latin typeface="+mn-ea"/>
                </a:rPr>
                <a:t>년도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3757E88-4858-48F1-AC15-B19AF46DC2F9}"/>
                </a:ext>
              </a:extLst>
            </p:cNvPr>
            <p:cNvSpPr txBox="1"/>
            <p:nvPr/>
          </p:nvSpPr>
          <p:spPr>
            <a:xfrm>
              <a:off x="2141706" y="5254004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b="1" dirty="0">
                  <a:solidFill>
                    <a:srgbClr val="F49092"/>
                  </a:solidFill>
                </a:rPr>
                <a:t>상반기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673F3A91-5C0E-49BE-9CB3-64974B6434E1}"/>
              </a:ext>
            </a:extLst>
          </p:cNvPr>
          <p:cNvSpPr txBox="1"/>
          <p:nvPr/>
        </p:nvSpPr>
        <p:spPr>
          <a:xfrm>
            <a:off x="7007213" y="1572786"/>
            <a:ext cx="2307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  <a:latin typeface="+mn-ea"/>
              </a:rPr>
              <a:t>2024</a:t>
            </a:r>
            <a:r>
              <a:rPr lang="ko-KR" altLang="en-US" sz="1200" b="1" dirty="0">
                <a:solidFill>
                  <a:srgbClr val="FF0000"/>
                </a:solidFill>
                <a:latin typeface="+mn-ea"/>
              </a:rPr>
              <a:t>년은 동년 대비 </a:t>
            </a:r>
            <a:r>
              <a:rPr lang="en-US" altLang="ko-KR" sz="1200" b="1" dirty="0">
                <a:solidFill>
                  <a:srgbClr val="FF0000"/>
                </a:solidFill>
                <a:latin typeface="+mn-ea"/>
              </a:rPr>
              <a:t>40%</a:t>
            </a:r>
            <a:r>
              <a:rPr lang="ko-KR" altLang="en-US" sz="1200" b="1" dirty="0">
                <a:solidFill>
                  <a:srgbClr val="FF0000"/>
                </a:solidFill>
                <a:latin typeface="+mn-ea"/>
              </a:rPr>
              <a:t> 증가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8AF1050-899E-44EA-BCCE-C6F9CDBAA55D}"/>
              </a:ext>
            </a:extLst>
          </p:cNvPr>
          <p:cNvSpPr txBox="1"/>
          <p:nvPr/>
        </p:nvSpPr>
        <p:spPr>
          <a:xfrm>
            <a:off x="504625" y="1246009"/>
            <a:ext cx="4820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kern="0" spc="0" dirty="0">
                <a:solidFill>
                  <a:srgbClr val="00B0F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</a:t>
            </a:r>
            <a:r>
              <a:rPr lang="en-US" altLang="ko-KR" sz="2000" b="1" kern="0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2000" b="1" kern="0" spc="0" dirty="0">
                <a:solidFill>
                  <a:srgbClr val="00B0F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 상반기 국내 주요 침해사고 특징</a:t>
            </a:r>
            <a:endParaRPr lang="ko-KR" altLang="en-US" sz="2000" kern="0" spc="0" dirty="0">
              <a:solidFill>
                <a:srgbClr val="00B0F0"/>
              </a:solidFill>
              <a:effectLst/>
              <a:latin typeface="바탕" panose="02030600000101010101" pitchFamily="18" charset="-127"/>
            </a:endParaRPr>
          </a:p>
        </p:txBody>
      </p: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95CB99D4-E4E7-41A7-A5A8-208975F766EF}"/>
              </a:ext>
            </a:extLst>
          </p:cNvPr>
          <p:cNvGrpSpPr/>
          <p:nvPr/>
        </p:nvGrpSpPr>
        <p:grpSpPr>
          <a:xfrm>
            <a:off x="8721904" y="3618616"/>
            <a:ext cx="653676" cy="1702800"/>
            <a:chOff x="5252445" y="4029371"/>
            <a:chExt cx="653676" cy="1702800"/>
          </a:xfrm>
        </p:grpSpPr>
        <p:sp>
          <p:nvSpPr>
            <p:cNvPr id="101" name="원통형 100">
              <a:extLst>
                <a:ext uri="{FF2B5EF4-FFF2-40B4-BE49-F238E27FC236}">
                  <a16:creationId xmlns:a16="http://schemas.microsoft.com/office/drawing/2014/main" id="{7A0871ED-5771-4F6B-896F-B1637700551A}"/>
                </a:ext>
              </a:extLst>
            </p:cNvPr>
            <p:cNvSpPr/>
            <p:nvPr/>
          </p:nvSpPr>
          <p:spPr>
            <a:xfrm>
              <a:off x="5252445" y="4029371"/>
              <a:ext cx="610668" cy="1702800"/>
            </a:xfrm>
            <a:prstGeom prst="can">
              <a:avLst/>
            </a:prstGeom>
            <a:solidFill>
              <a:srgbClr val="F9D99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DB751B1-8A7C-4D9D-92B8-EBFC87897829}"/>
                </a:ext>
              </a:extLst>
            </p:cNvPr>
            <p:cNvSpPr txBox="1"/>
            <p:nvPr/>
          </p:nvSpPr>
          <p:spPr>
            <a:xfrm>
              <a:off x="5325550" y="5355776"/>
              <a:ext cx="580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473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55097B88-FCF2-4BBE-AB5C-99281F1AFF79}"/>
              </a:ext>
            </a:extLst>
          </p:cNvPr>
          <p:cNvGrpSpPr/>
          <p:nvPr/>
        </p:nvGrpSpPr>
        <p:grpSpPr>
          <a:xfrm>
            <a:off x="10525250" y="2931016"/>
            <a:ext cx="653676" cy="2390400"/>
            <a:chOff x="7225194" y="3341771"/>
            <a:chExt cx="653676" cy="2390400"/>
          </a:xfrm>
        </p:grpSpPr>
        <p:sp>
          <p:nvSpPr>
            <p:cNvPr id="104" name="원통형 103">
              <a:extLst>
                <a:ext uri="{FF2B5EF4-FFF2-40B4-BE49-F238E27FC236}">
                  <a16:creationId xmlns:a16="http://schemas.microsoft.com/office/drawing/2014/main" id="{EBF20B59-D68D-4880-8527-DA42E34127B3}"/>
                </a:ext>
              </a:extLst>
            </p:cNvPr>
            <p:cNvSpPr/>
            <p:nvPr/>
          </p:nvSpPr>
          <p:spPr>
            <a:xfrm>
              <a:off x="7225194" y="3341771"/>
              <a:ext cx="610668" cy="2390400"/>
            </a:xfrm>
            <a:prstGeom prst="can">
              <a:avLst/>
            </a:prstGeom>
            <a:solidFill>
              <a:srgbClr val="F4909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E49DE1F-B615-4A13-B2A0-E109C8875979}"/>
                </a:ext>
              </a:extLst>
            </p:cNvPr>
            <p:cNvSpPr txBox="1"/>
            <p:nvPr/>
          </p:nvSpPr>
          <p:spPr>
            <a:xfrm>
              <a:off x="7298299" y="5355776"/>
              <a:ext cx="580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664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584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95AB48F-32C3-4B56-8090-4CE2E9347DF1}"/>
              </a:ext>
            </a:extLst>
          </p:cNvPr>
          <p:cNvGrpSpPr/>
          <p:nvPr/>
        </p:nvGrpSpPr>
        <p:grpSpPr>
          <a:xfrm>
            <a:off x="561668" y="342899"/>
            <a:ext cx="882649" cy="646331"/>
            <a:chOff x="561668" y="342899"/>
            <a:chExt cx="882649" cy="646331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35E351CF-2E89-4248-8A5F-69738F4F8CAA}"/>
                </a:ext>
              </a:extLst>
            </p:cNvPr>
            <p:cNvGrpSpPr/>
            <p:nvPr/>
          </p:nvGrpSpPr>
          <p:grpSpPr>
            <a:xfrm>
              <a:off x="561668" y="382227"/>
              <a:ext cx="882649" cy="589379"/>
              <a:chOff x="571500" y="342899"/>
              <a:chExt cx="882649" cy="589379"/>
            </a:xfrm>
          </p:grpSpPr>
          <p:sp>
            <p:nvSpPr>
              <p:cNvPr id="5" name="직사각형 4">
                <a:extLst>
                  <a:ext uri="{FF2B5EF4-FFF2-40B4-BE49-F238E27FC236}">
                    <a16:creationId xmlns:a16="http://schemas.microsoft.com/office/drawing/2014/main" id="{FEBC168B-1536-472A-8CAF-A97D7AF39196}"/>
                  </a:ext>
                </a:extLst>
              </p:cNvPr>
              <p:cNvSpPr/>
              <p:nvPr/>
            </p:nvSpPr>
            <p:spPr>
              <a:xfrm>
                <a:off x="571500" y="342899"/>
                <a:ext cx="642938" cy="584775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직각 삼각형 5">
                <a:extLst>
                  <a:ext uri="{FF2B5EF4-FFF2-40B4-BE49-F238E27FC236}">
                    <a16:creationId xmlns:a16="http://schemas.microsoft.com/office/drawing/2014/main" id="{EA455458-1371-494E-8B71-B0B73792B451}"/>
                  </a:ext>
                </a:extLst>
              </p:cNvPr>
              <p:cNvSpPr/>
              <p:nvPr/>
            </p:nvSpPr>
            <p:spPr>
              <a:xfrm rot="5400000">
                <a:off x="1039603" y="517732"/>
                <a:ext cx="589379" cy="239713"/>
              </a:xfrm>
              <a:prstGeom prst="rtTriangl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935529F-2355-4793-A216-6A45809A199D}"/>
                </a:ext>
              </a:extLst>
            </p:cNvPr>
            <p:cNvSpPr txBox="1"/>
            <p:nvPr/>
          </p:nvSpPr>
          <p:spPr>
            <a:xfrm>
              <a:off x="571500" y="342899"/>
              <a:ext cx="7200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bg1"/>
                  </a:solidFill>
                </a:rPr>
                <a:t>01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76BC2AE-C029-49A5-B750-548D83B982A3}"/>
              </a:ext>
            </a:extLst>
          </p:cNvPr>
          <p:cNvSpPr txBox="1"/>
          <p:nvPr/>
        </p:nvSpPr>
        <p:spPr>
          <a:xfrm>
            <a:off x="1478382" y="404454"/>
            <a:ext cx="46410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/>
              <a:t>사이버 공격의 사례 및 동향</a:t>
            </a:r>
          </a:p>
        </p:txBody>
      </p:sp>
      <p:sp>
        <p:nvSpPr>
          <p:cNvPr id="8" name="직각 삼각형 7">
            <a:extLst>
              <a:ext uri="{FF2B5EF4-FFF2-40B4-BE49-F238E27FC236}">
                <a16:creationId xmlns:a16="http://schemas.microsoft.com/office/drawing/2014/main" id="{F1284C94-F00C-4CDA-8CA4-6E87E79CC458}"/>
              </a:ext>
            </a:extLst>
          </p:cNvPr>
          <p:cNvSpPr/>
          <p:nvPr/>
        </p:nvSpPr>
        <p:spPr>
          <a:xfrm rot="16200000">
            <a:off x="10588698" y="5254698"/>
            <a:ext cx="1603302" cy="1603302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슬라이드 번호 개체 틀 3">
            <a:extLst>
              <a:ext uri="{FF2B5EF4-FFF2-40B4-BE49-F238E27FC236}">
                <a16:creationId xmlns:a16="http://schemas.microsoft.com/office/drawing/2014/main" id="{88BC187F-500E-4EB5-B781-3602216D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570" y="6327714"/>
            <a:ext cx="711727" cy="365125"/>
          </a:xfrm>
        </p:spPr>
        <p:txBody>
          <a:bodyPr/>
          <a:lstStyle/>
          <a:p>
            <a:fld id="{581CFF6E-A222-45ED-9B91-E4B66710DBA2}" type="slidenum">
              <a:rPr lang="ko-KR" altLang="en-US" sz="2000" b="1" smtClean="0">
                <a:solidFill>
                  <a:schemeClr val="bg1"/>
                </a:solidFill>
              </a:rPr>
              <a:t>6</a:t>
            </a:fld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말풍선: 사각형 9">
            <a:extLst>
              <a:ext uri="{FF2B5EF4-FFF2-40B4-BE49-F238E27FC236}">
                <a16:creationId xmlns:a16="http://schemas.microsoft.com/office/drawing/2014/main" id="{82FDA7D1-62C5-420E-A1E9-F238B8E6520E}"/>
              </a:ext>
            </a:extLst>
          </p:cNvPr>
          <p:cNvSpPr/>
          <p:nvPr/>
        </p:nvSpPr>
        <p:spPr>
          <a:xfrm>
            <a:off x="883064" y="1536056"/>
            <a:ext cx="2251731" cy="589379"/>
          </a:xfrm>
          <a:prstGeom prst="wedgeRectCallout">
            <a:avLst>
              <a:gd name="adj1" fmla="val 59824"/>
              <a:gd name="adj2" fmla="val 3603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latin typeface="+mn-ea"/>
              </a:rPr>
              <a:t>마스크 무료로 받아가세요</a:t>
            </a:r>
            <a:endParaRPr lang="en-US" altLang="ko-KR" sz="1200" b="1" dirty="0">
              <a:latin typeface="+mn-ea"/>
            </a:endParaRPr>
          </a:p>
          <a:p>
            <a:pPr algn="ctr"/>
            <a:r>
              <a:rPr lang="en-US" altLang="ko-KR" sz="1200" b="1" dirty="0">
                <a:latin typeface="+mn-ea"/>
              </a:rPr>
              <a:t>&lt;http://ooooo.com&gt;</a:t>
            </a:r>
            <a:endParaRPr lang="ko-KR" altLang="en-US" sz="1200" b="1" dirty="0">
              <a:latin typeface="+mn-ea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38B6FFFC-C420-471A-9D1D-D2FDD9E5B715}"/>
              </a:ext>
            </a:extLst>
          </p:cNvPr>
          <p:cNvGrpSpPr/>
          <p:nvPr/>
        </p:nvGrpSpPr>
        <p:grpSpPr>
          <a:xfrm>
            <a:off x="3986300" y="674614"/>
            <a:ext cx="6742284" cy="5800222"/>
            <a:chOff x="4557800" y="674614"/>
            <a:chExt cx="6742284" cy="5800222"/>
          </a:xfrm>
        </p:grpSpPr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C59C3068-C3CC-48B2-8F6C-190289BFE1BB}"/>
                </a:ext>
              </a:extLst>
            </p:cNvPr>
            <p:cNvGrpSpPr/>
            <p:nvPr/>
          </p:nvGrpSpPr>
          <p:grpSpPr>
            <a:xfrm>
              <a:off x="4557800" y="1433970"/>
              <a:ext cx="1971040" cy="4090355"/>
              <a:chOff x="4557800" y="1433970"/>
              <a:chExt cx="1971040" cy="4090355"/>
            </a:xfrm>
          </p:grpSpPr>
          <p:pic>
            <p:nvPicPr>
              <p:cNvPr id="16" name="그림 15">
                <a:extLst>
                  <a:ext uri="{FF2B5EF4-FFF2-40B4-BE49-F238E27FC236}">
                    <a16:creationId xmlns:a16="http://schemas.microsoft.com/office/drawing/2014/main" id="{D49B17FC-8CC9-42EC-B70B-DB30D3C660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99544" y="1433970"/>
                <a:ext cx="1863090" cy="1822566"/>
              </a:xfrm>
              <a:prstGeom prst="rect">
                <a:avLst/>
              </a:prstGeom>
            </p:spPr>
          </p:pic>
          <p:pic>
            <p:nvPicPr>
              <p:cNvPr id="23" name="그림 22">
                <a:extLst>
                  <a:ext uri="{FF2B5EF4-FFF2-40B4-BE49-F238E27FC236}">
                    <a16:creationId xmlns:a16="http://schemas.microsoft.com/office/drawing/2014/main" id="{D45D443A-98BE-431F-86C7-0B79B9D2D3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7800" y="3685365"/>
                <a:ext cx="1971040" cy="1838960"/>
              </a:xfrm>
              <a:prstGeom prst="rect">
                <a:avLst/>
              </a:prstGeom>
            </p:spPr>
          </p:pic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C1DBD0ED-8914-4959-BC28-B457DC58C5EF}"/>
                </a:ext>
              </a:extLst>
            </p:cNvPr>
            <p:cNvGrpSpPr/>
            <p:nvPr/>
          </p:nvGrpSpPr>
          <p:grpSpPr>
            <a:xfrm>
              <a:off x="9369684" y="1329253"/>
              <a:ext cx="1930400" cy="4205232"/>
              <a:chOff x="9369684" y="1329253"/>
              <a:chExt cx="1930400" cy="4205232"/>
            </a:xfrm>
          </p:grpSpPr>
          <p:pic>
            <p:nvPicPr>
              <p:cNvPr id="21" name="그림 20">
                <a:extLst>
                  <a:ext uri="{FF2B5EF4-FFF2-40B4-BE49-F238E27FC236}">
                    <a16:creationId xmlns:a16="http://schemas.microsoft.com/office/drawing/2014/main" id="{9CC8A9B1-3C73-432B-9E9C-362157C5FC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74764" y="3675205"/>
                <a:ext cx="1920240" cy="1859280"/>
              </a:xfrm>
              <a:prstGeom prst="rect">
                <a:avLst/>
              </a:prstGeom>
            </p:spPr>
          </p:pic>
          <p:pic>
            <p:nvPicPr>
              <p:cNvPr id="25" name="그림 24">
                <a:extLst>
                  <a:ext uri="{FF2B5EF4-FFF2-40B4-BE49-F238E27FC236}">
                    <a16:creationId xmlns:a16="http://schemas.microsoft.com/office/drawing/2014/main" id="{82690B4C-2D2B-4556-AD20-8EEEFA43F5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69684" y="1329253"/>
                <a:ext cx="1930400" cy="2032000"/>
              </a:xfrm>
              <a:prstGeom prst="rect">
                <a:avLst/>
              </a:prstGeom>
            </p:spPr>
          </p:pic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17F6B9D7-7595-429F-B395-79DB57AE3BBB}"/>
                </a:ext>
              </a:extLst>
            </p:cNvPr>
            <p:cNvGrpSpPr/>
            <p:nvPr/>
          </p:nvGrpSpPr>
          <p:grpSpPr>
            <a:xfrm>
              <a:off x="6622595" y="674614"/>
              <a:ext cx="2653334" cy="5800222"/>
              <a:chOff x="6787637" y="674614"/>
              <a:chExt cx="2653334" cy="5800222"/>
            </a:xfrm>
          </p:grpSpPr>
          <p:pic>
            <p:nvPicPr>
              <p:cNvPr id="19" name="그림 18">
                <a:extLst>
                  <a:ext uri="{FF2B5EF4-FFF2-40B4-BE49-F238E27FC236}">
                    <a16:creationId xmlns:a16="http://schemas.microsoft.com/office/drawing/2014/main" id="{117F36BF-B7B1-4E72-B4F9-9286564FAD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26904" y="674614"/>
                <a:ext cx="1574800" cy="1847850"/>
              </a:xfrm>
              <a:prstGeom prst="rect">
                <a:avLst/>
              </a:prstGeom>
            </p:spPr>
          </p:pic>
          <p:pic>
            <p:nvPicPr>
              <p:cNvPr id="27" name="그림 26">
                <a:extLst>
                  <a:ext uri="{FF2B5EF4-FFF2-40B4-BE49-F238E27FC236}">
                    <a16:creationId xmlns:a16="http://schemas.microsoft.com/office/drawing/2014/main" id="{4E8B4DD8-276A-41C3-9D55-2D380FE7D6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82784" y="4576186"/>
                <a:ext cx="1463040" cy="1898650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67D25A0-D080-4C62-868B-5790DF66202C}"/>
                  </a:ext>
                </a:extLst>
              </p:cNvPr>
              <p:cNvSpPr txBox="1"/>
              <p:nvPr/>
            </p:nvSpPr>
            <p:spPr>
              <a:xfrm>
                <a:off x="6787637" y="2881976"/>
                <a:ext cx="2653334" cy="1261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3200" b="1" dirty="0">
                    <a:solidFill>
                      <a:srgbClr val="F49092"/>
                    </a:solidFill>
                    <a:latin typeface="+mn-ea"/>
                  </a:rPr>
                  <a:t>HACKING</a:t>
                </a:r>
              </a:p>
              <a:p>
                <a:pPr algn="ctr"/>
                <a:r>
                  <a:rPr lang="en-US" altLang="ko-KR" sz="4400" b="1" dirty="0">
                    <a:solidFill>
                      <a:srgbClr val="F49092"/>
                    </a:solidFill>
                    <a:latin typeface="+mn-ea"/>
                  </a:rPr>
                  <a:t>ATTACK</a:t>
                </a:r>
                <a:endParaRPr lang="ko-KR" altLang="en-US" sz="4400" b="1" dirty="0">
                  <a:solidFill>
                    <a:srgbClr val="F49092"/>
                  </a:solidFill>
                  <a:latin typeface="+mn-ea"/>
                </a:endParaRPr>
              </a:p>
            </p:txBody>
          </p:sp>
        </p:grpSp>
      </p:grpSp>
      <p:sp>
        <p:nvSpPr>
          <p:cNvPr id="34" name="말풍선: 사각형 33">
            <a:extLst>
              <a:ext uri="{FF2B5EF4-FFF2-40B4-BE49-F238E27FC236}">
                <a16:creationId xmlns:a16="http://schemas.microsoft.com/office/drawing/2014/main" id="{40D86F27-7EEB-4567-BD26-91B8C8E31257}"/>
              </a:ext>
            </a:extLst>
          </p:cNvPr>
          <p:cNvSpPr/>
          <p:nvPr/>
        </p:nvSpPr>
        <p:spPr>
          <a:xfrm>
            <a:off x="889018" y="2354010"/>
            <a:ext cx="2251731" cy="699170"/>
          </a:xfrm>
          <a:prstGeom prst="wedgeRectCallout">
            <a:avLst>
              <a:gd name="adj1" fmla="val 59824"/>
              <a:gd name="adj2" fmla="val 3603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latin typeface="+mn-ea"/>
              </a:rPr>
              <a:t>[Web</a:t>
            </a:r>
            <a:r>
              <a:rPr lang="ko-KR" altLang="en-US" sz="1200" b="1" dirty="0">
                <a:latin typeface="+mn-ea"/>
              </a:rPr>
              <a:t>발신</a:t>
            </a:r>
            <a:r>
              <a:rPr lang="en-US" altLang="ko-KR" sz="1200" b="1" dirty="0">
                <a:latin typeface="+mn-ea"/>
              </a:rPr>
              <a:t>]</a:t>
            </a:r>
          </a:p>
          <a:p>
            <a:pPr algn="ctr"/>
            <a:r>
              <a:rPr lang="ko-KR" altLang="en-US" sz="1200" b="1" dirty="0">
                <a:latin typeface="+mn-ea"/>
              </a:rPr>
              <a:t>모바일 서비스 이용</a:t>
            </a:r>
            <a:endParaRPr lang="en-US" altLang="ko-KR" sz="1200" b="1" dirty="0">
              <a:latin typeface="+mn-ea"/>
            </a:endParaRPr>
          </a:p>
          <a:p>
            <a:pPr algn="ctr"/>
            <a:r>
              <a:rPr lang="ko-KR" altLang="en-US" sz="1200" b="1" dirty="0">
                <a:latin typeface="+mn-ea"/>
              </a:rPr>
              <a:t>주문완료 </a:t>
            </a:r>
            <a:r>
              <a:rPr lang="en-US" altLang="ko-KR" sz="1200" b="1" dirty="0">
                <a:latin typeface="+mn-ea"/>
              </a:rPr>
              <a:t>: 462,000</a:t>
            </a:r>
            <a:r>
              <a:rPr lang="ko-KR" altLang="en-US" sz="1200" b="1" dirty="0">
                <a:latin typeface="+mn-ea"/>
              </a:rPr>
              <a:t>원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F0664B5-022E-491D-9AAA-4AA5A71CBD16}"/>
              </a:ext>
            </a:extLst>
          </p:cNvPr>
          <p:cNvSpPr txBox="1"/>
          <p:nvPr/>
        </p:nvSpPr>
        <p:spPr>
          <a:xfrm>
            <a:off x="0" y="6627168"/>
            <a:ext cx="1981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[</a:t>
            </a:r>
            <a:r>
              <a:rPr lang="ko-KR" altLang="en-US" sz="900" dirty="0">
                <a:solidFill>
                  <a:srgbClr val="777777"/>
                </a:solidFill>
                <a:latin typeface="Helvetica Neue"/>
              </a:rPr>
              <a:t>출처 </a:t>
            </a:r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: </a:t>
            </a:r>
            <a:r>
              <a:rPr lang="en-US" altLang="ko-KR" sz="900" dirty="0" err="1">
                <a:solidFill>
                  <a:srgbClr val="777777"/>
                </a:solidFill>
                <a:latin typeface="Helvetica Neue"/>
              </a:rPr>
              <a:t>Freepik</a:t>
            </a:r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 </a:t>
            </a:r>
            <a:r>
              <a:rPr lang="ko-KR" altLang="en-US" sz="900" dirty="0">
                <a:solidFill>
                  <a:srgbClr val="777777"/>
                </a:solidFill>
                <a:latin typeface="Helvetica Neue"/>
              </a:rPr>
              <a:t>작가 </a:t>
            </a:r>
            <a:r>
              <a:rPr lang="en-US" altLang="ko-KR" sz="900" dirty="0" err="1">
                <a:solidFill>
                  <a:srgbClr val="777777"/>
                </a:solidFill>
                <a:latin typeface="Helvetica Neue"/>
              </a:rPr>
              <a:t>macrovector</a:t>
            </a:r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  ]</a:t>
            </a:r>
            <a:endParaRPr lang="ko-KR" altLang="en-US" sz="900" dirty="0">
              <a:solidFill>
                <a:srgbClr val="777777"/>
              </a:solidFill>
              <a:latin typeface="Helvetica Neue"/>
            </a:endParaRPr>
          </a:p>
        </p:txBody>
      </p: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0F20E572-3D96-4960-A09E-3B197DABD02C}"/>
              </a:ext>
            </a:extLst>
          </p:cNvPr>
          <p:cNvGrpSpPr/>
          <p:nvPr/>
        </p:nvGrpSpPr>
        <p:grpSpPr>
          <a:xfrm>
            <a:off x="889018" y="3281755"/>
            <a:ext cx="2251731" cy="1299499"/>
            <a:chOff x="587375" y="2881976"/>
            <a:chExt cx="2251731" cy="1299499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553AC23B-5F29-4F48-BCB8-869CB6221863}"/>
                </a:ext>
              </a:extLst>
            </p:cNvPr>
            <p:cNvSpPr/>
            <p:nvPr/>
          </p:nvSpPr>
          <p:spPr>
            <a:xfrm>
              <a:off x="587375" y="2881976"/>
              <a:ext cx="2251731" cy="1299499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20685A25-981D-4E80-B5F5-00679A2019EB}"/>
                </a:ext>
              </a:extLst>
            </p:cNvPr>
            <p:cNvSpPr/>
            <p:nvPr/>
          </p:nvSpPr>
          <p:spPr>
            <a:xfrm>
              <a:off x="587375" y="2881976"/>
              <a:ext cx="2251731" cy="24222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A12A1999-F770-48AE-A495-09D264E59F4C}"/>
                </a:ext>
              </a:extLst>
            </p:cNvPr>
            <p:cNvGrpSpPr/>
            <p:nvPr/>
          </p:nvGrpSpPr>
          <p:grpSpPr>
            <a:xfrm>
              <a:off x="2454275" y="2958638"/>
              <a:ext cx="332015" cy="88900"/>
              <a:chOff x="2374900" y="2958638"/>
              <a:chExt cx="332015" cy="88900"/>
            </a:xfrm>
          </p:grpSpPr>
          <p:sp>
            <p:nvSpPr>
              <p:cNvPr id="38" name="타원 37">
                <a:extLst>
                  <a:ext uri="{FF2B5EF4-FFF2-40B4-BE49-F238E27FC236}">
                    <a16:creationId xmlns:a16="http://schemas.microsoft.com/office/drawing/2014/main" id="{C963BBB4-3B19-444A-AE18-8120D45C5E60}"/>
                  </a:ext>
                </a:extLst>
              </p:cNvPr>
              <p:cNvSpPr/>
              <p:nvPr/>
            </p:nvSpPr>
            <p:spPr>
              <a:xfrm>
                <a:off x="2374900" y="2958638"/>
                <a:ext cx="88900" cy="889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9" name="타원 38">
                <a:extLst>
                  <a:ext uri="{FF2B5EF4-FFF2-40B4-BE49-F238E27FC236}">
                    <a16:creationId xmlns:a16="http://schemas.microsoft.com/office/drawing/2014/main" id="{CD1D9744-A8F7-4F5E-A527-C014BCABC119}"/>
                  </a:ext>
                </a:extLst>
              </p:cNvPr>
              <p:cNvSpPr/>
              <p:nvPr/>
            </p:nvSpPr>
            <p:spPr>
              <a:xfrm>
                <a:off x="2496457" y="2958638"/>
                <a:ext cx="88900" cy="889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타원 39">
                <a:extLst>
                  <a:ext uri="{FF2B5EF4-FFF2-40B4-BE49-F238E27FC236}">
                    <a16:creationId xmlns:a16="http://schemas.microsoft.com/office/drawing/2014/main" id="{AE532381-B3C1-4D2D-BD74-88B4659E922B}"/>
                  </a:ext>
                </a:extLst>
              </p:cNvPr>
              <p:cNvSpPr/>
              <p:nvPr/>
            </p:nvSpPr>
            <p:spPr>
              <a:xfrm>
                <a:off x="2618015" y="2958638"/>
                <a:ext cx="88900" cy="889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3BB545C-DC49-4503-8A04-799B4A2991B7}"/>
                </a:ext>
              </a:extLst>
            </p:cNvPr>
            <p:cNvSpPr/>
            <p:nvPr/>
          </p:nvSpPr>
          <p:spPr>
            <a:xfrm>
              <a:off x="1419225" y="3933950"/>
              <a:ext cx="588031" cy="19383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/>
                <a:t>Login</a:t>
              </a:r>
              <a:endParaRPr lang="ko-KR" altLang="en-US" sz="900" b="1" dirty="0"/>
            </a:p>
          </p:txBody>
        </p: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EBAE6859-0650-4F0F-A3AC-D8ABADFD8433}"/>
                </a:ext>
              </a:extLst>
            </p:cNvPr>
            <p:cNvGrpSpPr/>
            <p:nvPr/>
          </p:nvGrpSpPr>
          <p:grpSpPr>
            <a:xfrm>
              <a:off x="774522" y="3110337"/>
              <a:ext cx="1770568" cy="761570"/>
              <a:chOff x="774522" y="3196066"/>
              <a:chExt cx="1770568" cy="761570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4C5160A-CDB6-4EDF-BF73-7C4A269E17FC}"/>
                  </a:ext>
                </a:extLst>
              </p:cNvPr>
              <p:cNvSpPr txBox="1"/>
              <p:nvPr/>
            </p:nvSpPr>
            <p:spPr>
              <a:xfrm>
                <a:off x="774522" y="3196066"/>
                <a:ext cx="16353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900" b="1" dirty="0">
                    <a:solidFill>
                      <a:srgbClr val="00B0F0"/>
                    </a:solidFill>
                    <a:latin typeface="+mn-ea"/>
                  </a:rPr>
                  <a:t>비밀번호가 노출되었습니다</a:t>
                </a:r>
                <a:r>
                  <a:rPr lang="en-US" altLang="ko-KR" sz="900" b="1" dirty="0">
                    <a:solidFill>
                      <a:srgbClr val="00B0F0"/>
                    </a:solidFill>
                    <a:latin typeface="+mn-ea"/>
                  </a:rPr>
                  <a:t>.</a:t>
                </a:r>
              </a:p>
              <a:p>
                <a:r>
                  <a:rPr lang="ko-KR" altLang="en-US" sz="900" b="1" dirty="0">
                    <a:solidFill>
                      <a:srgbClr val="00B0F0"/>
                    </a:solidFill>
                    <a:latin typeface="+mn-ea"/>
                  </a:rPr>
                  <a:t>변경하세요</a:t>
                </a:r>
              </a:p>
            </p:txBody>
          </p:sp>
          <p:sp>
            <p:nvSpPr>
              <p:cNvPr id="45" name="직사각형 44">
                <a:extLst>
                  <a:ext uri="{FF2B5EF4-FFF2-40B4-BE49-F238E27FC236}">
                    <a16:creationId xmlns:a16="http://schemas.microsoft.com/office/drawing/2014/main" id="{23D8AC52-5B70-43C8-9AC3-EDCAB9CDEC1E}"/>
                  </a:ext>
                </a:extLst>
              </p:cNvPr>
              <p:cNvSpPr/>
              <p:nvPr/>
            </p:nvSpPr>
            <p:spPr>
              <a:xfrm>
                <a:off x="1148090" y="3605355"/>
                <a:ext cx="1397000" cy="16019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6" name="직사각형 45">
                <a:extLst>
                  <a:ext uri="{FF2B5EF4-FFF2-40B4-BE49-F238E27FC236}">
                    <a16:creationId xmlns:a16="http://schemas.microsoft.com/office/drawing/2014/main" id="{B141B7A8-7273-43F7-821F-2EBF61FE76B4}"/>
                  </a:ext>
                </a:extLst>
              </p:cNvPr>
              <p:cNvSpPr/>
              <p:nvPr/>
            </p:nvSpPr>
            <p:spPr>
              <a:xfrm>
                <a:off x="1148090" y="3797441"/>
                <a:ext cx="1397000" cy="16019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59" name="그룹 58">
                <a:extLst>
                  <a:ext uri="{FF2B5EF4-FFF2-40B4-BE49-F238E27FC236}">
                    <a16:creationId xmlns:a16="http://schemas.microsoft.com/office/drawing/2014/main" id="{77FDC2CC-FE28-470F-B00A-76BD0510DB3F}"/>
                  </a:ext>
                </a:extLst>
              </p:cNvPr>
              <p:cNvGrpSpPr/>
              <p:nvPr/>
            </p:nvGrpSpPr>
            <p:grpSpPr>
              <a:xfrm>
                <a:off x="878215" y="3605355"/>
                <a:ext cx="222250" cy="160195"/>
                <a:chOff x="878215" y="3605355"/>
                <a:chExt cx="222250" cy="160195"/>
              </a:xfrm>
            </p:grpSpPr>
            <p:sp>
              <p:nvSpPr>
                <p:cNvPr id="43" name="직사각형 42">
                  <a:extLst>
                    <a:ext uri="{FF2B5EF4-FFF2-40B4-BE49-F238E27FC236}">
                      <a16:creationId xmlns:a16="http://schemas.microsoft.com/office/drawing/2014/main" id="{932248B2-35C6-4944-832E-1CFC325A3A18}"/>
                    </a:ext>
                  </a:extLst>
                </p:cNvPr>
                <p:cNvSpPr/>
                <p:nvPr/>
              </p:nvSpPr>
              <p:spPr>
                <a:xfrm>
                  <a:off x="878215" y="3605355"/>
                  <a:ext cx="222250" cy="160195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900" dirty="0"/>
                </a:p>
              </p:txBody>
            </p:sp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2C81730D-7393-453B-B849-89C5BA441FFD}"/>
                    </a:ext>
                  </a:extLst>
                </p:cNvPr>
                <p:cNvGrpSpPr/>
                <p:nvPr/>
              </p:nvGrpSpPr>
              <p:grpSpPr>
                <a:xfrm>
                  <a:off x="930753" y="3640615"/>
                  <a:ext cx="117175" cy="89675"/>
                  <a:chOff x="932080" y="3632427"/>
                  <a:chExt cx="97200" cy="117558"/>
                </a:xfrm>
              </p:grpSpPr>
              <p:sp>
                <p:nvSpPr>
                  <p:cNvPr id="50" name="타원 49">
                    <a:extLst>
                      <a:ext uri="{FF2B5EF4-FFF2-40B4-BE49-F238E27FC236}">
                        <a16:creationId xmlns:a16="http://schemas.microsoft.com/office/drawing/2014/main" id="{1F2B5065-272E-421C-AF6D-0B86DD24ED1F}"/>
                      </a:ext>
                    </a:extLst>
                  </p:cNvPr>
                  <p:cNvSpPr/>
                  <p:nvPr/>
                </p:nvSpPr>
                <p:spPr>
                  <a:xfrm>
                    <a:off x="952913" y="3632427"/>
                    <a:ext cx="55534" cy="55534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51" name="타원 50">
                    <a:extLst>
                      <a:ext uri="{FF2B5EF4-FFF2-40B4-BE49-F238E27FC236}">
                        <a16:creationId xmlns:a16="http://schemas.microsoft.com/office/drawing/2014/main" id="{B71B5BD4-BF9E-4251-BF49-C7DF474796CA}"/>
                      </a:ext>
                    </a:extLst>
                  </p:cNvPr>
                  <p:cNvSpPr/>
                  <p:nvPr/>
                </p:nvSpPr>
                <p:spPr>
                  <a:xfrm>
                    <a:off x="932080" y="3694644"/>
                    <a:ext cx="97200" cy="55341"/>
                  </a:xfrm>
                  <a:custGeom>
                    <a:avLst/>
                    <a:gdLst>
                      <a:gd name="connsiteX0" fmla="*/ 0 w 97200"/>
                      <a:gd name="connsiteY0" fmla="*/ 49192 h 98383"/>
                      <a:gd name="connsiteX1" fmla="*/ 48600 w 97200"/>
                      <a:gd name="connsiteY1" fmla="*/ 0 h 98383"/>
                      <a:gd name="connsiteX2" fmla="*/ 97200 w 97200"/>
                      <a:gd name="connsiteY2" fmla="*/ 49192 h 98383"/>
                      <a:gd name="connsiteX3" fmla="*/ 48600 w 97200"/>
                      <a:gd name="connsiteY3" fmla="*/ 98384 h 98383"/>
                      <a:gd name="connsiteX4" fmla="*/ 0 w 97200"/>
                      <a:gd name="connsiteY4" fmla="*/ 49192 h 98383"/>
                      <a:gd name="connsiteX0" fmla="*/ 6 w 97206"/>
                      <a:gd name="connsiteY0" fmla="*/ 49192 h 103884"/>
                      <a:gd name="connsiteX1" fmla="*/ 48606 w 97206"/>
                      <a:gd name="connsiteY1" fmla="*/ 0 h 103884"/>
                      <a:gd name="connsiteX2" fmla="*/ 97206 w 97206"/>
                      <a:gd name="connsiteY2" fmla="*/ 49192 h 103884"/>
                      <a:gd name="connsiteX3" fmla="*/ 48606 w 97206"/>
                      <a:gd name="connsiteY3" fmla="*/ 98384 h 103884"/>
                      <a:gd name="connsiteX4" fmla="*/ 45131 w 97206"/>
                      <a:gd name="connsiteY4" fmla="*/ 97182 h 103884"/>
                      <a:gd name="connsiteX5" fmla="*/ 6 w 97206"/>
                      <a:gd name="connsiteY5" fmla="*/ 49192 h 103884"/>
                      <a:gd name="connsiteX0" fmla="*/ 0 w 97200"/>
                      <a:gd name="connsiteY0" fmla="*/ 49192 h 98384"/>
                      <a:gd name="connsiteX1" fmla="*/ 48600 w 97200"/>
                      <a:gd name="connsiteY1" fmla="*/ 0 h 98384"/>
                      <a:gd name="connsiteX2" fmla="*/ 97200 w 97200"/>
                      <a:gd name="connsiteY2" fmla="*/ 49192 h 98384"/>
                      <a:gd name="connsiteX3" fmla="*/ 48600 w 97200"/>
                      <a:gd name="connsiteY3" fmla="*/ 98384 h 98384"/>
                      <a:gd name="connsiteX4" fmla="*/ 0 w 97200"/>
                      <a:gd name="connsiteY4" fmla="*/ 49192 h 98384"/>
                      <a:gd name="connsiteX0" fmla="*/ 0 w 97200"/>
                      <a:gd name="connsiteY0" fmla="*/ 49192 h 55341"/>
                      <a:gd name="connsiteX1" fmla="*/ 48600 w 97200"/>
                      <a:gd name="connsiteY1" fmla="*/ 0 h 55341"/>
                      <a:gd name="connsiteX2" fmla="*/ 97200 w 97200"/>
                      <a:gd name="connsiteY2" fmla="*/ 49192 h 55341"/>
                      <a:gd name="connsiteX3" fmla="*/ 0 w 97200"/>
                      <a:gd name="connsiteY3" fmla="*/ 49192 h 55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7200" h="55341">
                        <a:moveTo>
                          <a:pt x="0" y="49192"/>
                        </a:moveTo>
                        <a:cubicBezTo>
                          <a:pt x="0" y="32795"/>
                          <a:pt x="21759" y="0"/>
                          <a:pt x="48600" y="0"/>
                        </a:cubicBezTo>
                        <a:cubicBezTo>
                          <a:pt x="75441" y="0"/>
                          <a:pt x="97200" y="22024"/>
                          <a:pt x="97200" y="49192"/>
                        </a:cubicBezTo>
                        <a:cubicBezTo>
                          <a:pt x="89100" y="57391"/>
                          <a:pt x="8100" y="57391"/>
                          <a:pt x="0" y="4919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</p:grpSp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61627A4D-2D8C-41E1-B264-D6612448DDBA}"/>
                  </a:ext>
                </a:extLst>
              </p:cNvPr>
              <p:cNvGrpSpPr/>
              <p:nvPr/>
            </p:nvGrpSpPr>
            <p:grpSpPr>
              <a:xfrm>
                <a:off x="878215" y="3797441"/>
                <a:ext cx="222250" cy="160195"/>
                <a:chOff x="878215" y="3797441"/>
                <a:chExt cx="222250" cy="160195"/>
              </a:xfrm>
            </p:grpSpPr>
            <p:sp>
              <p:nvSpPr>
                <p:cNvPr id="44" name="직사각형 43">
                  <a:extLst>
                    <a:ext uri="{FF2B5EF4-FFF2-40B4-BE49-F238E27FC236}">
                      <a16:creationId xmlns:a16="http://schemas.microsoft.com/office/drawing/2014/main" id="{B51D2995-76C7-4C9E-8D3B-78224317B226}"/>
                    </a:ext>
                  </a:extLst>
                </p:cNvPr>
                <p:cNvSpPr/>
                <p:nvPr/>
              </p:nvSpPr>
              <p:spPr>
                <a:xfrm>
                  <a:off x="878215" y="3797441"/>
                  <a:ext cx="222250" cy="160195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" name="직사각형 52">
                  <a:extLst>
                    <a:ext uri="{FF2B5EF4-FFF2-40B4-BE49-F238E27FC236}">
                      <a16:creationId xmlns:a16="http://schemas.microsoft.com/office/drawing/2014/main" id="{477CAA17-E233-47AC-B6EF-95AC47B037C2}"/>
                    </a:ext>
                  </a:extLst>
                </p:cNvPr>
                <p:cNvSpPr/>
                <p:nvPr/>
              </p:nvSpPr>
              <p:spPr>
                <a:xfrm>
                  <a:off x="937863" y="3873856"/>
                  <a:ext cx="110591" cy="612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" name="막힌 원호 54">
                  <a:extLst>
                    <a:ext uri="{FF2B5EF4-FFF2-40B4-BE49-F238E27FC236}">
                      <a16:creationId xmlns:a16="http://schemas.microsoft.com/office/drawing/2014/main" id="{3728D739-E2FC-4591-9173-4173C8E4AB84}"/>
                    </a:ext>
                  </a:extLst>
                </p:cNvPr>
                <p:cNvSpPr/>
                <p:nvPr/>
              </p:nvSpPr>
              <p:spPr>
                <a:xfrm>
                  <a:off x="945287" y="3818719"/>
                  <a:ext cx="88106" cy="83486"/>
                </a:xfrm>
                <a:prstGeom prst="blockArc">
                  <a:avLst>
                    <a:gd name="adj1" fmla="val 10800000"/>
                    <a:gd name="adj2" fmla="val 0"/>
                    <a:gd name="adj3" fmla="val 11486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6" name="타원 55">
                  <a:extLst>
                    <a:ext uri="{FF2B5EF4-FFF2-40B4-BE49-F238E27FC236}">
                      <a16:creationId xmlns:a16="http://schemas.microsoft.com/office/drawing/2014/main" id="{E8D2D0E1-8CF8-4495-B4BA-960937C0FA8F}"/>
                    </a:ext>
                  </a:extLst>
                </p:cNvPr>
                <p:cNvSpPr/>
                <p:nvPr/>
              </p:nvSpPr>
              <p:spPr>
                <a:xfrm>
                  <a:off x="974581" y="3883156"/>
                  <a:ext cx="36000" cy="360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58" name="직선 연결선 57">
                  <a:extLst>
                    <a:ext uri="{FF2B5EF4-FFF2-40B4-BE49-F238E27FC236}">
                      <a16:creationId xmlns:a16="http://schemas.microsoft.com/office/drawing/2014/main" id="{762537C8-CD74-4D88-BF6F-67DE9E76B982}"/>
                    </a:ext>
                  </a:extLst>
                </p:cNvPr>
                <p:cNvCxnSpPr/>
                <p:nvPr/>
              </p:nvCxnSpPr>
              <p:spPr>
                <a:xfrm>
                  <a:off x="990613" y="3895019"/>
                  <a:ext cx="0" cy="31123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ABDFE7F0-C82D-4E84-B46C-23D44A3B1A60}"/>
              </a:ext>
            </a:extLst>
          </p:cNvPr>
          <p:cNvGrpSpPr/>
          <p:nvPr/>
        </p:nvGrpSpPr>
        <p:grpSpPr>
          <a:xfrm>
            <a:off x="885169" y="4809830"/>
            <a:ext cx="2246054" cy="1276590"/>
            <a:chOff x="2093481" y="4160509"/>
            <a:chExt cx="2246054" cy="1276590"/>
          </a:xfrm>
        </p:grpSpPr>
        <p:sp>
          <p:nvSpPr>
            <p:cNvPr id="87" name="이등변 삼각형 86">
              <a:extLst>
                <a:ext uri="{FF2B5EF4-FFF2-40B4-BE49-F238E27FC236}">
                  <a16:creationId xmlns:a16="http://schemas.microsoft.com/office/drawing/2014/main" id="{10B1F1B9-9DFF-4088-9E5B-F9276266905E}"/>
                </a:ext>
              </a:extLst>
            </p:cNvPr>
            <p:cNvSpPr/>
            <p:nvPr/>
          </p:nvSpPr>
          <p:spPr>
            <a:xfrm>
              <a:off x="2093483" y="5030625"/>
              <a:ext cx="2246052" cy="406472"/>
            </a:xfrm>
            <a:prstGeom prst="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이등변 삼각형 87">
              <a:extLst>
                <a:ext uri="{FF2B5EF4-FFF2-40B4-BE49-F238E27FC236}">
                  <a16:creationId xmlns:a16="http://schemas.microsoft.com/office/drawing/2014/main" id="{13AD9563-87DD-4C91-935F-8AA1FFB47D7B}"/>
                </a:ext>
              </a:extLst>
            </p:cNvPr>
            <p:cNvSpPr/>
            <p:nvPr/>
          </p:nvSpPr>
          <p:spPr>
            <a:xfrm rot="10800000">
              <a:off x="2093482" y="4624153"/>
              <a:ext cx="2246053" cy="406472"/>
            </a:xfrm>
            <a:prstGeom prst="triangle">
              <a:avLst>
                <a:gd name="adj" fmla="val 50212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이등변 삼각형 90">
              <a:extLst>
                <a:ext uri="{FF2B5EF4-FFF2-40B4-BE49-F238E27FC236}">
                  <a16:creationId xmlns:a16="http://schemas.microsoft.com/office/drawing/2014/main" id="{3E17C146-FE86-4A7F-B5A8-515ADD72F825}"/>
                </a:ext>
              </a:extLst>
            </p:cNvPr>
            <p:cNvSpPr/>
            <p:nvPr/>
          </p:nvSpPr>
          <p:spPr>
            <a:xfrm rot="5400000">
              <a:off x="2249072" y="4466721"/>
              <a:ext cx="814986" cy="1125769"/>
            </a:xfrm>
            <a:prstGeom prst="triangle">
              <a:avLst/>
            </a:prstGeom>
            <a:solidFill>
              <a:srgbClr val="69D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이등변 삼각형 91">
              <a:extLst>
                <a:ext uri="{FF2B5EF4-FFF2-40B4-BE49-F238E27FC236}">
                  <a16:creationId xmlns:a16="http://schemas.microsoft.com/office/drawing/2014/main" id="{2CAF591F-A01B-4970-9FFF-5751A62C215D}"/>
                </a:ext>
              </a:extLst>
            </p:cNvPr>
            <p:cNvSpPr/>
            <p:nvPr/>
          </p:nvSpPr>
          <p:spPr>
            <a:xfrm rot="16200000">
              <a:off x="3366316" y="4466720"/>
              <a:ext cx="814986" cy="1125769"/>
            </a:xfrm>
            <a:prstGeom prst="triangle">
              <a:avLst/>
            </a:prstGeom>
            <a:solidFill>
              <a:srgbClr val="69D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이등변 삼각형 94">
              <a:extLst>
                <a:ext uri="{FF2B5EF4-FFF2-40B4-BE49-F238E27FC236}">
                  <a16:creationId xmlns:a16="http://schemas.microsoft.com/office/drawing/2014/main" id="{CD5FEFA7-DB3D-424A-B084-8DF5E347B6F3}"/>
                </a:ext>
              </a:extLst>
            </p:cNvPr>
            <p:cNvSpPr/>
            <p:nvPr/>
          </p:nvSpPr>
          <p:spPr>
            <a:xfrm>
              <a:off x="2093481" y="4218883"/>
              <a:ext cx="2246053" cy="406472"/>
            </a:xfrm>
            <a:prstGeom prst="triangle">
              <a:avLst>
                <a:gd name="adj" fmla="val 50212"/>
              </a:avLst>
            </a:prstGeom>
            <a:solidFill>
              <a:srgbClr val="69D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ED8CEA0-E3C2-46F3-AF75-4FF7F8B6FD42}"/>
                </a:ext>
              </a:extLst>
            </p:cNvPr>
            <p:cNvSpPr txBox="1"/>
            <p:nvPr/>
          </p:nvSpPr>
          <p:spPr>
            <a:xfrm>
              <a:off x="2951589" y="4160509"/>
              <a:ext cx="5357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solidFill>
                    <a:schemeClr val="bg1"/>
                  </a:solidFill>
                </a:rPr>
                <a:t>@</a:t>
              </a:r>
              <a:endParaRPr lang="ko-KR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9EE62EA-F5EE-49CE-B6C0-71F021D2B217}"/>
                </a:ext>
              </a:extLst>
            </p:cNvPr>
            <p:cNvSpPr txBox="1"/>
            <p:nvPr/>
          </p:nvSpPr>
          <p:spPr>
            <a:xfrm>
              <a:off x="2117241" y="4659251"/>
              <a:ext cx="139044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@naver.com.cc</a:t>
              </a:r>
            </a:p>
            <a:p>
              <a:r>
                <a:rPr lang="en-US" altLang="ko-KR" sz="1400" dirty="0">
                  <a:solidFill>
                    <a:schemeClr val="bg1"/>
                  </a:solidFill>
                </a:rPr>
                <a:t>@goog1e.com</a:t>
              </a:r>
            </a:p>
            <a:p>
              <a:r>
                <a:rPr lang="en-US" altLang="ko-KR" sz="1400" dirty="0">
                  <a:solidFill>
                    <a:schemeClr val="bg1"/>
                  </a:solidFill>
                </a:rPr>
                <a:t>@dauum.net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1580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그룹 149">
            <a:extLst>
              <a:ext uri="{FF2B5EF4-FFF2-40B4-BE49-F238E27FC236}">
                <a16:creationId xmlns:a16="http://schemas.microsoft.com/office/drawing/2014/main" id="{AD78F095-366E-435A-BCC4-68DA681E4DC6}"/>
              </a:ext>
            </a:extLst>
          </p:cNvPr>
          <p:cNvGrpSpPr/>
          <p:nvPr/>
        </p:nvGrpSpPr>
        <p:grpSpPr>
          <a:xfrm>
            <a:off x="1790701" y="1524415"/>
            <a:ext cx="8140155" cy="3147577"/>
            <a:chOff x="1790701" y="1524415"/>
            <a:chExt cx="8140155" cy="3147577"/>
          </a:xfrm>
          <a:solidFill>
            <a:srgbClr val="F9D999">
              <a:alpha val="40000"/>
            </a:srgbClr>
          </a:solidFill>
        </p:grpSpPr>
        <p:sp>
          <p:nvSpPr>
            <p:cNvPr id="147" name="직사각형 146">
              <a:extLst>
                <a:ext uri="{FF2B5EF4-FFF2-40B4-BE49-F238E27FC236}">
                  <a16:creationId xmlns:a16="http://schemas.microsoft.com/office/drawing/2014/main" id="{A3DC14D0-7303-4AB1-9703-796B58CF6A03}"/>
                </a:ext>
              </a:extLst>
            </p:cNvPr>
            <p:cNvSpPr/>
            <p:nvPr/>
          </p:nvSpPr>
          <p:spPr>
            <a:xfrm>
              <a:off x="1790701" y="4115167"/>
              <a:ext cx="8122082" cy="55677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>
              <a:extLst>
                <a:ext uri="{FF2B5EF4-FFF2-40B4-BE49-F238E27FC236}">
                  <a16:creationId xmlns:a16="http://schemas.microsoft.com/office/drawing/2014/main" id="{E794B7A4-D663-4195-9A59-08A87C03D83C}"/>
                </a:ext>
              </a:extLst>
            </p:cNvPr>
            <p:cNvSpPr/>
            <p:nvPr/>
          </p:nvSpPr>
          <p:spPr>
            <a:xfrm rot="16200000">
              <a:off x="8357068" y="3098203"/>
              <a:ext cx="2590806" cy="55677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22C12717-5BD8-4569-AE26-A5879844ED8C}"/>
                </a:ext>
              </a:extLst>
            </p:cNvPr>
            <p:cNvSpPr/>
            <p:nvPr/>
          </p:nvSpPr>
          <p:spPr>
            <a:xfrm>
              <a:off x="7216140" y="1524415"/>
              <a:ext cx="2714716" cy="55677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43" name="그룹 142">
            <a:extLst>
              <a:ext uri="{FF2B5EF4-FFF2-40B4-BE49-F238E27FC236}">
                <a16:creationId xmlns:a16="http://schemas.microsoft.com/office/drawing/2014/main" id="{732F157F-0E4E-457E-8149-824FBA9A0E63}"/>
              </a:ext>
            </a:extLst>
          </p:cNvPr>
          <p:cNvGrpSpPr/>
          <p:nvPr/>
        </p:nvGrpSpPr>
        <p:grpSpPr>
          <a:xfrm>
            <a:off x="6957899" y="610733"/>
            <a:ext cx="1632002" cy="2197525"/>
            <a:chOff x="6957899" y="610733"/>
            <a:chExt cx="1632002" cy="2197525"/>
          </a:xfrm>
        </p:grpSpPr>
        <p:pic>
          <p:nvPicPr>
            <p:cNvPr id="141" name="그림 140">
              <a:extLst>
                <a:ext uri="{FF2B5EF4-FFF2-40B4-BE49-F238E27FC236}">
                  <a16:creationId xmlns:a16="http://schemas.microsoft.com/office/drawing/2014/main" id="{28901833-D33D-4EC7-B9E2-26678AFCB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57899" y="802542"/>
              <a:ext cx="1632002" cy="2005716"/>
            </a:xfrm>
            <a:prstGeom prst="rect">
              <a:avLst/>
            </a:prstGeom>
          </p:spPr>
        </p:pic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5E33F03C-A741-427C-8E6C-72F9FFEE2373}"/>
                </a:ext>
              </a:extLst>
            </p:cNvPr>
            <p:cNvSpPr txBox="1"/>
            <p:nvPr/>
          </p:nvSpPr>
          <p:spPr>
            <a:xfrm>
              <a:off x="7367379" y="610733"/>
              <a:ext cx="8130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>
                  <a:latin typeface="+mn-ea"/>
                </a:rPr>
                <a:t>[</a:t>
              </a:r>
              <a:r>
                <a:rPr lang="ko-KR" altLang="en-US" b="1" dirty="0">
                  <a:latin typeface="+mn-ea"/>
                </a:rPr>
                <a:t>서버</a:t>
              </a:r>
              <a:r>
                <a:rPr lang="en-US" altLang="ko-KR" b="1" dirty="0">
                  <a:latin typeface="+mn-ea"/>
                </a:rPr>
                <a:t>]</a:t>
              </a:r>
              <a:endParaRPr lang="ko-KR" altLang="en-US" b="1" dirty="0">
                <a:latin typeface="+mn-ea"/>
              </a:endParaRPr>
            </a:p>
          </p:txBody>
        </p:sp>
      </p:grpSp>
      <p:grpSp>
        <p:nvGrpSpPr>
          <p:cNvPr id="136" name="그룹 135">
            <a:extLst>
              <a:ext uri="{FF2B5EF4-FFF2-40B4-BE49-F238E27FC236}">
                <a16:creationId xmlns:a16="http://schemas.microsoft.com/office/drawing/2014/main" id="{971F8F5C-1E88-46FF-9D0F-AFEEA3A2541D}"/>
              </a:ext>
            </a:extLst>
          </p:cNvPr>
          <p:cNvGrpSpPr/>
          <p:nvPr/>
        </p:nvGrpSpPr>
        <p:grpSpPr>
          <a:xfrm>
            <a:off x="779835" y="3094019"/>
            <a:ext cx="3233234" cy="2297738"/>
            <a:chOff x="1064971" y="1540526"/>
            <a:chExt cx="3233234" cy="2297738"/>
          </a:xfrm>
        </p:grpSpPr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1095DB56-AF76-411C-91A5-5573DF671176}"/>
                </a:ext>
              </a:extLst>
            </p:cNvPr>
            <p:cNvGrpSpPr/>
            <p:nvPr/>
          </p:nvGrpSpPr>
          <p:grpSpPr>
            <a:xfrm>
              <a:off x="1064971" y="1540526"/>
              <a:ext cx="3233234" cy="491993"/>
              <a:chOff x="1064971" y="1540526"/>
              <a:chExt cx="3233234" cy="491993"/>
            </a:xfrm>
          </p:grpSpPr>
          <p:grpSp>
            <p:nvGrpSpPr>
              <p:cNvPr id="108" name="그룹 107">
                <a:extLst>
                  <a:ext uri="{FF2B5EF4-FFF2-40B4-BE49-F238E27FC236}">
                    <a16:creationId xmlns:a16="http://schemas.microsoft.com/office/drawing/2014/main" id="{D449EAF8-8ABF-4BA3-8449-F52859865D74}"/>
                  </a:ext>
                </a:extLst>
              </p:cNvPr>
              <p:cNvGrpSpPr/>
              <p:nvPr/>
            </p:nvGrpSpPr>
            <p:grpSpPr>
              <a:xfrm>
                <a:off x="1064971" y="1540526"/>
                <a:ext cx="3233234" cy="491993"/>
                <a:chOff x="1128342" y="3295841"/>
                <a:chExt cx="3233234" cy="491993"/>
              </a:xfrm>
            </p:grpSpPr>
            <p:sp>
              <p:nvSpPr>
                <p:cNvPr id="106" name="직사각형 105">
                  <a:extLst>
                    <a:ext uri="{FF2B5EF4-FFF2-40B4-BE49-F238E27FC236}">
                      <a16:creationId xmlns:a16="http://schemas.microsoft.com/office/drawing/2014/main" id="{0232FBDD-717B-4779-B89A-F79DF669D225}"/>
                    </a:ext>
                  </a:extLst>
                </p:cNvPr>
                <p:cNvSpPr/>
                <p:nvPr/>
              </p:nvSpPr>
              <p:spPr>
                <a:xfrm>
                  <a:off x="1128342" y="3295841"/>
                  <a:ext cx="3233234" cy="491993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>
                    <a:latin typeface="+mn-ea"/>
                  </a:endParaRPr>
                </a:p>
              </p:txBody>
            </p:sp>
            <p:sp>
              <p:nvSpPr>
                <p:cNvPr id="107" name="사각형: 둥근 모서리 106">
                  <a:extLst>
                    <a:ext uri="{FF2B5EF4-FFF2-40B4-BE49-F238E27FC236}">
                      <a16:creationId xmlns:a16="http://schemas.microsoft.com/office/drawing/2014/main" id="{95038483-8549-4799-9855-F4529EB6A490}"/>
                    </a:ext>
                  </a:extLst>
                </p:cNvPr>
                <p:cNvSpPr/>
                <p:nvPr/>
              </p:nvSpPr>
              <p:spPr>
                <a:xfrm>
                  <a:off x="1213108" y="3343974"/>
                  <a:ext cx="3063703" cy="39572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dirty="0">
                    <a:solidFill>
                      <a:srgbClr val="00B0F0"/>
                    </a:solidFill>
                    <a:latin typeface="+mn-ea"/>
                  </a:endParaRPr>
                </a:p>
              </p:txBody>
            </p:sp>
          </p:grpSp>
          <p:pic>
            <p:nvPicPr>
              <p:cNvPr id="119" name="그래픽 118" descr="지구본: 아메리카 단색으로 채워진">
                <a:extLst>
                  <a:ext uri="{FF2B5EF4-FFF2-40B4-BE49-F238E27FC236}">
                    <a16:creationId xmlns:a16="http://schemas.microsoft.com/office/drawing/2014/main" id="{898FC724-35FD-4419-A88B-4E311FA098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00780" y="1583475"/>
                <a:ext cx="406094" cy="406094"/>
              </a:xfrm>
              <a:prstGeom prst="rect">
                <a:avLst/>
              </a:prstGeom>
            </p:spPr>
          </p:pic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6203F39B-A08E-4FFE-8F77-AD93A9DF7685}"/>
                  </a:ext>
                </a:extLst>
              </p:cNvPr>
              <p:cNvSpPr txBox="1"/>
              <p:nvPr/>
            </p:nvSpPr>
            <p:spPr>
              <a:xfrm>
                <a:off x="1637425" y="1601856"/>
                <a:ext cx="24309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B0F0"/>
                    </a:solidFill>
                    <a:latin typeface="+mn-ea"/>
                  </a:rPr>
                  <a:t>www.</a:t>
                </a:r>
                <a:r>
                  <a:rPr lang="ko-KR" altLang="en-US" dirty="0">
                    <a:solidFill>
                      <a:srgbClr val="00B0F0"/>
                    </a:solidFill>
                    <a:latin typeface="+mn-ea"/>
                  </a:rPr>
                  <a:t>위조된 홈페이지</a:t>
                </a:r>
              </a:p>
            </p:txBody>
          </p:sp>
        </p:grpSp>
        <p:grpSp>
          <p:nvGrpSpPr>
            <p:cNvPr id="122" name="그룹 121">
              <a:extLst>
                <a:ext uri="{FF2B5EF4-FFF2-40B4-BE49-F238E27FC236}">
                  <a16:creationId xmlns:a16="http://schemas.microsoft.com/office/drawing/2014/main" id="{E1DA5832-F5E7-48FE-954A-9DA3257E1967}"/>
                </a:ext>
              </a:extLst>
            </p:cNvPr>
            <p:cNvGrpSpPr/>
            <p:nvPr/>
          </p:nvGrpSpPr>
          <p:grpSpPr>
            <a:xfrm>
              <a:off x="1064971" y="2079704"/>
              <a:ext cx="3233234" cy="491993"/>
              <a:chOff x="1064971" y="1540526"/>
              <a:chExt cx="3233234" cy="491993"/>
            </a:xfrm>
          </p:grpSpPr>
          <p:grpSp>
            <p:nvGrpSpPr>
              <p:cNvPr id="123" name="그룹 122">
                <a:extLst>
                  <a:ext uri="{FF2B5EF4-FFF2-40B4-BE49-F238E27FC236}">
                    <a16:creationId xmlns:a16="http://schemas.microsoft.com/office/drawing/2014/main" id="{A8890869-AE7A-4EC3-8690-741C1BE04815}"/>
                  </a:ext>
                </a:extLst>
              </p:cNvPr>
              <p:cNvGrpSpPr/>
              <p:nvPr/>
            </p:nvGrpSpPr>
            <p:grpSpPr>
              <a:xfrm>
                <a:off x="1064971" y="1540526"/>
                <a:ext cx="3233234" cy="491993"/>
                <a:chOff x="1128342" y="3295841"/>
                <a:chExt cx="3233234" cy="491993"/>
              </a:xfrm>
            </p:grpSpPr>
            <p:sp>
              <p:nvSpPr>
                <p:cNvPr id="126" name="직사각형 125">
                  <a:extLst>
                    <a:ext uri="{FF2B5EF4-FFF2-40B4-BE49-F238E27FC236}">
                      <a16:creationId xmlns:a16="http://schemas.microsoft.com/office/drawing/2014/main" id="{469E3DEA-DEC8-4BC3-87AE-0B4E55FFBF60}"/>
                    </a:ext>
                  </a:extLst>
                </p:cNvPr>
                <p:cNvSpPr/>
                <p:nvPr/>
              </p:nvSpPr>
              <p:spPr>
                <a:xfrm>
                  <a:off x="1128342" y="3295841"/>
                  <a:ext cx="3233234" cy="491993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>
                    <a:latin typeface="+mn-ea"/>
                  </a:endParaRPr>
                </a:p>
              </p:txBody>
            </p:sp>
            <p:sp>
              <p:nvSpPr>
                <p:cNvPr id="127" name="사각형: 둥근 모서리 126">
                  <a:extLst>
                    <a:ext uri="{FF2B5EF4-FFF2-40B4-BE49-F238E27FC236}">
                      <a16:creationId xmlns:a16="http://schemas.microsoft.com/office/drawing/2014/main" id="{F86BF7EF-67D5-4B5A-902E-DABAFC3E07A7}"/>
                    </a:ext>
                  </a:extLst>
                </p:cNvPr>
                <p:cNvSpPr/>
                <p:nvPr/>
              </p:nvSpPr>
              <p:spPr>
                <a:xfrm>
                  <a:off x="1213108" y="3343974"/>
                  <a:ext cx="3063703" cy="39572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dirty="0">
                    <a:solidFill>
                      <a:srgbClr val="00B0F0"/>
                    </a:solidFill>
                    <a:latin typeface="+mn-ea"/>
                  </a:endParaRPr>
                </a:p>
              </p:txBody>
            </p:sp>
          </p:grpSp>
          <p:pic>
            <p:nvPicPr>
              <p:cNvPr id="124" name="그래픽 123" descr="지구본: 아메리카 단색으로 채워진">
                <a:extLst>
                  <a:ext uri="{FF2B5EF4-FFF2-40B4-BE49-F238E27FC236}">
                    <a16:creationId xmlns:a16="http://schemas.microsoft.com/office/drawing/2014/main" id="{2ACC7394-F427-42C3-8A30-FF52BA706C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00780" y="1583475"/>
                <a:ext cx="406094" cy="406094"/>
              </a:xfrm>
              <a:prstGeom prst="rect">
                <a:avLst/>
              </a:prstGeom>
            </p:spPr>
          </p:pic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4145FD79-F1CF-484D-BD24-A13B36E0454F}"/>
                  </a:ext>
                </a:extLst>
              </p:cNvPr>
              <p:cNvSpPr txBox="1"/>
              <p:nvPr/>
            </p:nvSpPr>
            <p:spPr>
              <a:xfrm>
                <a:off x="1637425" y="1601856"/>
                <a:ext cx="18875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B0F0"/>
                    </a:solidFill>
                    <a:latin typeface="+mn-ea"/>
                  </a:rPr>
                  <a:t>www.</a:t>
                </a:r>
                <a:r>
                  <a:rPr lang="ko-KR" altLang="en-US" dirty="0">
                    <a:solidFill>
                      <a:srgbClr val="00B0F0"/>
                    </a:solidFill>
                    <a:latin typeface="+mn-ea"/>
                  </a:rPr>
                  <a:t>유해사이트</a:t>
                </a:r>
              </a:p>
            </p:txBody>
          </p:sp>
        </p:grp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5194DB43-1622-432F-AA6D-9C338C16D960}"/>
                </a:ext>
              </a:extLst>
            </p:cNvPr>
            <p:cNvGrpSpPr/>
            <p:nvPr/>
          </p:nvGrpSpPr>
          <p:grpSpPr>
            <a:xfrm>
              <a:off x="1558561" y="2561674"/>
              <a:ext cx="2246054" cy="1276590"/>
              <a:chOff x="2093481" y="4160509"/>
              <a:chExt cx="2246054" cy="1276590"/>
            </a:xfrm>
          </p:grpSpPr>
          <p:sp>
            <p:nvSpPr>
              <p:cNvPr id="129" name="이등변 삼각형 128">
                <a:extLst>
                  <a:ext uri="{FF2B5EF4-FFF2-40B4-BE49-F238E27FC236}">
                    <a16:creationId xmlns:a16="http://schemas.microsoft.com/office/drawing/2014/main" id="{DE34C554-625C-49FD-8604-F4356ED0F992}"/>
                  </a:ext>
                </a:extLst>
              </p:cNvPr>
              <p:cNvSpPr/>
              <p:nvPr/>
            </p:nvSpPr>
            <p:spPr>
              <a:xfrm>
                <a:off x="2093483" y="5030625"/>
                <a:ext cx="2246052" cy="406472"/>
              </a:xfrm>
              <a:prstGeom prst="triangl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0" name="이등변 삼각형 129">
                <a:extLst>
                  <a:ext uri="{FF2B5EF4-FFF2-40B4-BE49-F238E27FC236}">
                    <a16:creationId xmlns:a16="http://schemas.microsoft.com/office/drawing/2014/main" id="{6C57A9DA-9ACA-4F15-AF56-CF7882C2E059}"/>
                  </a:ext>
                </a:extLst>
              </p:cNvPr>
              <p:cNvSpPr/>
              <p:nvPr/>
            </p:nvSpPr>
            <p:spPr>
              <a:xfrm rot="10800000">
                <a:off x="2093482" y="4624153"/>
                <a:ext cx="2246053" cy="406472"/>
              </a:xfrm>
              <a:prstGeom prst="triangle">
                <a:avLst>
                  <a:gd name="adj" fmla="val 50212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1" name="이등변 삼각형 130">
                <a:extLst>
                  <a:ext uri="{FF2B5EF4-FFF2-40B4-BE49-F238E27FC236}">
                    <a16:creationId xmlns:a16="http://schemas.microsoft.com/office/drawing/2014/main" id="{96FA4E0A-0561-4B52-B4AF-AB9108C3AF05}"/>
                  </a:ext>
                </a:extLst>
              </p:cNvPr>
              <p:cNvSpPr/>
              <p:nvPr/>
            </p:nvSpPr>
            <p:spPr>
              <a:xfrm rot="5400000">
                <a:off x="2249072" y="4466721"/>
                <a:ext cx="814986" cy="1125769"/>
              </a:xfrm>
              <a:prstGeom prst="triangle">
                <a:avLst/>
              </a:prstGeom>
              <a:solidFill>
                <a:srgbClr val="69D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2" name="이등변 삼각형 131">
                <a:extLst>
                  <a:ext uri="{FF2B5EF4-FFF2-40B4-BE49-F238E27FC236}">
                    <a16:creationId xmlns:a16="http://schemas.microsoft.com/office/drawing/2014/main" id="{71F51A64-0B76-4AB9-B7D7-C8D7AB1187D0}"/>
                  </a:ext>
                </a:extLst>
              </p:cNvPr>
              <p:cNvSpPr/>
              <p:nvPr/>
            </p:nvSpPr>
            <p:spPr>
              <a:xfrm rot="16200000">
                <a:off x="3366316" y="4466720"/>
                <a:ext cx="814986" cy="1125769"/>
              </a:xfrm>
              <a:prstGeom prst="triangle">
                <a:avLst/>
              </a:prstGeom>
              <a:solidFill>
                <a:srgbClr val="69D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3" name="이등변 삼각형 132">
                <a:extLst>
                  <a:ext uri="{FF2B5EF4-FFF2-40B4-BE49-F238E27FC236}">
                    <a16:creationId xmlns:a16="http://schemas.microsoft.com/office/drawing/2014/main" id="{FE7D67B5-334B-4B3E-A2D5-08004DAF704D}"/>
                  </a:ext>
                </a:extLst>
              </p:cNvPr>
              <p:cNvSpPr/>
              <p:nvPr/>
            </p:nvSpPr>
            <p:spPr>
              <a:xfrm>
                <a:off x="2093481" y="4218883"/>
                <a:ext cx="2246053" cy="406472"/>
              </a:xfrm>
              <a:prstGeom prst="triangle">
                <a:avLst>
                  <a:gd name="adj" fmla="val 50212"/>
                </a:avLst>
              </a:prstGeom>
              <a:solidFill>
                <a:srgbClr val="69D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3EB0C826-BC6F-4BBE-8975-71AAA644886D}"/>
                  </a:ext>
                </a:extLst>
              </p:cNvPr>
              <p:cNvSpPr txBox="1"/>
              <p:nvPr/>
            </p:nvSpPr>
            <p:spPr>
              <a:xfrm>
                <a:off x="2951589" y="4160509"/>
                <a:ext cx="5357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2800" dirty="0">
                    <a:solidFill>
                      <a:schemeClr val="bg1"/>
                    </a:solidFill>
                  </a:rPr>
                  <a:t>@</a:t>
                </a:r>
                <a:endParaRPr lang="ko-KR" altLang="en-US" sz="2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4C50E3B3-76CF-4F48-94F6-7F500F441185}"/>
                  </a:ext>
                </a:extLst>
              </p:cNvPr>
              <p:cNvSpPr txBox="1"/>
              <p:nvPr/>
            </p:nvSpPr>
            <p:spPr>
              <a:xfrm>
                <a:off x="2117241" y="4659251"/>
                <a:ext cx="1390445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400" dirty="0">
                    <a:solidFill>
                      <a:schemeClr val="bg1"/>
                    </a:solidFill>
                  </a:rPr>
                  <a:t>@naver.com.cc</a:t>
                </a:r>
              </a:p>
              <a:p>
                <a:r>
                  <a:rPr lang="en-US" altLang="ko-KR" sz="1400" dirty="0">
                    <a:solidFill>
                      <a:schemeClr val="bg1"/>
                    </a:solidFill>
                  </a:rPr>
                  <a:t>@goog1e.com</a:t>
                </a:r>
              </a:p>
              <a:p>
                <a:r>
                  <a:rPr lang="en-US" altLang="ko-KR" sz="1400" dirty="0">
                    <a:solidFill>
                      <a:schemeClr val="bg1"/>
                    </a:solidFill>
                  </a:rPr>
                  <a:t>@dauum.net</a:t>
                </a:r>
                <a:endParaRPr lang="ko-KR" altLang="en-US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5F07C4E-BDE8-4BC5-99BC-5D9B17E33AB1}"/>
              </a:ext>
            </a:extLst>
          </p:cNvPr>
          <p:cNvGrpSpPr/>
          <p:nvPr/>
        </p:nvGrpSpPr>
        <p:grpSpPr>
          <a:xfrm>
            <a:off x="561668" y="342899"/>
            <a:ext cx="882649" cy="646331"/>
            <a:chOff x="561668" y="342899"/>
            <a:chExt cx="882649" cy="646331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C0FD3596-FD3F-44BC-8152-510FB01355B9}"/>
                </a:ext>
              </a:extLst>
            </p:cNvPr>
            <p:cNvGrpSpPr/>
            <p:nvPr/>
          </p:nvGrpSpPr>
          <p:grpSpPr>
            <a:xfrm>
              <a:off x="561668" y="382227"/>
              <a:ext cx="882649" cy="589379"/>
              <a:chOff x="571500" y="342899"/>
              <a:chExt cx="882649" cy="589379"/>
            </a:xfrm>
          </p:grpSpPr>
          <p:sp>
            <p:nvSpPr>
              <p:cNvPr id="5" name="직사각형 4">
                <a:extLst>
                  <a:ext uri="{FF2B5EF4-FFF2-40B4-BE49-F238E27FC236}">
                    <a16:creationId xmlns:a16="http://schemas.microsoft.com/office/drawing/2014/main" id="{7FA8B3EB-6E04-43A6-B42B-120E7E629956}"/>
                  </a:ext>
                </a:extLst>
              </p:cNvPr>
              <p:cNvSpPr/>
              <p:nvPr/>
            </p:nvSpPr>
            <p:spPr>
              <a:xfrm>
                <a:off x="571500" y="342899"/>
                <a:ext cx="642938" cy="584775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직각 삼각형 5">
                <a:extLst>
                  <a:ext uri="{FF2B5EF4-FFF2-40B4-BE49-F238E27FC236}">
                    <a16:creationId xmlns:a16="http://schemas.microsoft.com/office/drawing/2014/main" id="{123265AC-5842-4305-A46A-8E674E15F4B7}"/>
                  </a:ext>
                </a:extLst>
              </p:cNvPr>
              <p:cNvSpPr/>
              <p:nvPr/>
            </p:nvSpPr>
            <p:spPr>
              <a:xfrm rot="5400000">
                <a:off x="1039603" y="517732"/>
                <a:ext cx="589379" cy="239713"/>
              </a:xfrm>
              <a:prstGeom prst="rtTriangl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84E6538-A8A2-425B-B0B4-7B6D0CD6D631}"/>
                </a:ext>
              </a:extLst>
            </p:cNvPr>
            <p:cNvSpPr txBox="1"/>
            <p:nvPr/>
          </p:nvSpPr>
          <p:spPr>
            <a:xfrm>
              <a:off x="571500" y="342899"/>
              <a:ext cx="7200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bg1"/>
                  </a:solidFill>
                </a:rPr>
                <a:t>01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FA9129E-F101-4112-881E-D168B86042B1}"/>
              </a:ext>
            </a:extLst>
          </p:cNvPr>
          <p:cNvSpPr txBox="1"/>
          <p:nvPr/>
        </p:nvSpPr>
        <p:spPr>
          <a:xfrm>
            <a:off x="1478382" y="404454"/>
            <a:ext cx="46410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/>
              <a:t>사이버 공격의 사례 및 동향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A9F344D3-FCFB-4BB6-AC21-3F718D7543D7}"/>
              </a:ext>
            </a:extLst>
          </p:cNvPr>
          <p:cNvGrpSpPr/>
          <p:nvPr/>
        </p:nvGrpSpPr>
        <p:grpSpPr>
          <a:xfrm>
            <a:off x="587375" y="5927604"/>
            <a:ext cx="10635868" cy="400110"/>
            <a:chOff x="1064261" y="5712203"/>
            <a:chExt cx="10635868" cy="400110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1215555D-EF8B-467C-B230-B07608924278}"/>
                </a:ext>
              </a:extLst>
            </p:cNvPr>
            <p:cNvGrpSpPr/>
            <p:nvPr/>
          </p:nvGrpSpPr>
          <p:grpSpPr>
            <a:xfrm>
              <a:off x="1064261" y="5745776"/>
              <a:ext cx="613405" cy="332964"/>
              <a:chOff x="1064261" y="5712203"/>
              <a:chExt cx="613405" cy="332964"/>
            </a:xfrm>
          </p:grpSpPr>
          <p:sp>
            <p:nvSpPr>
              <p:cNvPr id="11" name="화살표: 갈매기형 수장 10">
                <a:extLst>
                  <a:ext uri="{FF2B5EF4-FFF2-40B4-BE49-F238E27FC236}">
                    <a16:creationId xmlns:a16="http://schemas.microsoft.com/office/drawing/2014/main" id="{8B036B0E-684D-4DC1-BD83-14A2E9182D8C}"/>
                  </a:ext>
                </a:extLst>
              </p:cNvPr>
              <p:cNvSpPr/>
              <p:nvPr/>
            </p:nvSpPr>
            <p:spPr>
              <a:xfrm>
                <a:off x="1064261" y="5712203"/>
                <a:ext cx="271617" cy="332964"/>
              </a:xfrm>
              <a:prstGeom prst="chevron">
                <a:avLst>
                  <a:gd name="adj" fmla="val 48357"/>
                </a:avLst>
              </a:prstGeom>
              <a:solidFill>
                <a:srgbClr val="F49092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화살표: 갈매기형 수장 11">
                <a:extLst>
                  <a:ext uri="{FF2B5EF4-FFF2-40B4-BE49-F238E27FC236}">
                    <a16:creationId xmlns:a16="http://schemas.microsoft.com/office/drawing/2014/main" id="{30EF168A-FC00-4EC7-B90D-BE1F54A24A1F}"/>
                  </a:ext>
                </a:extLst>
              </p:cNvPr>
              <p:cNvSpPr/>
              <p:nvPr/>
            </p:nvSpPr>
            <p:spPr>
              <a:xfrm>
                <a:off x="1235155" y="5712203"/>
                <a:ext cx="271617" cy="332964"/>
              </a:xfrm>
              <a:prstGeom prst="chevron">
                <a:avLst>
                  <a:gd name="adj" fmla="val 48357"/>
                </a:avLst>
              </a:prstGeom>
              <a:solidFill>
                <a:srgbClr val="F49092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화살표: 갈매기형 수장 12">
                <a:extLst>
                  <a:ext uri="{FF2B5EF4-FFF2-40B4-BE49-F238E27FC236}">
                    <a16:creationId xmlns:a16="http://schemas.microsoft.com/office/drawing/2014/main" id="{405400B1-4C88-4205-9598-49F476D01C70}"/>
                  </a:ext>
                </a:extLst>
              </p:cNvPr>
              <p:cNvSpPr/>
              <p:nvPr/>
            </p:nvSpPr>
            <p:spPr>
              <a:xfrm>
                <a:off x="1406049" y="5712203"/>
                <a:ext cx="271617" cy="332964"/>
              </a:xfrm>
              <a:prstGeom prst="chevron">
                <a:avLst>
                  <a:gd name="adj" fmla="val 48357"/>
                </a:avLst>
              </a:prstGeom>
              <a:solidFill>
                <a:srgbClr val="F490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2021FAD-F592-4302-8F5B-3B8698FF67C2}"/>
                </a:ext>
              </a:extLst>
            </p:cNvPr>
            <p:cNvSpPr txBox="1"/>
            <p:nvPr/>
          </p:nvSpPr>
          <p:spPr>
            <a:xfrm>
              <a:off x="1605228" y="5712203"/>
              <a:ext cx="100949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>
                  <a:solidFill>
                    <a:srgbClr val="F49092"/>
                  </a:solidFill>
                  <a:latin typeface="+mn-ea"/>
                </a:rPr>
                <a:t>사용자</a:t>
              </a:r>
              <a:r>
                <a:rPr lang="en-US" altLang="ko-KR" sz="2000" b="1" dirty="0">
                  <a:solidFill>
                    <a:srgbClr val="F49092"/>
                  </a:solidFill>
                  <a:latin typeface="+mn-ea"/>
                </a:rPr>
                <a:t> PC</a:t>
              </a:r>
              <a:r>
                <a:rPr lang="ko-KR" altLang="en-US" sz="2000" b="1" dirty="0">
                  <a:solidFill>
                    <a:srgbClr val="F49092"/>
                  </a:solidFill>
                  <a:latin typeface="+mn-ea"/>
                </a:rPr>
                <a:t>에 감염된 악성코드가 </a:t>
              </a:r>
              <a:r>
                <a:rPr lang="ko-KR" altLang="en-US" sz="2000" b="1" dirty="0" err="1">
                  <a:solidFill>
                    <a:srgbClr val="F49092"/>
                  </a:solidFill>
                  <a:latin typeface="+mn-ea"/>
                </a:rPr>
                <a:t>내부망</a:t>
              </a:r>
              <a:r>
                <a:rPr lang="ko-KR" altLang="en-US" sz="2000" b="1" dirty="0">
                  <a:solidFill>
                    <a:srgbClr val="F49092"/>
                  </a:solidFill>
                  <a:latin typeface="+mn-ea"/>
                </a:rPr>
                <a:t> 서버에 유입되어 다수의 관련 시스템이 피해</a:t>
              </a:r>
            </a:p>
          </p:txBody>
        </p:sp>
      </p:grpSp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26B6E868-A4B7-4378-8CE0-D882580A12A9}"/>
              </a:ext>
            </a:extLst>
          </p:cNvPr>
          <p:cNvSpPr/>
          <p:nvPr/>
        </p:nvSpPr>
        <p:spPr>
          <a:xfrm rot="16200000">
            <a:off x="10588698" y="5254698"/>
            <a:ext cx="1603302" cy="1603302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슬라이드 번호 개체 틀 3">
            <a:extLst>
              <a:ext uri="{FF2B5EF4-FFF2-40B4-BE49-F238E27FC236}">
                <a16:creationId xmlns:a16="http://schemas.microsoft.com/office/drawing/2014/main" id="{51B5E47F-2B6D-4F96-A2F9-2139B1310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570" y="6327714"/>
            <a:ext cx="711727" cy="365125"/>
          </a:xfrm>
        </p:spPr>
        <p:txBody>
          <a:bodyPr/>
          <a:lstStyle/>
          <a:p>
            <a:fld id="{581CFF6E-A222-45ED-9B91-E4B66710DBA2}" type="slidenum">
              <a:rPr lang="ko-KR" altLang="en-US" sz="2000" b="1" smtClean="0">
                <a:solidFill>
                  <a:schemeClr val="bg1"/>
                </a:solidFill>
              </a:rPr>
              <a:t>7</a:t>
            </a:fld>
            <a:endParaRPr lang="ko-KR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E3874869-898D-410C-9A8C-342628936E2A}"/>
              </a:ext>
            </a:extLst>
          </p:cNvPr>
          <p:cNvGrpSpPr/>
          <p:nvPr/>
        </p:nvGrpSpPr>
        <p:grpSpPr>
          <a:xfrm>
            <a:off x="5181526" y="3295988"/>
            <a:ext cx="1828947" cy="1895659"/>
            <a:chOff x="5181526" y="3279966"/>
            <a:chExt cx="1828947" cy="1895659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77AA06C2-AD87-43E0-8DE0-CFDE849F939E}"/>
                </a:ext>
              </a:extLst>
            </p:cNvPr>
            <p:cNvGrpSpPr/>
            <p:nvPr/>
          </p:nvGrpSpPr>
          <p:grpSpPr>
            <a:xfrm>
              <a:off x="5181526" y="3650957"/>
              <a:ext cx="1828947" cy="1524668"/>
              <a:chOff x="226819" y="221177"/>
              <a:chExt cx="4681078" cy="3707816"/>
            </a:xfrm>
          </p:grpSpPr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E63F7BB6-F24B-435E-926C-FC6690915F80}"/>
                  </a:ext>
                </a:extLst>
              </p:cNvPr>
              <p:cNvGrpSpPr/>
              <p:nvPr/>
            </p:nvGrpSpPr>
            <p:grpSpPr>
              <a:xfrm>
                <a:off x="226819" y="221177"/>
                <a:ext cx="4681078" cy="3707816"/>
                <a:chOff x="4110922" y="1949309"/>
                <a:chExt cx="4681078" cy="3707816"/>
              </a:xfrm>
            </p:grpSpPr>
            <p:sp>
              <p:nvSpPr>
                <p:cNvPr id="19" name="자유형: 도형 18">
                  <a:extLst>
                    <a:ext uri="{FF2B5EF4-FFF2-40B4-BE49-F238E27FC236}">
                      <a16:creationId xmlns:a16="http://schemas.microsoft.com/office/drawing/2014/main" id="{243C65D1-8732-4D8C-AF3F-CE8F22EA6373}"/>
                    </a:ext>
                  </a:extLst>
                </p:cNvPr>
                <p:cNvSpPr/>
                <p:nvPr/>
              </p:nvSpPr>
              <p:spPr>
                <a:xfrm flipV="1">
                  <a:off x="4631067" y="5330494"/>
                  <a:ext cx="3640810" cy="326631"/>
                </a:xfrm>
                <a:custGeom>
                  <a:avLst/>
                  <a:gdLst>
                    <a:gd name="connsiteX0" fmla="*/ 1817995 w 3640810"/>
                    <a:gd name="connsiteY0" fmla="*/ -323 h 326631"/>
                    <a:gd name="connsiteX1" fmla="*/ -2410 w 3640810"/>
                    <a:gd name="connsiteY1" fmla="*/ 163002 h 326631"/>
                    <a:gd name="connsiteX2" fmla="*/ 1817995 w 3640810"/>
                    <a:gd name="connsiteY2" fmla="*/ 326309 h 326631"/>
                    <a:gd name="connsiteX3" fmla="*/ 3638400 w 3640810"/>
                    <a:gd name="connsiteY3" fmla="*/ 163002 h 326631"/>
                    <a:gd name="connsiteX4" fmla="*/ 1817995 w 3640810"/>
                    <a:gd name="connsiteY4" fmla="*/ -323 h 326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0810" h="326631">
                      <a:moveTo>
                        <a:pt x="1817995" y="-323"/>
                      </a:moveTo>
                      <a:cubicBezTo>
                        <a:pt x="812612" y="-323"/>
                        <a:pt x="-2410" y="72801"/>
                        <a:pt x="-2410" y="163002"/>
                      </a:cubicBezTo>
                      <a:cubicBezTo>
                        <a:pt x="-2410" y="253182"/>
                        <a:pt x="812612" y="326309"/>
                        <a:pt x="1817995" y="326309"/>
                      </a:cubicBezTo>
                      <a:cubicBezTo>
                        <a:pt x="2823378" y="326309"/>
                        <a:pt x="3638400" y="253182"/>
                        <a:pt x="3638400" y="163002"/>
                      </a:cubicBezTo>
                      <a:cubicBezTo>
                        <a:pt x="3638400" y="72801"/>
                        <a:pt x="2823378" y="-323"/>
                        <a:pt x="1817995" y="-323"/>
                      </a:cubicBezTo>
                    </a:path>
                  </a:pathLst>
                </a:custGeom>
                <a:solidFill>
                  <a:srgbClr val="16243D"/>
                </a:solidFill>
                <a:ln w="12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0" name="자유형: 도형 19">
                  <a:extLst>
                    <a:ext uri="{FF2B5EF4-FFF2-40B4-BE49-F238E27FC236}">
                      <a16:creationId xmlns:a16="http://schemas.microsoft.com/office/drawing/2014/main" id="{0424FE21-37A0-474D-B9C3-AF6FCEC4DD7C}"/>
                    </a:ext>
                  </a:extLst>
                </p:cNvPr>
                <p:cNvSpPr/>
                <p:nvPr/>
              </p:nvSpPr>
              <p:spPr>
                <a:xfrm flipV="1">
                  <a:off x="5817755" y="4595356"/>
                  <a:ext cx="1267434" cy="732001"/>
                </a:xfrm>
                <a:custGeom>
                  <a:avLst/>
                  <a:gdLst>
                    <a:gd name="connsiteX0" fmla="*/ -2410 w 1267434"/>
                    <a:gd name="connsiteY0" fmla="*/ -798 h 732001"/>
                    <a:gd name="connsiteX1" fmla="*/ 1265024 w 1267434"/>
                    <a:gd name="connsiteY1" fmla="*/ -798 h 732001"/>
                    <a:gd name="connsiteX2" fmla="*/ 1265024 w 1267434"/>
                    <a:gd name="connsiteY2" fmla="*/ 731204 h 732001"/>
                    <a:gd name="connsiteX3" fmla="*/ -2410 w 1267434"/>
                    <a:gd name="connsiteY3" fmla="*/ 731204 h 73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67434" h="732001">
                      <a:moveTo>
                        <a:pt x="-2410" y="-798"/>
                      </a:moveTo>
                      <a:lnTo>
                        <a:pt x="1265024" y="-798"/>
                      </a:lnTo>
                      <a:lnTo>
                        <a:pt x="1265024" y="731204"/>
                      </a:lnTo>
                      <a:lnTo>
                        <a:pt x="-2410" y="731204"/>
                      </a:lnTo>
                      <a:close/>
                    </a:path>
                  </a:pathLst>
                </a:custGeom>
                <a:solidFill>
                  <a:srgbClr val="2F66B0"/>
                </a:solidFill>
                <a:ln w="12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1" name="자유형: 도형 20">
                  <a:extLst>
                    <a:ext uri="{FF2B5EF4-FFF2-40B4-BE49-F238E27FC236}">
                      <a16:creationId xmlns:a16="http://schemas.microsoft.com/office/drawing/2014/main" id="{451DF286-2144-493B-885E-57D33B4F21E2}"/>
                    </a:ext>
                  </a:extLst>
                </p:cNvPr>
                <p:cNvSpPr/>
                <p:nvPr/>
              </p:nvSpPr>
              <p:spPr>
                <a:xfrm flipV="1">
                  <a:off x="5817755" y="4877043"/>
                  <a:ext cx="1267434" cy="111541"/>
                </a:xfrm>
                <a:custGeom>
                  <a:avLst/>
                  <a:gdLst>
                    <a:gd name="connsiteX0" fmla="*/ -2410 w 1267434"/>
                    <a:gd name="connsiteY0" fmla="*/ -823 h 111541"/>
                    <a:gd name="connsiteX1" fmla="*/ 1265024 w 1267434"/>
                    <a:gd name="connsiteY1" fmla="*/ -823 h 111541"/>
                    <a:gd name="connsiteX2" fmla="*/ 1265024 w 1267434"/>
                    <a:gd name="connsiteY2" fmla="*/ 110718 h 111541"/>
                    <a:gd name="connsiteX3" fmla="*/ -2410 w 1267434"/>
                    <a:gd name="connsiteY3" fmla="*/ 110718 h 111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67434" h="111541">
                      <a:moveTo>
                        <a:pt x="-2410" y="-823"/>
                      </a:moveTo>
                      <a:lnTo>
                        <a:pt x="1265024" y="-823"/>
                      </a:lnTo>
                      <a:lnTo>
                        <a:pt x="1265024" y="110718"/>
                      </a:lnTo>
                      <a:lnTo>
                        <a:pt x="-2410" y="110718"/>
                      </a:lnTo>
                      <a:close/>
                    </a:path>
                  </a:pathLst>
                </a:custGeom>
                <a:solidFill>
                  <a:srgbClr val="234B90"/>
                </a:solidFill>
                <a:ln w="12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2" name="자유형: 도형 21">
                  <a:extLst>
                    <a:ext uri="{FF2B5EF4-FFF2-40B4-BE49-F238E27FC236}">
                      <a16:creationId xmlns:a16="http://schemas.microsoft.com/office/drawing/2014/main" id="{ADE1838E-E96D-45BA-9B2E-8429274F29E2}"/>
                    </a:ext>
                  </a:extLst>
                </p:cNvPr>
                <p:cNvSpPr/>
                <p:nvPr/>
              </p:nvSpPr>
              <p:spPr>
                <a:xfrm flipV="1">
                  <a:off x="5166814" y="5183441"/>
                  <a:ext cx="2569296" cy="395757"/>
                </a:xfrm>
                <a:custGeom>
                  <a:avLst/>
                  <a:gdLst>
                    <a:gd name="connsiteX0" fmla="*/ 2559068 w 2569296"/>
                    <a:gd name="connsiteY0" fmla="*/ 137590 h 395757"/>
                    <a:gd name="connsiteX1" fmla="*/ 2549263 w 2569296"/>
                    <a:gd name="connsiteY1" fmla="*/ 101216 h 395757"/>
                    <a:gd name="connsiteX2" fmla="*/ 1282172 w 2569296"/>
                    <a:gd name="connsiteY2" fmla="*/ -423 h 395757"/>
                    <a:gd name="connsiteX3" fmla="*/ 15245 w 2569296"/>
                    <a:gd name="connsiteY3" fmla="*/ 101355 h 395757"/>
                    <a:gd name="connsiteX4" fmla="*/ 5466 w 2569296"/>
                    <a:gd name="connsiteY4" fmla="*/ 137729 h 395757"/>
                    <a:gd name="connsiteX5" fmla="*/ 1282172 w 2569296"/>
                    <a:gd name="connsiteY5" fmla="*/ 395334 h 395757"/>
                    <a:gd name="connsiteX6" fmla="*/ 2559068 w 2569296"/>
                    <a:gd name="connsiteY6" fmla="*/ 137590 h 395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69296" h="395757">
                      <a:moveTo>
                        <a:pt x="2559068" y="137590"/>
                      </a:moveTo>
                      <a:cubicBezTo>
                        <a:pt x="2573609" y="126591"/>
                        <a:pt x="2566446" y="104719"/>
                        <a:pt x="2549263" y="101216"/>
                      </a:cubicBezTo>
                      <a:cubicBezTo>
                        <a:pt x="2221832" y="34541"/>
                        <a:pt x="1962904" y="-423"/>
                        <a:pt x="1282172" y="-423"/>
                      </a:cubicBezTo>
                      <a:cubicBezTo>
                        <a:pt x="628490" y="-423"/>
                        <a:pt x="407053" y="28584"/>
                        <a:pt x="15245" y="101355"/>
                      </a:cubicBezTo>
                      <a:cubicBezTo>
                        <a:pt x="-2040" y="104570"/>
                        <a:pt x="-9127" y="126715"/>
                        <a:pt x="5466" y="137729"/>
                      </a:cubicBezTo>
                      <a:cubicBezTo>
                        <a:pt x="130319" y="231977"/>
                        <a:pt x="654499" y="395334"/>
                        <a:pt x="1282172" y="395334"/>
                      </a:cubicBezTo>
                      <a:cubicBezTo>
                        <a:pt x="1910161" y="395334"/>
                        <a:pt x="2434544" y="231808"/>
                        <a:pt x="2559068" y="137590"/>
                      </a:cubicBezTo>
                    </a:path>
                  </a:pathLst>
                </a:custGeom>
                <a:solidFill>
                  <a:srgbClr val="ADAFAE"/>
                </a:solidFill>
                <a:ln w="12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3" name="자유형: 도형 22">
                  <a:extLst>
                    <a:ext uri="{FF2B5EF4-FFF2-40B4-BE49-F238E27FC236}">
                      <a16:creationId xmlns:a16="http://schemas.microsoft.com/office/drawing/2014/main" id="{11853EBF-98C4-4BF4-8921-495551750167}"/>
                    </a:ext>
                  </a:extLst>
                </p:cNvPr>
                <p:cNvSpPr/>
                <p:nvPr/>
              </p:nvSpPr>
              <p:spPr>
                <a:xfrm flipV="1">
                  <a:off x="4110922" y="1949309"/>
                  <a:ext cx="4681078" cy="2927730"/>
                </a:xfrm>
                <a:custGeom>
                  <a:avLst/>
                  <a:gdLst>
                    <a:gd name="connsiteX0" fmla="*/ 4519022 w 4681078"/>
                    <a:gd name="connsiteY0" fmla="*/ -2179 h 2927730"/>
                    <a:gd name="connsiteX1" fmla="*/ 157245 w 4681078"/>
                    <a:gd name="connsiteY1" fmla="*/ -2179 h 2927730"/>
                    <a:gd name="connsiteX2" fmla="*/ -2175 w 4681078"/>
                    <a:gd name="connsiteY2" fmla="*/ 165880 h 2927730"/>
                    <a:gd name="connsiteX3" fmla="*/ 136861 w 4681078"/>
                    <a:gd name="connsiteY3" fmla="*/ 2777889 h 2927730"/>
                    <a:gd name="connsiteX4" fmla="*/ 302037 w 4681078"/>
                    <a:gd name="connsiteY4" fmla="*/ 2925552 h 2927730"/>
                    <a:gd name="connsiteX5" fmla="*/ 4374229 w 4681078"/>
                    <a:gd name="connsiteY5" fmla="*/ 2925552 h 2927730"/>
                    <a:gd name="connsiteX6" fmla="*/ 4539392 w 4681078"/>
                    <a:gd name="connsiteY6" fmla="*/ 2777889 h 2927730"/>
                    <a:gd name="connsiteX7" fmla="*/ 4601546 w 4681078"/>
                    <a:gd name="connsiteY7" fmla="*/ 1610543 h 2927730"/>
                    <a:gd name="connsiteX8" fmla="*/ 4602549 w 4681078"/>
                    <a:gd name="connsiteY8" fmla="*/ 1591290 h 2927730"/>
                    <a:gd name="connsiteX9" fmla="*/ 4604417 w 4681078"/>
                    <a:gd name="connsiteY9" fmla="*/ 1557152 h 2927730"/>
                    <a:gd name="connsiteX10" fmla="*/ 4607541 w 4681078"/>
                    <a:gd name="connsiteY10" fmla="*/ 1497640 h 2927730"/>
                    <a:gd name="connsiteX11" fmla="*/ 4621917 w 4681078"/>
                    <a:gd name="connsiteY11" fmla="*/ 1226190 h 2927730"/>
                    <a:gd name="connsiteX12" fmla="*/ 4630058 w 4681078"/>
                    <a:gd name="connsiteY12" fmla="*/ 1073511 h 2927730"/>
                    <a:gd name="connsiteX13" fmla="*/ 4678432 w 4681078"/>
                    <a:gd name="connsiteY13" fmla="*/ 165880 h 2927730"/>
                    <a:gd name="connsiteX14" fmla="*/ 4519022 w 4681078"/>
                    <a:gd name="connsiteY14" fmla="*/ -2179 h 29277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681078" h="2927730">
                      <a:moveTo>
                        <a:pt x="4519022" y="-2179"/>
                      </a:moveTo>
                      <a:lnTo>
                        <a:pt x="157245" y="-2179"/>
                      </a:lnTo>
                      <a:cubicBezTo>
                        <a:pt x="64342" y="-2179"/>
                        <a:pt x="-7051" y="73233"/>
                        <a:pt x="-2175" y="165880"/>
                      </a:cubicBezTo>
                      <a:lnTo>
                        <a:pt x="136861" y="2777889"/>
                      </a:lnTo>
                      <a:cubicBezTo>
                        <a:pt x="141243" y="2859537"/>
                        <a:pt x="215131" y="2925552"/>
                        <a:pt x="302037" y="2925552"/>
                      </a:cubicBezTo>
                      <a:lnTo>
                        <a:pt x="4374229" y="2925552"/>
                      </a:lnTo>
                      <a:cubicBezTo>
                        <a:pt x="4461122" y="2925552"/>
                        <a:pt x="4535024" y="2859537"/>
                        <a:pt x="4539392" y="2777889"/>
                      </a:cubicBezTo>
                      <a:lnTo>
                        <a:pt x="4601546" y="1610543"/>
                      </a:lnTo>
                      <a:lnTo>
                        <a:pt x="4602549" y="1591290"/>
                      </a:lnTo>
                      <a:lnTo>
                        <a:pt x="4604417" y="1557152"/>
                      </a:lnTo>
                      <a:lnTo>
                        <a:pt x="4607541" y="1497640"/>
                      </a:lnTo>
                      <a:lnTo>
                        <a:pt x="4621917" y="1226190"/>
                      </a:lnTo>
                      <a:lnTo>
                        <a:pt x="4630058" y="1073511"/>
                      </a:lnTo>
                      <a:lnTo>
                        <a:pt x="4678432" y="165880"/>
                      </a:lnTo>
                      <a:cubicBezTo>
                        <a:pt x="4683322" y="73233"/>
                        <a:pt x="4611922" y="-2179"/>
                        <a:pt x="4519022" y="-2179"/>
                      </a:cubicBezTo>
                    </a:path>
                  </a:pathLst>
                </a:custGeom>
                <a:solidFill>
                  <a:srgbClr val="ADAFAE"/>
                </a:solidFill>
                <a:ln w="12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A15F95AF-82DD-476B-8F5A-0495916FFA89}"/>
                    </a:ext>
                  </a:extLst>
                </p:cNvPr>
                <p:cNvSpPr/>
                <p:nvPr/>
              </p:nvSpPr>
              <p:spPr>
                <a:xfrm flipV="1">
                  <a:off x="4294656" y="2061019"/>
                  <a:ext cx="4238777" cy="2251963"/>
                </a:xfrm>
                <a:custGeom>
                  <a:avLst/>
                  <a:gdLst>
                    <a:gd name="connsiteX0" fmla="*/ 60671 w 4238777"/>
                    <a:gd name="connsiteY0" fmla="*/ -2381 h 2251963"/>
                    <a:gd name="connsiteX1" fmla="*/ 17605 w 4238777"/>
                    <a:gd name="connsiteY1" fmla="*/ -2381 h 2251963"/>
                    <a:gd name="connsiteX2" fmla="*/ -2385 w 4238777"/>
                    <a:gd name="connsiteY2" fmla="*/ 4566 h 2251963"/>
                    <a:gd name="connsiteX3" fmla="*/ 17580 w 4238777"/>
                    <a:gd name="connsiteY3" fmla="*/ -2318 h 2251963"/>
                    <a:gd name="connsiteX4" fmla="*/ 60645 w 4238777"/>
                    <a:gd name="connsiteY4" fmla="*/ -2318 h 2251963"/>
                    <a:gd name="connsiteX5" fmla="*/ 60671 w 4238777"/>
                    <a:gd name="connsiteY5" fmla="*/ -2381 h 2251963"/>
                    <a:gd name="connsiteX6" fmla="*/ 4236393 w 4238777"/>
                    <a:gd name="connsiteY6" fmla="*/ 2204892 h 2251963"/>
                    <a:gd name="connsiteX7" fmla="*/ 4236393 w 4238777"/>
                    <a:gd name="connsiteY7" fmla="*/ 2204892 h 2251963"/>
                    <a:gd name="connsiteX8" fmla="*/ 4236355 w 4238777"/>
                    <a:gd name="connsiteY8" fmla="*/ 2204930 h 2251963"/>
                    <a:gd name="connsiteX9" fmla="*/ 4236278 w 4238777"/>
                    <a:gd name="connsiteY9" fmla="*/ 2207889 h 2251963"/>
                    <a:gd name="connsiteX10" fmla="*/ 4236393 w 4238777"/>
                    <a:gd name="connsiteY10" fmla="*/ 2204892 h 2251963"/>
                    <a:gd name="connsiteX11" fmla="*/ 76736 w 4238777"/>
                    <a:gd name="connsiteY11" fmla="*/ 2229593 h 2251963"/>
                    <a:gd name="connsiteX12" fmla="*/ 105286 w 4238777"/>
                    <a:gd name="connsiteY12" fmla="*/ 2249583 h 2251963"/>
                    <a:gd name="connsiteX13" fmla="*/ 76736 w 4238777"/>
                    <a:gd name="connsiteY13" fmla="*/ 2229593 h 2251963"/>
                    <a:gd name="connsiteX14" fmla="*/ 4227795 w 4238777"/>
                    <a:gd name="connsiteY14" fmla="*/ 2236400 h 2251963"/>
                    <a:gd name="connsiteX15" fmla="*/ 4205100 w 4238777"/>
                    <a:gd name="connsiteY15" fmla="*/ 2249380 h 2251963"/>
                    <a:gd name="connsiteX16" fmla="*/ 4203970 w 4238777"/>
                    <a:gd name="connsiteY16" fmla="*/ 2249532 h 2251963"/>
                    <a:gd name="connsiteX17" fmla="*/ 4205112 w 4238777"/>
                    <a:gd name="connsiteY17" fmla="*/ 2249418 h 2251963"/>
                    <a:gd name="connsiteX18" fmla="*/ 4227795 w 4238777"/>
                    <a:gd name="connsiteY18" fmla="*/ 2236400 h 2251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38777" h="2251963">
                      <a:moveTo>
                        <a:pt x="60671" y="-2381"/>
                      </a:moveTo>
                      <a:lnTo>
                        <a:pt x="17605" y="-2381"/>
                      </a:lnTo>
                      <a:cubicBezTo>
                        <a:pt x="10061" y="-2381"/>
                        <a:pt x="3165" y="197"/>
                        <a:pt x="-2385" y="4566"/>
                      </a:cubicBezTo>
                      <a:cubicBezTo>
                        <a:pt x="3152" y="235"/>
                        <a:pt x="10036" y="-2318"/>
                        <a:pt x="17580" y="-2318"/>
                      </a:cubicBezTo>
                      <a:lnTo>
                        <a:pt x="60645" y="-2318"/>
                      </a:lnTo>
                      <a:cubicBezTo>
                        <a:pt x="60658" y="-2343"/>
                        <a:pt x="60671" y="-2356"/>
                        <a:pt x="60671" y="-2381"/>
                      </a:cubicBezTo>
                      <a:moveTo>
                        <a:pt x="4236393" y="2204892"/>
                      </a:moveTo>
                      <a:lnTo>
                        <a:pt x="4236393" y="2204892"/>
                      </a:lnTo>
                      <a:lnTo>
                        <a:pt x="4236355" y="2204930"/>
                      </a:lnTo>
                      <a:lnTo>
                        <a:pt x="4236278" y="2207889"/>
                      </a:lnTo>
                      <a:lnTo>
                        <a:pt x="4236393" y="2204892"/>
                      </a:lnTo>
                      <a:moveTo>
                        <a:pt x="76736" y="2229593"/>
                      </a:moveTo>
                      <a:cubicBezTo>
                        <a:pt x="82248" y="2240630"/>
                        <a:pt x="92992" y="2248529"/>
                        <a:pt x="105286" y="2249583"/>
                      </a:cubicBezTo>
                      <a:cubicBezTo>
                        <a:pt x="93018" y="2248503"/>
                        <a:pt x="82299" y="2240604"/>
                        <a:pt x="76736" y="2229593"/>
                      </a:cubicBezTo>
                      <a:moveTo>
                        <a:pt x="4227795" y="2236400"/>
                      </a:moveTo>
                      <a:cubicBezTo>
                        <a:pt x="4222143" y="2243398"/>
                        <a:pt x="4214092" y="2248211"/>
                        <a:pt x="4205100" y="2249380"/>
                      </a:cubicBezTo>
                      <a:cubicBezTo>
                        <a:pt x="4204732" y="2249431"/>
                        <a:pt x="4204350" y="2249481"/>
                        <a:pt x="4203970" y="2249532"/>
                      </a:cubicBezTo>
                      <a:cubicBezTo>
                        <a:pt x="4204350" y="2249494"/>
                        <a:pt x="4204732" y="2249456"/>
                        <a:pt x="4205112" y="2249418"/>
                      </a:cubicBezTo>
                      <a:cubicBezTo>
                        <a:pt x="4214104" y="2248250"/>
                        <a:pt x="4222156" y="2243398"/>
                        <a:pt x="4227795" y="2236400"/>
                      </a:cubicBezTo>
                    </a:path>
                  </a:pathLst>
                </a:custGeom>
                <a:solidFill>
                  <a:srgbClr val="929494"/>
                </a:solidFill>
                <a:ln w="12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18" name="직사각형 138">
                <a:extLst>
                  <a:ext uri="{FF2B5EF4-FFF2-40B4-BE49-F238E27FC236}">
                    <a16:creationId xmlns:a16="http://schemas.microsoft.com/office/drawing/2014/main" id="{1C63575F-E975-4974-B927-CE02E5AD8BBF}"/>
                  </a:ext>
                </a:extLst>
              </p:cNvPr>
              <p:cNvSpPr/>
              <p:nvPr/>
            </p:nvSpPr>
            <p:spPr>
              <a:xfrm>
                <a:off x="327171" y="324498"/>
                <a:ext cx="4446165" cy="2713358"/>
              </a:xfrm>
              <a:custGeom>
                <a:avLst/>
                <a:gdLst>
                  <a:gd name="connsiteX0" fmla="*/ 0 w 3967993"/>
                  <a:gd name="connsiteY0" fmla="*/ 0 h 2251963"/>
                  <a:gd name="connsiteX1" fmla="*/ 3967993 w 3967993"/>
                  <a:gd name="connsiteY1" fmla="*/ 0 h 2251963"/>
                  <a:gd name="connsiteX2" fmla="*/ 3967993 w 3967993"/>
                  <a:gd name="connsiteY2" fmla="*/ 2251963 h 2251963"/>
                  <a:gd name="connsiteX3" fmla="*/ 0 w 3967993"/>
                  <a:gd name="connsiteY3" fmla="*/ 2251963 h 2251963"/>
                  <a:gd name="connsiteX4" fmla="*/ 0 w 3967993"/>
                  <a:gd name="connsiteY4" fmla="*/ 0 h 2251963"/>
                  <a:gd name="connsiteX0" fmla="*/ 192946 w 4160939"/>
                  <a:gd name="connsiteY0" fmla="*/ 0 h 2688191"/>
                  <a:gd name="connsiteX1" fmla="*/ 4160939 w 4160939"/>
                  <a:gd name="connsiteY1" fmla="*/ 0 h 2688191"/>
                  <a:gd name="connsiteX2" fmla="*/ 4160939 w 4160939"/>
                  <a:gd name="connsiteY2" fmla="*/ 2251963 h 2688191"/>
                  <a:gd name="connsiteX3" fmla="*/ 0 w 4160939"/>
                  <a:gd name="connsiteY3" fmla="*/ 2688191 h 2688191"/>
                  <a:gd name="connsiteX4" fmla="*/ 192946 w 4160939"/>
                  <a:gd name="connsiteY4" fmla="*/ 0 h 2688191"/>
                  <a:gd name="connsiteX0" fmla="*/ 192946 w 4446165"/>
                  <a:gd name="connsiteY0" fmla="*/ 0 h 2704969"/>
                  <a:gd name="connsiteX1" fmla="*/ 4160939 w 4446165"/>
                  <a:gd name="connsiteY1" fmla="*/ 0 h 2704969"/>
                  <a:gd name="connsiteX2" fmla="*/ 4446165 w 4446165"/>
                  <a:gd name="connsiteY2" fmla="*/ 2704969 h 2704969"/>
                  <a:gd name="connsiteX3" fmla="*/ 0 w 4446165"/>
                  <a:gd name="connsiteY3" fmla="*/ 2688191 h 2704969"/>
                  <a:gd name="connsiteX4" fmla="*/ 192946 w 4446165"/>
                  <a:gd name="connsiteY4" fmla="*/ 0 h 2704969"/>
                  <a:gd name="connsiteX0" fmla="*/ 192946 w 4446165"/>
                  <a:gd name="connsiteY0" fmla="*/ 8389 h 2713358"/>
                  <a:gd name="connsiteX1" fmla="*/ 4286774 w 4446165"/>
                  <a:gd name="connsiteY1" fmla="*/ 0 h 2713358"/>
                  <a:gd name="connsiteX2" fmla="*/ 4446165 w 4446165"/>
                  <a:gd name="connsiteY2" fmla="*/ 2713358 h 2713358"/>
                  <a:gd name="connsiteX3" fmla="*/ 0 w 4446165"/>
                  <a:gd name="connsiteY3" fmla="*/ 2696580 h 2713358"/>
                  <a:gd name="connsiteX4" fmla="*/ 192946 w 4446165"/>
                  <a:gd name="connsiteY4" fmla="*/ 8389 h 2713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46165" h="2713358">
                    <a:moveTo>
                      <a:pt x="192946" y="8389"/>
                    </a:moveTo>
                    <a:lnTo>
                      <a:pt x="4286774" y="0"/>
                    </a:lnTo>
                    <a:lnTo>
                      <a:pt x="4446165" y="2713358"/>
                    </a:lnTo>
                    <a:lnTo>
                      <a:pt x="0" y="2696580"/>
                    </a:lnTo>
                    <a:lnTo>
                      <a:pt x="192946" y="8389"/>
                    </a:lnTo>
                    <a:close/>
                  </a:path>
                </a:pathLst>
              </a:custGeom>
              <a:gradFill>
                <a:gsLst>
                  <a:gs pos="100000">
                    <a:srgbClr val="0C131F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4F1612A-EFFB-47F2-AED0-50B7DBAAC1F3}"/>
                </a:ext>
              </a:extLst>
            </p:cNvPr>
            <p:cNvSpPr txBox="1"/>
            <p:nvPr/>
          </p:nvSpPr>
          <p:spPr>
            <a:xfrm>
              <a:off x="5428989" y="3279966"/>
              <a:ext cx="1334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latin typeface="+mn-ea"/>
                </a:rPr>
                <a:t>[</a:t>
              </a:r>
              <a:r>
                <a:rPr lang="ko-KR" altLang="en-US" b="1" dirty="0">
                  <a:latin typeface="+mn-ea"/>
                </a:rPr>
                <a:t>사용자</a:t>
              </a:r>
              <a:r>
                <a:rPr lang="en-US" altLang="ko-KR" b="1" dirty="0">
                  <a:latin typeface="+mn-ea"/>
                </a:rPr>
                <a:t>PC]</a:t>
              </a:r>
              <a:endParaRPr lang="ko-KR" altLang="en-US" b="1" dirty="0">
                <a:latin typeface="+mn-ea"/>
              </a:endParaRP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D058749B-F1B5-4439-9A95-48ED29B5C54E}"/>
              </a:ext>
            </a:extLst>
          </p:cNvPr>
          <p:cNvGrpSpPr/>
          <p:nvPr/>
        </p:nvGrpSpPr>
        <p:grpSpPr>
          <a:xfrm>
            <a:off x="8759751" y="3295841"/>
            <a:ext cx="1828947" cy="1895953"/>
            <a:chOff x="8759751" y="3311716"/>
            <a:chExt cx="1828947" cy="1895953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F4A67D3A-F206-4F14-B0FE-8D4077734702}"/>
                </a:ext>
              </a:extLst>
            </p:cNvPr>
            <p:cNvGrpSpPr/>
            <p:nvPr/>
          </p:nvGrpSpPr>
          <p:grpSpPr>
            <a:xfrm>
              <a:off x="8759751" y="3683001"/>
              <a:ext cx="1828947" cy="1524668"/>
              <a:chOff x="226819" y="221177"/>
              <a:chExt cx="4681078" cy="3707816"/>
            </a:xfrm>
          </p:grpSpPr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6F2EE425-140F-4FDB-B2E9-80A016D29E74}"/>
                  </a:ext>
                </a:extLst>
              </p:cNvPr>
              <p:cNvGrpSpPr/>
              <p:nvPr/>
            </p:nvGrpSpPr>
            <p:grpSpPr>
              <a:xfrm>
                <a:off x="226819" y="221177"/>
                <a:ext cx="4681078" cy="3707816"/>
                <a:chOff x="4110922" y="1949309"/>
                <a:chExt cx="4681078" cy="3707816"/>
              </a:xfrm>
            </p:grpSpPr>
            <p:sp>
              <p:nvSpPr>
                <p:cNvPr id="28" name="자유형: 도형 27">
                  <a:extLst>
                    <a:ext uri="{FF2B5EF4-FFF2-40B4-BE49-F238E27FC236}">
                      <a16:creationId xmlns:a16="http://schemas.microsoft.com/office/drawing/2014/main" id="{B5C54E88-09EA-4806-AE90-F181950D687B}"/>
                    </a:ext>
                  </a:extLst>
                </p:cNvPr>
                <p:cNvSpPr/>
                <p:nvPr/>
              </p:nvSpPr>
              <p:spPr>
                <a:xfrm flipV="1">
                  <a:off x="4631067" y="5330494"/>
                  <a:ext cx="3640810" cy="326631"/>
                </a:xfrm>
                <a:custGeom>
                  <a:avLst/>
                  <a:gdLst>
                    <a:gd name="connsiteX0" fmla="*/ 1817995 w 3640810"/>
                    <a:gd name="connsiteY0" fmla="*/ -323 h 326631"/>
                    <a:gd name="connsiteX1" fmla="*/ -2410 w 3640810"/>
                    <a:gd name="connsiteY1" fmla="*/ 163002 h 326631"/>
                    <a:gd name="connsiteX2" fmla="*/ 1817995 w 3640810"/>
                    <a:gd name="connsiteY2" fmla="*/ 326309 h 326631"/>
                    <a:gd name="connsiteX3" fmla="*/ 3638400 w 3640810"/>
                    <a:gd name="connsiteY3" fmla="*/ 163002 h 326631"/>
                    <a:gd name="connsiteX4" fmla="*/ 1817995 w 3640810"/>
                    <a:gd name="connsiteY4" fmla="*/ -323 h 326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0810" h="326631">
                      <a:moveTo>
                        <a:pt x="1817995" y="-323"/>
                      </a:moveTo>
                      <a:cubicBezTo>
                        <a:pt x="812612" y="-323"/>
                        <a:pt x="-2410" y="72801"/>
                        <a:pt x="-2410" y="163002"/>
                      </a:cubicBezTo>
                      <a:cubicBezTo>
                        <a:pt x="-2410" y="253182"/>
                        <a:pt x="812612" y="326309"/>
                        <a:pt x="1817995" y="326309"/>
                      </a:cubicBezTo>
                      <a:cubicBezTo>
                        <a:pt x="2823378" y="326309"/>
                        <a:pt x="3638400" y="253182"/>
                        <a:pt x="3638400" y="163002"/>
                      </a:cubicBezTo>
                      <a:cubicBezTo>
                        <a:pt x="3638400" y="72801"/>
                        <a:pt x="2823378" y="-323"/>
                        <a:pt x="1817995" y="-323"/>
                      </a:cubicBezTo>
                    </a:path>
                  </a:pathLst>
                </a:custGeom>
                <a:solidFill>
                  <a:srgbClr val="16243D"/>
                </a:solidFill>
                <a:ln w="12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9" name="자유형: 도형 28">
                  <a:extLst>
                    <a:ext uri="{FF2B5EF4-FFF2-40B4-BE49-F238E27FC236}">
                      <a16:creationId xmlns:a16="http://schemas.microsoft.com/office/drawing/2014/main" id="{9537EB3B-366F-429F-BCCB-7E04AC68DAAA}"/>
                    </a:ext>
                  </a:extLst>
                </p:cNvPr>
                <p:cNvSpPr/>
                <p:nvPr/>
              </p:nvSpPr>
              <p:spPr>
                <a:xfrm flipV="1">
                  <a:off x="5817755" y="4595356"/>
                  <a:ext cx="1267434" cy="732001"/>
                </a:xfrm>
                <a:custGeom>
                  <a:avLst/>
                  <a:gdLst>
                    <a:gd name="connsiteX0" fmla="*/ -2410 w 1267434"/>
                    <a:gd name="connsiteY0" fmla="*/ -798 h 732001"/>
                    <a:gd name="connsiteX1" fmla="*/ 1265024 w 1267434"/>
                    <a:gd name="connsiteY1" fmla="*/ -798 h 732001"/>
                    <a:gd name="connsiteX2" fmla="*/ 1265024 w 1267434"/>
                    <a:gd name="connsiteY2" fmla="*/ 731204 h 732001"/>
                    <a:gd name="connsiteX3" fmla="*/ -2410 w 1267434"/>
                    <a:gd name="connsiteY3" fmla="*/ 731204 h 73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67434" h="732001">
                      <a:moveTo>
                        <a:pt x="-2410" y="-798"/>
                      </a:moveTo>
                      <a:lnTo>
                        <a:pt x="1265024" y="-798"/>
                      </a:lnTo>
                      <a:lnTo>
                        <a:pt x="1265024" y="731204"/>
                      </a:lnTo>
                      <a:lnTo>
                        <a:pt x="-2410" y="731204"/>
                      </a:lnTo>
                      <a:close/>
                    </a:path>
                  </a:pathLst>
                </a:custGeom>
                <a:solidFill>
                  <a:srgbClr val="2F66B0"/>
                </a:solidFill>
                <a:ln w="12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30" name="자유형: 도형 29">
                  <a:extLst>
                    <a:ext uri="{FF2B5EF4-FFF2-40B4-BE49-F238E27FC236}">
                      <a16:creationId xmlns:a16="http://schemas.microsoft.com/office/drawing/2014/main" id="{105787AB-1570-42BC-BDB1-D0F640213467}"/>
                    </a:ext>
                  </a:extLst>
                </p:cNvPr>
                <p:cNvSpPr/>
                <p:nvPr/>
              </p:nvSpPr>
              <p:spPr>
                <a:xfrm flipV="1">
                  <a:off x="5817755" y="4877043"/>
                  <a:ext cx="1267434" cy="111541"/>
                </a:xfrm>
                <a:custGeom>
                  <a:avLst/>
                  <a:gdLst>
                    <a:gd name="connsiteX0" fmla="*/ -2410 w 1267434"/>
                    <a:gd name="connsiteY0" fmla="*/ -823 h 111541"/>
                    <a:gd name="connsiteX1" fmla="*/ 1265024 w 1267434"/>
                    <a:gd name="connsiteY1" fmla="*/ -823 h 111541"/>
                    <a:gd name="connsiteX2" fmla="*/ 1265024 w 1267434"/>
                    <a:gd name="connsiteY2" fmla="*/ 110718 h 111541"/>
                    <a:gd name="connsiteX3" fmla="*/ -2410 w 1267434"/>
                    <a:gd name="connsiteY3" fmla="*/ 110718 h 111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67434" h="111541">
                      <a:moveTo>
                        <a:pt x="-2410" y="-823"/>
                      </a:moveTo>
                      <a:lnTo>
                        <a:pt x="1265024" y="-823"/>
                      </a:lnTo>
                      <a:lnTo>
                        <a:pt x="1265024" y="110718"/>
                      </a:lnTo>
                      <a:lnTo>
                        <a:pt x="-2410" y="110718"/>
                      </a:lnTo>
                      <a:close/>
                    </a:path>
                  </a:pathLst>
                </a:custGeom>
                <a:solidFill>
                  <a:srgbClr val="234B90"/>
                </a:solidFill>
                <a:ln w="12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31" name="자유형: 도형 30">
                  <a:extLst>
                    <a:ext uri="{FF2B5EF4-FFF2-40B4-BE49-F238E27FC236}">
                      <a16:creationId xmlns:a16="http://schemas.microsoft.com/office/drawing/2014/main" id="{C78C7955-ACAC-4823-AD83-F2DC853094CB}"/>
                    </a:ext>
                  </a:extLst>
                </p:cNvPr>
                <p:cNvSpPr/>
                <p:nvPr/>
              </p:nvSpPr>
              <p:spPr>
                <a:xfrm flipV="1">
                  <a:off x="5166814" y="5183441"/>
                  <a:ext cx="2569296" cy="395757"/>
                </a:xfrm>
                <a:custGeom>
                  <a:avLst/>
                  <a:gdLst>
                    <a:gd name="connsiteX0" fmla="*/ 2559068 w 2569296"/>
                    <a:gd name="connsiteY0" fmla="*/ 137590 h 395757"/>
                    <a:gd name="connsiteX1" fmla="*/ 2549263 w 2569296"/>
                    <a:gd name="connsiteY1" fmla="*/ 101216 h 395757"/>
                    <a:gd name="connsiteX2" fmla="*/ 1282172 w 2569296"/>
                    <a:gd name="connsiteY2" fmla="*/ -423 h 395757"/>
                    <a:gd name="connsiteX3" fmla="*/ 15245 w 2569296"/>
                    <a:gd name="connsiteY3" fmla="*/ 101355 h 395757"/>
                    <a:gd name="connsiteX4" fmla="*/ 5466 w 2569296"/>
                    <a:gd name="connsiteY4" fmla="*/ 137729 h 395757"/>
                    <a:gd name="connsiteX5" fmla="*/ 1282172 w 2569296"/>
                    <a:gd name="connsiteY5" fmla="*/ 395334 h 395757"/>
                    <a:gd name="connsiteX6" fmla="*/ 2559068 w 2569296"/>
                    <a:gd name="connsiteY6" fmla="*/ 137590 h 395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69296" h="395757">
                      <a:moveTo>
                        <a:pt x="2559068" y="137590"/>
                      </a:moveTo>
                      <a:cubicBezTo>
                        <a:pt x="2573609" y="126591"/>
                        <a:pt x="2566446" y="104719"/>
                        <a:pt x="2549263" y="101216"/>
                      </a:cubicBezTo>
                      <a:cubicBezTo>
                        <a:pt x="2221832" y="34541"/>
                        <a:pt x="1962904" y="-423"/>
                        <a:pt x="1282172" y="-423"/>
                      </a:cubicBezTo>
                      <a:cubicBezTo>
                        <a:pt x="628490" y="-423"/>
                        <a:pt x="407053" y="28584"/>
                        <a:pt x="15245" y="101355"/>
                      </a:cubicBezTo>
                      <a:cubicBezTo>
                        <a:pt x="-2040" y="104570"/>
                        <a:pt x="-9127" y="126715"/>
                        <a:pt x="5466" y="137729"/>
                      </a:cubicBezTo>
                      <a:cubicBezTo>
                        <a:pt x="130319" y="231977"/>
                        <a:pt x="654499" y="395334"/>
                        <a:pt x="1282172" y="395334"/>
                      </a:cubicBezTo>
                      <a:cubicBezTo>
                        <a:pt x="1910161" y="395334"/>
                        <a:pt x="2434544" y="231808"/>
                        <a:pt x="2559068" y="137590"/>
                      </a:cubicBezTo>
                    </a:path>
                  </a:pathLst>
                </a:custGeom>
                <a:solidFill>
                  <a:srgbClr val="ADAFAE"/>
                </a:solidFill>
                <a:ln w="12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32" name="자유형: 도형 31">
                  <a:extLst>
                    <a:ext uri="{FF2B5EF4-FFF2-40B4-BE49-F238E27FC236}">
                      <a16:creationId xmlns:a16="http://schemas.microsoft.com/office/drawing/2014/main" id="{D39FC633-E142-4D59-8B72-F0019163F612}"/>
                    </a:ext>
                  </a:extLst>
                </p:cNvPr>
                <p:cNvSpPr/>
                <p:nvPr/>
              </p:nvSpPr>
              <p:spPr>
                <a:xfrm flipV="1">
                  <a:off x="4110922" y="1949309"/>
                  <a:ext cx="4681078" cy="2927730"/>
                </a:xfrm>
                <a:custGeom>
                  <a:avLst/>
                  <a:gdLst>
                    <a:gd name="connsiteX0" fmla="*/ 4519022 w 4681078"/>
                    <a:gd name="connsiteY0" fmla="*/ -2179 h 2927730"/>
                    <a:gd name="connsiteX1" fmla="*/ 157245 w 4681078"/>
                    <a:gd name="connsiteY1" fmla="*/ -2179 h 2927730"/>
                    <a:gd name="connsiteX2" fmla="*/ -2175 w 4681078"/>
                    <a:gd name="connsiteY2" fmla="*/ 165880 h 2927730"/>
                    <a:gd name="connsiteX3" fmla="*/ 136861 w 4681078"/>
                    <a:gd name="connsiteY3" fmla="*/ 2777889 h 2927730"/>
                    <a:gd name="connsiteX4" fmla="*/ 302037 w 4681078"/>
                    <a:gd name="connsiteY4" fmla="*/ 2925552 h 2927730"/>
                    <a:gd name="connsiteX5" fmla="*/ 4374229 w 4681078"/>
                    <a:gd name="connsiteY5" fmla="*/ 2925552 h 2927730"/>
                    <a:gd name="connsiteX6" fmla="*/ 4539392 w 4681078"/>
                    <a:gd name="connsiteY6" fmla="*/ 2777889 h 2927730"/>
                    <a:gd name="connsiteX7" fmla="*/ 4601546 w 4681078"/>
                    <a:gd name="connsiteY7" fmla="*/ 1610543 h 2927730"/>
                    <a:gd name="connsiteX8" fmla="*/ 4602549 w 4681078"/>
                    <a:gd name="connsiteY8" fmla="*/ 1591290 h 2927730"/>
                    <a:gd name="connsiteX9" fmla="*/ 4604417 w 4681078"/>
                    <a:gd name="connsiteY9" fmla="*/ 1557152 h 2927730"/>
                    <a:gd name="connsiteX10" fmla="*/ 4607541 w 4681078"/>
                    <a:gd name="connsiteY10" fmla="*/ 1497640 h 2927730"/>
                    <a:gd name="connsiteX11" fmla="*/ 4621917 w 4681078"/>
                    <a:gd name="connsiteY11" fmla="*/ 1226190 h 2927730"/>
                    <a:gd name="connsiteX12" fmla="*/ 4630058 w 4681078"/>
                    <a:gd name="connsiteY12" fmla="*/ 1073511 h 2927730"/>
                    <a:gd name="connsiteX13" fmla="*/ 4678432 w 4681078"/>
                    <a:gd name="connsiteY13" fmla="*/ 165880 h 2927730"/>
                    <a:gd name="connsiteX14" fmla="*/ 4519022 w 4681078"/>
                    <a:gd name="connsiteY14" fmla="*/ -2179 h 29277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681078" h="2927730">
                      <a:moveTo>
                        <a:pt x="4519022" y="-2179"/>
                      </a:moveTo>
                      <a:lnTo>
                        <a:pt x="157245" y="-2179"/>
                      </a:lnTo>
                      <a:cubicBezTo>
                        <a:pt x="64342" y="-2179"/>
                        <a:pt x="-7051" y="73233"/>
                        <a:pt x="-2175" y="165880"/>
                      </a:cubicBezTo>
                      <a:lnTo>
                        <a:pt x="136861" y="2777889"/>
                      </a:lnTo>
                      <a:cubicBezTo>
                        <a:pt x="141243" y="2859537"/>
                        <a:pt x="215131" y="2925552"/>
                        <a:pt x="302037" y="2925552"/>
                      </a:cubicBezTo>
                      <a:lnTo>
                        <a:pt x="4374229" y="2925552"/>
                      </a:lnTo>
                      <a:cubicBezTo>
                        <a:pt x="4461122" y="2925552"/>
                        <a:pt x="4535024" y="2859537"/>
                        <a:pt x="4539392" y="2777889"/>
                      </a:cubicBezTo>
                      <a:lnTo>
                        <a:pt x="4601546" y="1610543"/>
                      </a:lnTo>
                      <a:lnTo>
                        <a:pt x="4602549" y="1591290"/>
                      </a:lnTo>
                      <a:lnTo>
                        <a:pt x="4604417" y="1557152"/>
                      </a:lnTo>
                      <a:lnTo>
                        <a:pt x="4607541" y="1497640"/>
                      </a:lnTo>
                      <a:lnTo>
                        <a:pt x="4621917" y="1226190"/>
                      </a:lnTo>
                      <a:lnTo>
                        <a:pt x="4630058" y="1073511"/>
                      </a:lnTo>
                      <a:lnTo>
                        <a:pt x="4678432" y="165880"/>
                      </a:lnTo>
                      <a:cubicBezTo>
                        <a:pt x="4683322" y="73233"/>
                        <a:pt x="4611922" y="-2179"/>
                        <a:pt x="4519022" y="-2179"/>
                      </a:cubicBezTo>
                    </a:path>
                  </a:pathLst>
                </a:custGeom>
                <a:solidFill>
                  <a:srgbClr val="ADAFAE"/>
                </a:solidFill>
                <a:ln w="12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33" name="자유형: 도형 32">
                  <a:extLst>
                    <a:ext uri="{FF2B5EF4-FFF2-40B4-BE49-F238E27FC236}">
                      <a16:creationId xmlns:a16="http://schemas.microsoft.com/office/drawing/2014/main" id="{B4658ADF-B7B9-4D9A-A5F9-45E9A6420C6E}"/>
                    </a:ext>
                  </a:extLst>
                </p:cNvPr>
                <p:cNvSpPr/>
                <p:nvPr/>
              </p:nvSpPr>
              <p:spPr>
                <a:xfrm flipV="1">
                  <a:off x="4294656" y="2061019"/>
                  <a:ext cx="4238777" cy="2251963"/>
                </a:xfrm>
                <a:custGeom>
                  <a:avLst/>
                  <a:gdLst>
                    <a:gd name="connsiteX0" fmla="*/ 60671 w 4238777"/>
                    <a:gd name="connsiteY0" fmla="*/ -2381 h 2251963"/>
                    <a:gd name="connsiteX1" fmla="*/ 17605 w 4238777"/>
                    <a:gd name="connsiteY1" fmla="*/ -2381 h 2251963"/>
                    <a:gd name="connsiteX2" fmla="*/ -2385 w 4238777"/>
                    <a:gd name="connsiteY2" fmla="*/ 4566 h 2251963"/>
                    <a:gd name="connsiteX3" fmla="*/ 17580 w 4238777"/>
                    <a:gd name="connsiteY3" fmla="*/ -2318 h 2251963"/>
                    <a:gd name="connsiteX4" fmla="*/ 60645 w 4238777"/>
                    <a:gd name="connsiteY4" fmla="*/ -2318 h 2251963"/>
                    <a:gd name="connsiteX5" fmla="*/ 60671 w 4238777"/>
                    <a:gd name="connsiteY5" fmla="*/ -2381 h 2251963"/>
                    <a:gd name="connsiteX6" fmla="*/ 4236393 w 4238777"/>
                    <a:gd name="connsiteY6" fmla="*/ 2204892 h 2251963"/>
                    <a:gd name="connsiteX7" fmla="*/ 4236393 w 4238777"/>
                    <a:gd name="connsiteY7" fmla="*/ 2204892 h 2251963"/>
                    <a:gd name="connsiteX8" fmla="*/ 4236355 w 4238777"/>
                    <a:gd name="connsiteY8" fmla="*/ 2204930 h 2251963"/>
                    <a:gd name="connsiteX9" fmla="*/ 4236278 w 4238777"/>
                    <a:gd name="connsiteY9" fmla="*/ 2207889 h 2251963"/>
                    <a:gd name="connsiteX10" fmla="*/ 4236393 w 4238777"/>
                    <a:gd name="connsiteY10" fmla="*/ 2204892 h 2251963"/>
                    <a:gd name="connsiteX11" fmla="*/ 76736 w 4238777"/>
                    <a:gd name="connsiteY11" fmla="*/ 2229593 h 2251963"/>
                    <a:gd name="connsiteX12" fmla="*/ 105286 w 4238777"/>
                    <a:gd name="connsiteY12" fmla="*/ 2249583 h 2251963"/>
                    <a:gd name="connsiteX13" fmla="*/ 76736 w 4238777"/>
                    <a:gd name="connsiteY13" fmla="*/ 2229593 h 2251963"/>
                    <a:gd name="connsiteX14" fmla="*/ 4227795 w 4238777"/>
                    <a:gd name="connsiteY14" fmla="*/ 2236400 h 2251963"/>
                    <a:gd name="connsiteX15" fmla="*/ 4205100 w 4238777"/>
                    <a:gd name="connsiteY15" fmla="*/ 2249380 h 2251963"/>
                    <a:gd name="connsiteX16" fmla="*/ 4203970 w 4238777"/>
                    <a:gd name="connsiteY16" fmla="*/ 2249532 h 2251963"/>
                    <a:gd name="connsiteX17" fmla="*/ 4205112 w 4238777"/>
                    <a:gd name="connsiteY17" fmla="*/ 2249418 h 2251963"/>
                    <a:gd name="connsiteX18" fmla="*/ 4227795 w 4238777"/>
                    <a:gd name="connsiteY18" fmla="*/ 2236400 h 2251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38777" h="2251963">
                      <a:moveTo>
                        <a:pt x="60671" y="-2381"/>
                      </a:moveTo>
                      <a:lnTo>
                        <a:pt x="17605" y="-2381"/>
                      </a:lnTo>
                      <a:cubicBezTo>
                        <a:pt x="10061" y="-2381"/>
                        <a:pt x="3165" y="197"/>
                        <a:pt x="-2385" y="4566"/>
                      </a:cubicBezTo>
                      <a:cubicBezTo>
                        <a:pt x="3152" y="235"/>
                        <a:pt x="10036" y="-2318"/>
                        <a:pt x="17580" y="-2318"/>
                      </a:cubicBezTo>
                      <a:lnTo>
                        <a:pt x="60645" y="-2318"/>
                      </a:lnTo>
                      <a:cubicBezTo>
                        <a:pt x="60658" y="-2343"/>
                        <a:pt x="60671" y="-2356"/>
                        <a:pt x="60671" y="-2381"/>
                      </a:cubicBezTo>
                      <a:moveTo>
                        <a:pt x="4236393" y="2204892"/>
                      </a:moveTo>
                      <a:lnTo>
                        <a:pt x="4236393" y="2204892"/>
                      </a:lnTo>
                      <a:lnTo>
                        <a:pt x="4236355" y="2204930"/>
                      </a:lnTo>
                      <a:lnTo>
                        <a:pt x="4236278" y="2207889"/>
                      </a:lnTo>
                      <a:lnTo>
                        <a:pt x="4236393" y="2204892"/>
                      </a:lnTo>
                      <a:moveTo>
                        <a:pt x="76736" y="2229593"/>
                      </a:moveTo>
                      <a:cubicBezTo>
                        <a:pt x="82248" y="2240630"/>
                        <a:pt x="92992" y="2248529"/>
                        <a:pt x="105286" y="2249583"/>
                      </a:cubicBezTo>
                      <a:cubicBezTo>
                        <a:pt x="93018" y="2248503"/>
                        <a:pt x="82299" y="2240604"/>
                        <a:pt x="76736" y="2229593"/>
                      </a:cubicBezTo>
                      <a:moveTo>
                        <a:pt x="4227795" y="2236400"/>
                      </a:moveTo>
                      <a:cubicBezTo>
                        <a:pt x="4222143" y="2243398"/>
                        <a:pt x="4214092" y="2248211"/>
                        <a:pt x="4205100" y="2249380"/>
                      </a:cubicBezTo>
                      <a:cubicBezTo>
                        <a:pt x="4204732" y="2249431"/>
                        <a:pt x="4204350" y="2249481"/>
                        <a:pt x="4203970" y="2249532"/>
                      </a:cubicBezTo>
                      <a:cubicBezTo>
                        <a:pt x="4204350" y="2249494"/>
                        <a:pt x="4204732" y="2249456"/>
                        <a:pt x="4205112" y="2249418"/>
                      </a:cubicBezTo>
                      <a:cubicBezTo>
                        <a:pt x="4214104" y="2248250"/>
                        <a:pt x="4222156" y="2243398"/>
                        <a:pt x="4227795" y="2236400"/>
                      </a:cubicBezTo>
                    </a:path>
                  </a:pathLst>
                </a:custGeom>
                <a:solidFill>
                  <a:srgbClr val="929494"/>
                </a:solidFill>
                <a:ln w="12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27" name="직사각형 138">
                <a:extLst>
                  <a:ext uri="{FF2B5EF4-FFF2-40B4-BE49-F238E27FC236}">
                    <a16:creationId xmlns:a16="http://schemas.microsoft.com/office/drawing/2014/main" id="{BC4B7324-0F31-457B-B6EA-8BC6AAB40E6E}"/>
                  </a:ext>
                </a:extLst>
              </p:cNvPr>
              <p:cNvSpPr/>
              <p:nvPr/>
            </p:nvSpPr>
            <p:spPr>
              <a:xfrm>
                <a:off x="327171" y="324498"/>
                <a:ext cx="4446165" cy="2713358"/>
              </a:xfrm>
              <a:custGeom>
                <a:avLst/>
                <a:gdLst>
                  <a:gd name="connsiteX0" fmla="*/ 0 w 3967993"/>
                  <a:gd name="connsiteY0" fmla="*/ 0 h 2251963"/>
                  <a:gd name="connsiteX1" fmla="*/ 3967993 w 3967993"/>
                  <a:gd name="connsiteY1" fmla="*/ 0 h 2251963"/>
                  <a:gd name="connsiteX2" fmla="*/ 3967993 w 3967993"/>
                  <a:gd name="connsiteY2" fmla="*/ 2251963 h 2251963"/>
                  <a:gd name="connsiteX3" fmla="*/ 0 w 3967993"/>
                  <a:gd name="connsiteY3" fmla="*/ 2251963 h 2251963"/>
                  <a:gd name="connsiteX4" fmla="*/ 0 w 3967993"/>
                  <a:gd name="connsiteY4" fmla="*/ 0 h 2251963"/>
                  <a:gd name="connsiteX0" fmla="*/ 192946 w 4160939"/>
                  <a:gd name="connsiteY0" fmla="*/ 0 h 2688191"/>
                  <a:gd name="connsiteX1" fmla="*/ 4160939 w 4160939"/>
                  <a:gd name="connsiteY1" fmla="*/ 0 h 2688191"/>
                  <a:gd name="connsiteX2" fmla="*/ 4160939 w 4160939"/>
                  <a:gd name="connsiteY2" fmla="*/ 2251963 h 2688191"/>
                  <a:gd name="connsiteX3" fmla="*/ 0 w 4160939"/>
                  <a:gd name="connsiteY3" fmla="*/ 2688191 h 2688191"/>
                  <a:gd name="connsiteX4" fmla="*/ 192946 w 4160939"/>
                  <a:gd name="connsiteY4" fmla="*/ 0 h 2688191"/>
                  <a:gd name="connsiteX0" fmla="*/ 192946 w 4446165"/>
                  <a:gd name="connsiteY0" fmla="*/ 0 h 2704969"/>
                  <a:gd name="connsiteX1" fmla="*/ 4160939 w 4446165"/>
                  <a:gd name="connsiteY1" fmla="*/ 0 h 2704969"/>
                  <a:gd name="connsiteX2" fmla="*/ 4446165 w 4446165"/>
                  <a:gd name="connsiteY2" fmla="*/ 2704969 h 2704969"/>
                  <a:gd name="connsiteX3" fmla="*/ 0 w 4446165"/>
                  <a:gd name="connsiteY3" fmla="*/ 2688191 h 2704969"/>
                  <a:gd name="connsiteX4" fmla="*/ 192946 w 4446165"/>
                  <a:gd name="connsiteY4" fmla="*/ 0 h 2704969"/>
                  <a:gd name="connsiteX0" fmla="*/ 192946 w 4446165"/>
                  <a:gd name="connsiteY0" fmla="*/ 8389 h 2713358"/>
                  <a:gd name="connsiteX1" fmla="*/ 4286774 w 4446165"/>
                  <a:gd name="connsiteY1" fmla="*/ 0 h 2713358"/>
                  <a:gd name="connsiteX2" fmla="*/ 4446165 w 4446165"/>
                  <a:gd name="connsiteY2" fmla="*/ 2713358 h 2713358"/>
                  <a:gd name="connsiteX3" fmla="*/ 0 w 4446165"/>
                  <a:gd name="connsiteY3" fmla="*/ 2696580 h 2713358"/>
                  <a:gd name="connsiteX4" fmla="*/ 192946 w 4446165"/>
                  <a:gd name="connsiteY4" fmla="*/ 8389 h 2713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46165" h="2713358">
                    <a:moveTo>
                      <a:pt x="192946" y="8389"/>
                    </a:moveTo>
                    <a:lnTo>
                      <a:pt x="4286774" y="0"/>
                    </a:lnTo>
                    <a:lnTo>
                      <a:pt x="4446165" y="2713358"/>
                    </a:lnTo>
                    <a:lnTo>
                      <a:pt x="0" y="2696580"/>
                    </a:lnTo>
                    <a:lnTo>
                      <a:pt x="192946" y="8389"/>
                    </a:lnTo>
                    <a:close/>
                  </a:path>
                </a:pathLst>
              </a:custGeom>
              <a:gradFill>
                <a:gsLst>
                  <a:gs pos="100000">
                    <a:srgbClr val="0C131F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03DA727-92EA-4836-AD7C-4041B39BCE65}"/>
                </a:ext>
              </a:extLst>
            </p:cNvPr>
            <p:cNvSpPr txBox="1"/>
            <p:nvPr/>
          </p:nvSpPr>
          <p:spPr>
            <a:xfrm>
              <a:off x="9007214" y="3311716"/>
              <a:ext cx="1334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latin typeface="+mn-ea"/>
                </a:rPr>
                <a:t>[</a:t>
              </a:r>
              <a:r>
                <a:rPr lang="ko-KR" altLang="en-US" b="1" dirty="0">
                  <a:latin typeface="+mn-ea"/>
                </a:rPr>
                <a:t>관리자</a:t>
              </a:r>
              <a:r>
                <a:rPr lang="en-US" altLang="ko-KR" b="1" dirty="0">
                  <a:latin typeface="+mn-ea"/>
                </a:rPr>
                <a:t>PC]</a:t>
              </a:r>
              <a:endParaRPr lang="ko-KR" altLang="en-US" b="1" dirty="0">
                <a:latin typeface="+mn-ea"/>
              </a:endParaRP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1D4297BA-6925-43B9-A124-DFBB8F92AC58}"/>
              </a:ext>
            </a:extLst>
          </p:cNvPr>
          <p:cNvGrpSpPr/>
          <p:nvPr/>
        </p:nvGrpSpPr>
        <p:grpSpPr>
          <a:xfrm>
            <a:off x="1991980" y="3777681"/>
            <a:ext cx="787232" cy="893224"/>
            <a:chOff x="923467" y="1185748"/>
            <a:chExt cx="270687" cy="307132"/>
          </a:xfrm>
        </p:grpSpPr>
        <p:sp>
          <p:nvSpPr>
            <p:cNvPr id="58" name="자유형: 도형 57">
              <a:extLst>
                <a:ext uri="{FF2B5EF4-FFF2-40B4-BE49-F238E27FC236}">
                  <a16:creationId xmlns:a16="http://schemas.microsoft.com/office/drawing/2014/main" id="{FE9427B6-C108-42FC-ACD6-2A0C1B9514C1}"/>
                </a:ext>
              </a:extLst>
            </p:cNvPr>
            <p:cNvSpPr/>
            <p:nvPr/>
          </p:nvSpPr>
          <p:spPr>
            <a:xfrm flipV="1">
              <a:off x="923467" y="1185748"/>
              <a:ext cx="262191" cy="302023"/>
            </a:xfrm>
            <a:custGeom>
              <a:avLst/>
              <a:gdLst>
                <a:gd name="connsiteX0" fmla="*/ -2059 w 262191"/>
                <a:gd name="connsiteY0" fmla="*/ 76030 h 302023"/>
                <a:gd name="connsiteX1" fmla="*/ 129043 w 262191"/>
                <a:gd name="connsiteY1" fmla="*/ 19734 h 302023"/>
                <a:gd name="connsiteX2" fmla="*/ 260132 w 262191"/>
                <a:gd name="connsiteY2" fmla="*/ 225677 h 302023"/>
                <a:gd name="connsiteX3" fmla="*/ 129043 w 262191"/>
                <a:gd name="connsiteY3" fmla="*/ 282028 h 302023"/>
                <a:gd name="connsiteX4" fmla="*/ -2059 w 262191"/>
                <a:gd name="connsiteY4" fmla="*/ 76030 h 30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191" h="302023">
                  <a:moveTo>
                    <a:pt x="-2059" y="76030"/>
                  </a:moveTo>
                  <a:cubicBezTo>
                    <a:pt x="-2059" y="3630"/>
                    <a:pt x="56640" y="-21581"/>
                    <a:pt x="129043" y="19734"/>
                  </a:cubicBezTo>
                  <a:cubicBezTo>
                    <a:pt x="201433" y="61048"/>
                    <a:pt x="260132" y="153273"/>
                    <a:pt x="260132" y="225677"/>
                  </a:cubicBezTo>
                  <a:cubicBezTo>
                    <a:pt x="260132" y="298142"/>
                    <a:pt x="201433" y="323339"/>
                    <a:pt x="129043" y="282028"/>
                  </a:cubicBezTo>
                  <a:cubicBezTo>
                    <a:pt x="56640" y="240698"/>
                    <a:pt x="-2059" y="148500"/>
                    <a:pt x="-2059" y="76030"/>
                  </a:cubicBezTo>
                </a:path>
              </a:pathLst>
            </a:custGeom>
            <a:solidFill>
              <a:srgbClr val="FAD2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" name="자유형: 도형 58">
              <a:extLst>
                <a:ext uri="{FF2B5EF4-FFF2-40B4-BE49-F238E27FC236}">
                  <a16:creationId xmlns:a16="http://schemas.microsoft.com/office/drawing/2014/main" id="{97016677-11B6-4094-B50A-DEB4FD3BDFBA}"/>
                </a:ext>
              </a:extLst>
            </p:cNvPr>
            <p:cNvSpPr/>
            <p:nvPr/>
          </p:nvSpPr>
          <p:spPr>
            <a:xfrm flipV="1">
              <a:off x="931963" y="1190858"/>
              <a:ext cx="262191" cy="302022"/>
            </a:xfrm>
            <a:custGeom>
              <a:avLst/>
              <a:gdLst>
                <a:gd name="connsiteX0" fmla="*/ -2065 w 262191"/>
                <a:gd name="connsiteY0" fmla="*/ 76039 h 302022"/>
                <a:gd name="connsiteX1" fmla="*/ 129037 w 262191"/>
                <a:gd name="connsiteY1" fmla="*/ 19743 h 302022"/>
                <a:gd name="connsiteX2" fmla="*/ 260127 w 262191"/>
                <a:gd name="connsiteY2" fmla="*/ 225686 h 302022"/>
                <a:gd name="connsiteX3" fmla="*/ 129037 w 262191"/>
                <a:gd name="connsiteY3" fmla="*/ 282022 h 302022"/>
                <a:gd name="connsiteX4" fmla="*/ -2065 w 262191"/>
                <a:gd name="connsiteY4" fmla="*/ 76039 h 302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191" h="302022">
                  <a:moveTo>
                    <a:pt x="-2065" y="76039"/>
                  </a:moveTo>
                  <a:cubicBezTo>
                    <a:pt x="-2065" y="3639"/>
                    <a:pt x="56647" y="-21582"/>
                    <a:pt x="129037" y="19743"/>
                  </a:cubicBezTo>
                  <a:cubicBezTo>
                    <a:pt x="201440" y="61057"/>
                    <a:pt x="260127" y="153281"/>
                    <a:pt x="260127" y="225686"/>
                  </a:cubicBezTo>
                  <a:cubicBezTo>
                    <a:pt x="260127" y="298150"/>
                    <a:pt x="201440" y="323346"/>
                    <a:pt x="129037" y="282022"/>
                  </a:cubicBezTo>
                  <a:cubicBezTo>
                    <a:pt x="56635" y="240708"/>
                    <a:pt x="-2065" y="148508"/>
                    <a:pt x="-2065" y="76039"/>
                  </a:cubicBezTo>
                </a:path>
              </a:pathLst>
            </a:custGeom>
            <a:solidFill>
              <a:srgbClr val="F4909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" name="자유형: 도형 59">
              <a:extLst>
                <a:ext uri="{FF2B5EF4-FFF2-40B4-BE49-F238E27FC236}">
                  <a16:creationId xmlns:a16="http://schemas.microsoft.com/office/drawing/2014/main" id="{7ED5309F-1592-42B3-BE89-0630E7F4FFA8}"/>
                </a:ext>
              </a:extLst>
            </p:cNvPr>
            <p:cNvSpPr/>
            <p:nvPr/>
          </p:nvSpPr>
          <p:spPr>
            <a:xfrm flipV="1">
              <a:off x="1020113" y="1230176"/>
              <a:ext cx="90499" cy="127528"/>
            </a:xfrm>
            <a:custGeom>
              <a:avLst/>
              <a:gdLst>
                <a:gd name="connsiteX0" fmla="*/ 43248 w 90499"/>
                <a:gd name="connsiteY0" fmla="*/ 116487 h 127528"/>
                <a:gd name="connsiteX1" fmla="*/ 43260 w 90499"/>
                <a:gd name="connsiteY1" fmla="*/ 116453 h 127528"/>
                <a:gd name="connsiteX2" fmla="*/ 87355 w 90499"/>
                <a:gd name="connsiteY2" fmla="*/ 85883 h 127528"/>
                <a:gd name="connsiteX3" fmla="*/ 43070 w 90499"/>
                <a:gd name="connsiteY3" fmla="*/ 4985 h 127528"/>
                <a:gd name="connsiteX4" fmla="*/ 43070 w 90499"/>
                <a:gd name="connsiteY4" fmla="*/ 4995 h 127528"/>
                <a:gd name="connsiteX5" fmla="*/ -1024 w 90499"/>
                <a:gd name="connsiteY5" fmla="*/ 35579 h 127528"/>
                <a:gd name="connsiteX6" fmla="*/ 43248 w 90499"/>
                <a:gd name="connsiteY6" fmla="*/ 116487 h 127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499" h="127528">
                  <a:moveTo>
                    <a:pt x="43248" y="116487"/>
                  </a:moveTo>
                  <a:lnTo>
                    <a:pt x="43260" y="116453"/>
                  </a:lnTo>
                  <a:cubicBezTo>
                    <a:pt x="90123" y="142652"/>
                    <a:pt x="90390" y="117351"/>
                    <a:pt x="87355" y="85883"/>
                  </a:cubicBezTo>
                  <a:cubicBezTo>
                    <a:pt x="83481" y="52808"/>
                    <a:pt x="68229" y="19575"/>
                    <a:pt x="43070" y="4985"/>
                  </a:cubicBezTo>
                  <a:lnTo>
                    <a:pt x="43070" y="4995"/>
                  </a:lnTo>
                  <a:cubicBezTo>
                    <a:pt x="17937" y="-9014"/>
                    <a:pt x="2760" y="6900"/>
                    <a:pt x="-1024" y="35579"/>
                  </a:cubicBezTo>
                  <a:cubicBezTo>
                    <a:pt x="-3996" y="63633"/>
                    <a:pt x="-3679" y="89296"/>
                    <a:pt x="43248" y="116487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" name="자유형: 도형 60">
              <a:extLst>
                <a:ext uri="{FF2B5EF4-FFF2-40B4-BE49-F238E27FC236}">
                  <a16:creationId xmlns:a16="http://schemas.microsoft.com/office/drawing/2014/main" id="{072D8C57-86E2-4654-A6AD-60CF91230B13}"/>
                </a:ext>
              </a:extLst>
            </p:cNvPr>
            <p:cNvSpPr/>
            <p:nvPr/>
          </p:nvSpPr>
          <p:spPr>
            <a:xfrm flipV="1">
              <a:off x="1070252" y="1264768"/>
              <a:ext cx="29629" cy="28848"/>
            </a:xfrm>
            <a:custGeom>
              <a:avLst/>
              <a:gdLst>
                <a:gd name="connsiteX0" fmla="*/ 26840 w 29629"/>
                <a:gd name="connsiteY0" fmla="*/ 17804 h 28848"/>
                <a:gd name="connsiteX1" fmla="*/ 26840 w 29629"/>
                <a:gd name="connsiteY1" fmla="*/ 17804 h 28848"/>
                <a:gd name="connsiteX2" fmla="*/ 9682 w 29629"/>
                <a:gd name="connsiteY2" fmla="*/ 202 h 28848"/>
                <a:gd name="connsiteX3" fmla="*/ -1812 w 29629"/>
                <a:gd name="connsiteY3" fmla="*/ 8626 h 28848"/>
                <a:gd name="connsiteX4" fmla="*/ -1799 w 29629"/>
                <a:gd name="connsiteY4" fmla="*/ 8636 h 28848"/>
                <a:gd name="connsiteX5" fmla="*/ 15372 w 29629"/>
                <a:gd name="connsiteY5" fmla="*/ 26213 h 28848"/>
                <a:gd name="connsiteX6" fmla="*/ 26840 w 29629"/>
                <a:gd name="connsiteY6" fmla="*/ 17804 h 2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29" h="28848">
                  <a:moveTo>
                    <a:pt x="26840" y="17804"/>
                  </a:moveTo>
                  <a:lnTo>
                    <a:pt x="26840" y="17804"/>
                  </a:lnTo>
                  <a:cubicBezTo>
                    <a:pt x="23703" y="3988"/>
                    <a:pt x="17149" y="1779"/>
                    <a:pt x="9682" y="202"/>
                  </a:cubicBezTo>
                  <a:cubicBezTo>
                    <a:pt x="1973" y="-1217"/>
                    <a:pt x="-3361" y="1219"/>
                    <a:pt x="-1812" y="8626"/>
                  </a:cubicBezTo>
                  <a:lnTo>
                    <a:pt x="-1799" y="8636"/>
                  </a:lnTo>
                  <a:cubicBezTo>
                    <a:pt x="-122" y="16027"/>
                    <a:pt x="7180" y="22541"/>
                    <a:pt x="15372" y="26213"/>
                  </a:cubicBezTo>
                  <a:cubicBezTo>
                    <a:pt x="23220" y="29566"/>
                    <a:pt x="29761" y="31570"/>
                    <a:pt x="26840" y="17804"/>
                  </a:cubicBezTo>
                </a:path>
              </a:pathLst>
            </a:custGeom>
            <a:solidFill>
              <a:srgbClr val="F4909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" name="자유형: 도형 61">
              <a:extLst>
                <a:ext uri="{FF2B5EF4-FFF2-40B4-BE49-F238E27FC236}">
                  <a16:creationId xmlns:a16="http://schemas.microsoft.com/office/drawing/2014/main" id="{4855E512-0C01-4683-A970-3F9B1A3A1B14}"/>
                </a:ext>
              </a:extLst>
            </p:cNvPr>
            <p:cNvSpPr/>
            <p:nvPr/>
          </p:nvSpPr>
          <p:spPr>
            <a:xfrm flipV="1">
              <a:off x="1030804" y="1287382"/>
              <a:ext cx="29632" cy="32542"/>
            </a:xfrm>
            <a:custGeom>
              <a:avLst/>
              <a:gdLst>
                <a:gd name="connsiteX0" fmla="*/ -1365 w 29632"/>
                <a:gd name="connsiteY0" fmla="*/ 5602 h 32542"/>
                <a:gd name="connsiteX1" fmla="*/ -1352 w 29632"/>
                <a:gd name="connsiteY1" fmla="*/ 5602 h 32542"/>
                <a:gd name="connsiteX2" fmla="*/ 15793 w 29632"/>
                <a:gd name="connsiteY2" fmla="*/ 7536 h 32542"/>
                <a:gd name="connsiteX3" fmla="*/ 27312 w 29632"/>
                <a:gd name="connsiteY3" fmla="*/ 29072 h 32542"/>
                <a:gd name="connsiteX4" fmla="*/ 27299 w 29632"/>
                <a:gd name="connsiteY4" fmla="*/ 29062 h 32542"/>
                <a:gd name="connsiteX5" fmla="*/ 10180 w 29632"/>
                <a:gd name="connsiteY5" fmla="*/ 27102 h 32542"/>
                <a:gd name="connsiteX6" fmla="*/ -1365 w 29632"/>
                <a:gd name="connsiteY6" fmla="*/ 5602 h 3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32" h="32542">
                  <a:moveTo>
                    <a:pt x="-1365" y="5602"/>
                  </a:moveTo>
                  <a:lnTo>
                    <a:pt x="-1352" y="5602"/>
                  </a:lnTo>
                  <a:cubicBezTo>
                    <a:pt x="1760" y="-4698"/>
                    <a:pt x="8338" y="611"/>
                    <a:pt x="15793" y="7536"/>
                  </a:cubicBezTo>
                  <a:cubicBezTo>
                    <a:pt x="23502" y="14888"/>
                    <a:pt x="28861" y="23437"/>
                    <a:pt x="27312" y="29072"/>
                  </a:cubicBezTo>
                  <a:lnTo>
                    <a:pt x="27299" y="29062"/>
                  </a:lnTo>
                  <a:cubicBezTo>
                    <a:pt x="25623" y="34559"/>
                    <a:pt x="18333" y="32759"/>
                    <a:pt x="10180" y="27102"/>
                  </a:cubicBezTo>
                  <a:cubicBezTo>
                    <a:pt x="2306" y="21506"/>
                    <a:pt x="-4235" y="16070"/>
                    <a:pt x="-1365" y="5602"/>
                  </a:cubicBezTo>
                </a:path>
              </a:pathLst>
            </a:custGeom>
            <a:solidFill>
              <a:srgbClr val="F4909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" name="자유형: 도형 62">
              <a:extLst>
                <a:ext uri="{FF2B5EF4-FFF2-40B4-BE49-F238E27FC236}">
                  <a16:creationId xmlns:a16="http://schemas.microsoft.com/office/drawing/2014/main" id="{7A811534-4A2D-48AA-8910-12CCFA82CC33}"/>
                </a:ext>
              </a:extLst>
            </p:cNvPr>
            <p:cNvSpPr/>
            <p:nvPr/>
          </p:nvSpPr>
          <p:spPr>
            <a:xfrm flipV="1">
              <a:off x="1004429" y="1372071"/>
              <a:ext cx="122390" cy="32350"/>
            </a:xfrm>
            <a:custGeom>
              <a:avLst/>
              <a:gdLst>
                <a:gd name="connsiteX0" fmla="*/ -2067 w 122390"/>
                <a:gd name="connsiteY0" fmla="*/ -86 h 32350"/>
                <a:gd name="connsiteX1" fmla="*/ 113427 w 122390"/>
                <a:gd name="connsiteY1" fmla="*/ 13165 h 32350"/>
                <a:gd name="connsiteX2" fmla="*/ 120323 w 122390"/>
                <a:gd name="connsiteY2" fmla="*/ 32265 h 32350"/>
                <a:gd name="connsiteX3" fmla="*/ 4842 w 122390"/>
                <a:gd name="connsiteY3" fmla="*/ 19019 h 32350"/>
                <a:gd name="connsiteX4" fmla="*/ -2067 w 122390"/>
                <a:gd name="connsiteY4" fmla="*/ -86 h 32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390" h="32350">
                  <a:moveTo>
                    <a:pt x="-2067" y="-86"/>
                  </a:moveTo>
                  <a:lnTo>
                    <a:pt x="113427" y="13165"/>
                  </a:lnTo>
                  <a:lnTo>
                    <a:pt x="120323" y="32265"/>
                  </a:lnTo>
                  <a:lnTo>
                    <a:pt x="4842" y="19019"/>
                  </a:lnTo>
                  <a:lnTo>
                    <a:pt x="-2067" y="-86"/>
                  </a:ln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" name="자유형: 도형 63">
              <a:extLst>
                <a:ext uri="{FF2B5EF4-FFF2-40B4-BE49-F238E27FC236}">
                  <a16:creationId xmlns:a16="http://schemas.microsoft.com/office/drawing/2014/main" id="{BEB42A05-40B5-4B0F-B95E-AEEA3F4E3B7B}"/>
                </a:ext>
              </a:extLst>
            </p:cNvPr>
            <p:cNvSpPr/>
            <p:nvPr/>
          </p:nvSpPr>
          <p:spPr>
            <a:xfrm flipV="1">
              <a:off x="1115108" y="1353581"/>
              <a:ext cx="32227" cy="36916"/>
            </a:xfrm>
            <a:custGeom>
              <a:avLst/>
              <a:gdLst>
                <a:gd name="connsiteX0" fmla="*/ -700 w 32227"/>
                <a:gd name="connsiteY0" fmla="*/ 17106 h 36916"/>
                <a:gd name="connsiteX1" fmla="*/ 7441 w 32227"/>
                <a:gd name="connsiteY1" fmla="*/ -24 h 36916"/>
                <a:gd name="connsiteX2" fmla="*/ 28675 w 32227"/>
                <a:gd name="connsiteY2" fmla="*/ 20013 h 36916"/>
                <a:gd name="connsiteX3" fmla="*/ 20738 w 32227"/>
                <a:gd name="connsiteY3" fmla="*/ 36741 h 36916"/>
                <a:gd name="connsiteX4" fmla="*/ -700 w 32227"/>
                <a:gd name="connsiteY4" fmla="*/ 17106 h 36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27" h="36916">
                  <a:moveTo>
                    <a:pt x="-700" y="17106"/>
                  </a:moveTo>
                  <a:cubicBezTo>
                    <a:pt x="-4370" y="6961"/>
                    <a:pt x="-611" y="-966"/>
                    <a:pt x="7441" y="-24"/>
                  </a:cubicBezTo>
                  <a:cubicBezTo>
                    <a:pt x="15480" y="864"/>
                    <a:pt x="25005" y="9868"/>
                    <a:pt x="28675" y="20013"/>
                  </a:cubicBezTo>
                  <a:cubicBezTo>
                    <a:pt x="32333" y="30163"/>
                    <a:pt x="28789" y="37654"/>
                    <a:pt x="20738" y="36741"/>
                  </a:cubicBezTo>
                  <a:cubicBezTo>
                    <a:pt x="9473" y="35570"/>
                    <a:pt x="6221" y="18782"/>
                    <a:pt x="-700" y="17106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" name="자유형: 도형 64">
              <a:extLst>
                <a:ext uri="{FF2B5EF4-FFF2-40B4-BE49-F238E27FC236}">
                  <a16:creationId xmlns:a16="http://schemas.microsoft.com/office/drawing/2014/main" id="{31D76466-3B48-4ED9-B53A-539DCE887F24}"/>
                </a:ext>
              </a:extLst>
            </p:cNvPr>
            <p:cNvSpPr/>
            <p:nvPr/>
          </p:nvSpPr>
          <p:spPr>
            <a:xfrm flipV="1">
              <a:off x="1109674" y="1371576"/>
              <a:ext cx="31164" cy="36926"/>
            </a:xfrm>
            <a:custGeom>
              <a:avLst/>
              <a:gdLst>
                <a:gd name="connsiteX0" fmla="*/ -2107 w 31164"/>
                <a:gd name="connsiteY0" fmla="*/ 16192 h 36926"/>
                <a:gd name="connsiteX1" fmla="*/ 19673 w 31164"/>
                <a:gd name="connsiteY1" fmla="*/ 36765 h 36926"/>
                <a:gd name="connsiteX2" fmla="*/ 27611 w 31164"/>
                <a:gd name="connsiteY2" fmla="*/ 20052 h 36926"/>
                <a:gd name="connsiteX3" fmla="*/ 6376 w 31164"/>
                <a:gd name="connsiteY3" fmla="*/ 0 h 36926"/>
                <a:gd name="connsiteX4" fmla="*/ -2107 w 31164"/>
                <a:gd name="connsiteY4" fmla="*/ 16192 h 36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64" h="36926">
                  <a:moveTo>
                    <a:pt x="-2107" y="16192"/>
                  </a:moveTo>
                  <a:cubicBezTo>
                    <a:pt x="1563" y="26342"/>
                    <a:pt x="11621" y="35838"/>
                    <a:pt x="19673" y="36765"/>
                  </a:cubicBezTo>
                  <a:cubicBezTo>
                    <a:pt x="27725" y="37693"/>
                    <a:pt x="31281" y="30227"/>
                    <a:pt x="27611" y="20052"/>
                  </a:cubicBezTo>
                  <a:cubicBezTo>
                    <a:pt x="23928" y="9868"/>
                    <a:pt x="14428" y="927"/>
                    <a:pt x="6376" y="0"/>
                  </a:cubicBezTo>
                  <a:cubicBezTo>
                    <a:pt x="-4990" y="-1434"/>
                    <a:pt x="4141" y="16028"/>
                    <a:pt x="-2107" y="16192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" name="자유형: 도형 65">
              <a:extLst>
                <a:ext uri="{FF2B5EF4-FFF2-40B4-BE49-F238E27FC236}">
                  <a16:creationId xmlns:a16="http://schemas.microsoft.com/office/drawing/2014/main" id="{ADFECE37-FA49-447D-ABAD-E62F9DFC7315}"/>
                </a:ext>
              </a:extLst>
            </p:cNvPr>
            <p:cNvSpPr/>
            <p:nvPr/>
          </p:nvSpPr>
          <p:spPr>
            <a:xfrm flipV="1">
              <a:off x="985279" y="1368495"/>
              <a:ext cx="31189" cy="36939"/>
            </a:xfrm>
            <a:custGeom>
              <a:avLst/>
              <a:gdLst>
                <a:gd name="connsiteX0" fmla="*/ 29167 w 31189"/>
                <a:gd name="connsiteY0" fmla="*/ 20577 h 36939"/>
                <a:gd name="connsiteX1" fmla="*/ 7374 w 31189"/>
                <a:gd name="connsiteY1" fmla="*/ -11 h 36939"/>
                <a:gd name="connsiteX2" fmla="*/ -576 w 31189"/>
                <a:gd name="connsiteY2" fmla="*/ 16702 h 36939"/>
                <a:gd name="connsiteX3" fmla="*/ 20671 w 31189"/>
                <a:gd name="connsiteY3" fmla="*/ 36769 h 36939"/>
                <a:gd name="connsiteX4" fmla="*/ 29167 w 31189"/>
                <a:gd name="connsiteY4" fmla="*/ 20577 h 3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89" h="36939">
                  <a:moveTo>
                    <a:pt x="29167" y="20577"/>
                  </a:moveTo>
                  <a:cubicBezTo>
                    <a:pt x="25484" y="10451"/>
                    <a:pt x="15426" y="917"/>
                    <a:pt x="7374" y="-11"/>
                  </a:cubicBezTo>
                  <a:cubicBezTo>
                    <a:pt x="-691" y="-924"/>
                    <a:pt x="-4247" y="6542"/>
                    <a:pt x="-576" y="16702"/>
                  </a:cubicBezTo>
                  <a:cubicBezTo>
                    <a:pt x="3107" y="26877"/>
                    <a:pt x="12606" y="35851"/>
                    <a:pt x="20671" y="36769"/>
                  </a:cubicBezTo>
                  <a:cubicBezTo>
                    <a:pt x="32024" y="38203"/>
                    <a:pt x="22906" y="20725"/>
                    <a:pt x="29167" y="20577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" name="자유형: 도형 66">
              <a:extLst>
                <a:ext uri="{FF2B5EF4-FFF2-40B4-BE49-F238E27FC236}">
                  <a16:creationId xmlns:a16="http://schemas.microsoft.com/office/drawing/2014/main" id="{14BEF61F-9F94-4206-A389-4DBAB8148E20}"/>
                </a:ext>
              </a:extLst>
            </p:cNvPr>
            <p:cNvSpPr/>
            <p:nvPr/>
          </p:nvSpPr>
          <p:spPr>
            <a:xfrm flipV="1">
              <a:off x="978777" y="1386479"/>
              <a:ext cx="32240" cy="36923"/>
            </a:xfrm>
            <a:custGeom>
              <a:avLst/>
              <a:gdLst>
                <a:gd name="connsiteX0" fmla="*/ 28803 w 32240"/>
                <a:gd name="connsiteY0" fmla="*/ 19626 h 36923"/>
                <a:gd name="connsiteX1" fmla="*/ 20663 w 32240"/>
                <a:gd name="connsiteY1" fmla="*/ 36781 h 36923"/>
                <a:gd name="connsiteX2" fmla="*/ -572 w 32240"/>
                <a:gd name="connsiteY2" fmla="*/ 16719 h 36923"/>
                <a:gd name="connsiteX3" fmla="*/ 7365 w 32240"/>
                <a:gd name="connsiteY3" fmla="*/ 6 h 36923"/>
                <a:gd name="connsiteX4" fmla="*/ 28803 w 32240"/>
                <a:gd name="connsiteY4" fmla="*/ 19626 h 3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40" h="36923">
                  <a:moveTo>
                    <a:pt x="28803" y="19626"/>
                  </a:moveTo>
                  <a:cubicBezTo>
                    <a:pt x="32486" y="29786"/>
                    <a:pt x="28727" y="37698"/>
                    <a:pt x="20663" y="36781"/>
                  </a:cubicBezTo>
                  <a:cubicBezTo>
                    <a:pt x="12611" y="35858"/>
                    <a:pt x="3111" y="26879"/>
                    <a:pt x="-572" y="16719"/>
                  </a:cubicBezTo>
                  <a:cubicBezTo>
                    <a:pt x="-4242" y="6569"/>
                    <a:pt x="-686" y="-913"/>
                    <a:pt x="7365" y="6"/>
                  </a:cubicBezTo>
                  <a:cubicBezTo>
                    <a:pt x="18630" y="1161"/>
                    <a:pt x="21907" y="17958"/>
                    <a:pt x="28803" y="19626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" name="자유형: 도형 67">
              <a:extLst>
                <a:ext uri="{FF2B5EF4-FFF2-40B4-BE49-F238E27FC236}">
                  <a16:creationId xmlns:a16="http://schemas.microsoft.com/office/drawing/2014/main" id="{8AE63595-DF13-41B9-BECD-2C45A5794D5F}"/>
                </a:ext>
              </a:extLst>
            </p:cNvPr>
            <p:cNvSpPr/>
            <p:nvPr/>
          </p:nvSpPr>
          <p:spPr>
            <a:xfrm flipV="1">
              <a:off x="999248" y="1326351"/>
              <a:ext cx="122504" cy="129654"/>
            </a:xfrm>
            <a:custGeom>
              <a:avLst/>
              <a:gdLst>
                <a:gd name="connsiteX0" fmla="*/ 120441 w 122504"/>
                <a:gd name="connsiteY0" fmla="*/ 118305 h 129654"/>
                <a:gd name="connsiteX1" fmla="*/ 4807 w 122504"/>
                <a:gd name="connsiteY1" fmla="*/ -83 h 129654"/>
                <a:gd name="connsiteX2" fmla="*/ -2063 w 122504"/>
                <a:gd name="connsiteY2" fmla="*/ 11209 h 129654"/>
                <a:gd name="connsiteX3" fmla="*/ 113557 w 122504"/>
                <a:gd name="connsiteY3" fmla="*/ 129571 h 129654"/>
                <a:gd name="connsiteX4" fmla="*/ 120441 w 122504"/>
                <a:gd name="connsiteY4" fmla="*/ 118305 h 12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04" h="129654">
                  <a:moveTo>
                    <a:pt x="120441" y="118305"/>
                  </a:moveTo>
                  <a:lnTo>
                    <a:pt x="4807" y="-83"/>
                  </a:lnTo>
                  <a:lnTo>
                    <a:pt x="-2063" y="11209"/>
                  </a:lnTo>
                  <a:lnTo>
                    <a:pt x="113557" y="129571"/>
                  </a:lnTo>
                  <a:lnTo>
                    <a:pt x="120441" y="118305"/>
                  </a:ln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" name="자유형: 도형 68">
              <a:extLst>
                <a:ext uri="{FF2B5EF4-FFF2-40B4-BE49-F238E27FC236}">
                  <a16:creationId xmlns:a16="http://schemas.microsoft.com/office/drawing/2014/main" id="{6AD1037A-05CF-470A-9685-52C2CC47F9B3}"/>
                </a:ext>
              </a:extLst>
            </p:cNvPr>
            <p:cNvSpPr/>
            <p:nvPr/>
          </p:nvSpPr>
          <p:spPr>
            <a:xfrm flipV="1">
              <a:off x="978733" y="1433958"/>
              <a:ext cx="32237" cy="34324"/>
            </a:xfrm>
            <a:custGeom>
              <a:avLst/>
              <a:gdLst>
                <a:gd name="connsiteX0" fmla="*/ 28821 w 32237"/>
                <a:gd name="connsiteY0" fmla="*/ 34051 h 34324"/>
                <a:gd name="connsiteX1" fmla="*/ 20630 w 32237"/>
                <a:gd name="connsiteY1" fmla="*/ 7609 h 34324"/>
                <a:gd name="connsiteX2" fmla="*/ -592 w 32237"/>
                <a:gd name="connsiteY2" fmla="*/ 3497 h 34324"/>
                <a:gd name="connsiteX3" fmla="*/ 7397 w 32237"/>
                <a:gd name="connsiteY3" fmla="*/ 29239 h 34324"/>
                <a:gd name="connsiteX4" fmla="*/ 28821 w 32237"/>
                <a:gd name="connsiteY4" fmla="*/ 34051 h 34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37" h="34324">
                  <a:moveTo>
                    <a:pt x="28821" y="34051"/>
                  </a:moveTo>
                  <a:cubicBezTo>
                    <a:pt x="32479" y="28057"/>
                    <a:pt x="28682" y="15854"/>
                    <a:pt x="20630" y="7609"/>
                  </a:cubicBezTo>
                  <a:cubicBezTo>
                    <a:pt x="12565" y="-671"/>
                    <a:pt x="3066" y="-2496"/>
                    <a:pt x="-592" y="3497"/>
                  </a:cubicBezTo>
                  <a:cubicBezTo>
                    <a:pt x="-4237" y="9465"/>
                    <a:pt x="-655" y="20984"/>
                    <a:pt x="7397" y="29239"/>
                  </a:cubicBezTo>
                  <a:cubicBezTo>
                    <a:pt x="18674" y="40912"/>
                    <a:pt x="21900" y="27840"/>
                    <a:pt x="28821" y="34051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" name="자유형: 도형 69">
              <a:extLst>
                <a:ext uri="{FF2B5EF4-FFF2-40B4-BE49-F238E27FC236}">
                  <a16:creationId xmlns:a16="http://schemas.microsoft.com/office/drawing/2014/main" id="{4B6F2577-8D44-4D90-9EC7-31D70D60414C}"/>
                </a:ext>
              </a:extLst>
            </p:cNvPr>
            <p:cNvSpPr/>
            <p:nvPr/>
          </p:nvSpPr>
          <p:spPr>
            <a:xfrm flipV="1">
              <a:off x="985195" y="1441870"/>
              <a:ext cx="31184" cy="37009"/>
            </a:xfrm>
            <a:custGeom>
              <a:avLst/>
              <a:gdLst>
                <a:gd name="connsiteX0" fmla="*/ 29162 w 31184"/>
                <a:gd name="connsiteY0" fmla="*/ 33510 h 37009"/>
                <a:gd name="connsiteX1" fmla="*/ 7394 w 31184"/>
                <a:gd name="connsiteY1" fmla="*/ 29279 h 37009"/>
                <a:gd name="connsiteX2" fmla="*/ -594 w 31184"/>
                <a:gd name="connsiteY2" fmla="*/ 3496 h 37009"/>
                <a:gd name="connsiteX3" fmla="*/ 20628 w 31184"/>
                <a:gd name="connsiteY3" fmla="*/ 7614 h 37009"/>
                <a:gd name="connsiteX4" fmla="*/ 29162 w 31184"/>
                <a:gd name="connsiteY4" fmla="*/ 33510 h 37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84" h="37009">
                  <a:moveTo>
                    <a:pt x="29162" y="33510"/>
                  </a:moveTo>
                  <a:cubicBezTo>
                    <a:pt x="25505" y="39503"/>
                    <a:pt x="15459" y="37534"/>
                    <a:pt x="7394" y="29279"/>
                  </a:cubicBezTo>
                  <a:cubicBezTo>
                    <a:pt x="-670" y="21014"/>
                    <a:pt x="-4239" y="9469"/>
                    <a:pt x="-594" y="3496"/>
                  </a:cubicBezTo>
                  <a:cubicBezTo>
                    <a:pt x="3064" y="-2481"/>
                    <a:pt x="12551" y="-665"/>
                    <a:pt x="20628" y="7614"/>
                  </a:cubicBezTo>
                  <a:cubicBezTo>
                    <a:pt x="32007" y="19119"/>
                    <a:pt x="22901" y="26218"/>
                    <a:pt x="29162" y="33510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" name="자유형: 도형 70">
              <a:extLst>
                <a:ext uri="{FF2B5EF4-FFF2-40B4-BE49-F238E27FC236}">
                  <a16:creationId xmlns:a16="http://schemas.microsoft.com/office/drawing/2014/main" id="{CA7C4549-C889-49B2-9A12-5D25E086A614}"/>
                </a:ext>
              </a:extLst>
            </p:cNvPr>
            <p:cNvSpPr/>
            <p:nvPr/>
          </p:nvSpPr>
          <p:spPr>
            <a:xfrm flipV="1">
              <a:off x="1109738" y="1298121"/>
              <a:ext cx="31191" cy="36987"/>
            </a:xfrm>
            <a:custGeom>
              <a:avLst/>
              <a:gdLst>
                <a:gd name="connsiteX0" fmla="*/ -2107 w 31191"/>
                <a:gd name="connsiteY0" fmla="*/ 3310 h 36987"/>
                <a:gd name="connsiteX1" fmla="*/ 19660 w 31191"/>
                <a:gd name="connsiteY1" fmla="*/ 7552 h 36987"/>
                <a:gd name="connsiteX2" fmla="*/ 27661 w 31191"/>
                <a:gd name="connsiteY2" fmla="*/ 33334 h 36987"/>
                <a:gd name="connsiteX3" fmla="*/ 6427 w 31191"/>
                <a:gd name="connsiteY3" fmla="*/ 29222 h 36987"/>
                <a:gd name="connsiteX4" fmla="*/ -2107 w 31191"/>
                <a:gd name="connsiteY4" fmla="*/ 3310 h 36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91" h="36987">
                  <a:moveTo>
                    <a:pt x="-2107" y="3310"/>
                  </a:moveTo>
                  <a:cubicBezTo>
                    <a:pt x="1563" y="-2642"/>
                    <a:pt x="11596" y="-713"/>
                    <a:pt x="19660" y="7552"/>
                  </a:cubicBezTo>
                  <a:cubicBezTo>
                    <a:pt x="27738" y="15797"/>
                    <a:pt x="31293" y="27351"/>
                    <a:pt x="27661" y="33334"/>
                  </a:cubicBezTo>
                  <a:cubicBezTo>
                    <a:pt x="23991" y="39292"/>
                    <a:pt x="14517" y="37477"/>
                    <a:pt x="6427" y="29222"/>
                  </a:cubicBezTo>
                  <a:cubicBezTo>
                    <a:pt x="-4940" y="17678"/>
                    <a:pt x="4154" y="10589"/>
                    <a:pt x="-2107" y="3310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" name="자유형: 도형 71">
              <a:extLst>
                <a:ext uri="{FF2B5EF4-FFF2-40B4-BE49-F238E27FC236}">
                  <a16:creationId xmlns:a16="http://schemas.microsoft.com/office/drawing/2014/main" id="{62C4B910-56D4-46B8-89F5-81724A76D1B4}"/>
                </a:ext>
              </a:extLst>
            </p:cNvPr>
            <p:cNvSpPr/>
            <p:nvPr/>
          </p:nvSpPr>
          <p:spPr>
            <a:xfrm flipV="1">
              <a:off x="1115158" y="1308709"/>
              <a:ext cx="32233" cy="34357"/>
            </a:xfrm>
            <a:custGeom>
              <a:avLst/>
              <a:gdLst>
                <a:gd name="connsiteX0" fmla="*/ -712 w 32233"/>
                <a:gd name="connsiteY0" fmla="*/ 129 h 34357"/>
                <a:gd name="connsiteX1" fmla="*/ 7479 w 32233"/>
                <a:gd name="connsiteY1" fmla="*/ 26596 h 34357"/>
                <a:gd name="connsiteX2" fmla="*/ 28688 w 32233"/>
                <a:gd name="connsiteY2" fmla="*/ 30698 h 34357"/>
                <a:gd name="connsiteX3" fmla="*/ 20713 w 32233"/>
                <a:gd name="connsiteY3" fmla="*/ 4915 h 34357"/>
                <a:gd name="connsiteX4" fmla="*/ -712 w 32233"/>
                <a:gd name="connsiteY4" fmla="*/ 129 h 34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33" h="34357">
                  <a:moveTo>
                    <a:pt x="-712" y="129"/>
                  </a:moveTo>
                  <a:cubicBezTo>
                    <a:pt x="-4370" y="6122"/>
                    <a:pt x="-585" y="18325"/>
                    <a:pt x="7479" y="26596"/>
                  </a:cubicBezTo>
                  <a:cubicBezTo>
                    <a:pt x="15544" y="34835"/>
                    <a:pt x="25043" y="36691"/>
                    <a:pt x="28688" y="30698"/>
                  </a:cubicBezTo>
                  <a:cubicBezTo>
                    <a:pt x="32346" y="24740"/>
                    <a:pt x="28764" y="13180"/>
                    <a:pt x="20713" y="4915"/>
                  </a:cubicBezTo>
                  <a:cubicBezTo>
                    <a:pt x="9422" y="-6773"/>
                    <a:pt x="6196" y="6335"/>
                    <a:pt x="-712" y="129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0108D18A-F649-4444-8D3F-FE6424821239}"/>
              </a:ext>
            </a:extLst>
          </p:cNvPr>
          <p:cNvGrpSpPr/>
          <p:nvPr/>
        </p:nvGrpSpPr>
        <p:grpSpPr>
          <a:xfrm>
            <a:off x="5702383" y="3777681"/>
            <a:ext cx="787232" cy="893224"/>
            <a:chOff x="923467" y="1185748"/>
            <a:chExt cx="270687" cy="307132"/>
          </a:xfrm>
        </p:grpSpPr>
        <p:sp>
          <p:nvSpPr>
            <p:cNvPr id="74" name="자유형: 도형 73">
              <a:extLst>
                <a:ext uri="{FF2B5EF4-FFF2-40B4-BE49-F238E27FC236}">
                  <a16:creationId xmlns:a16="http://schemas.microsoft.com/office/drawing/2014/main" id="{F9AE2AED-3816-4352-BD04-0E918BF38700}"/>
                </a:ext>
              </a:extLst>
            </p:cNvPr>
            <p:cNvSpPr/>
            <p:nvPr/>
          </p:nvSpPr>
          <p:spPr>
            <a:xfrm flipV="1">
              <a:off x="923467" y="1185748"/>
              <a:ext cx="262191" cy="302023"/>
            </a:xfrm>
            <a:custGeom>
              <a:avLst/>
              <a:gdLst>
                <a:gd name="connsiteX0" fmla="*/ -2059 w 262191"/>
                <a:gd name="connsiteY0" fmla="*/ 76030 h 302023"/>
                <a:gd name="connsiteX1" fmla="*/ 129043 w 262191"/>
                <a:gd name="connsiteY1" fmla="*/ 19734 h 302023"/>
                <a:gd name="connsiteX2" fmla="*/ 260132 w 262191"/>
                <a:gd name="connsiteY2" fmla="*/ 225677 h 302023"/>
                <a:gd name="connsiteX3" fmla="*/ 129043 w 262191"/>
                <a:gd name="connsiteY3" fmla="*/ 282028 h 302023"/>
                <a:gd name="connsiteX4" fmla="*/ -2059 w 262191"/>
                <a:gd name="connsiteY4" fmla="*/ 76030 h 30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191" h="302023">
                  <a:moveTo>
                    <a:pt x="-2059" y="76030"/>
                  </a:moveTo>
                  <a:cubicBezTo>
                    <a:pt x="-2059" y="3630"/>
                    <a:pt x="56640" y="-21581"/>
                    <a:pt x="129043" y="19734"/>
                  </a:cubicBezTo>
                  <a:cubicBezTo>
                    <a:pt x="201433" y="61048"/>
                    <a:pt x="260132" y="153273"/>
                    <a:pt x="260132" y="225677"/>
                  </a:cubicBezTo>
                  <a:cubicBezTo>
                    <a:pt x="260132" y="298142"/>
                    <a:pt x="201433" y="323339"/>
                    <a:pt x="129043" y="282028"/>
                  </a:cubicBezTo>
                  <a:cubicBezTo>
                    <a:pt x="56640" y="240698"/>
                    <a:pt x="-2059" y="148500"/>
                    <a:pt x="-2059" y="76030"/>
                  </a:cubicBezTo>
                </a:path>
              </a:pathLst>
            </a:custGeom>
            <a:solidFill>
              <a:srgbClr val="FAD2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" name="자유형: 도형 74">
              <a:extLst>
                <a:ext uri="{FF2B5EF4-FFF2-40B4-BE49-F238E27FC236}">
                  <a16:creationId xmlns:a16="http://schemas.microsoft.com/office/drawing/2014/main" id="{DAE29CA1-BA96-4E01-A90B-D2A3D5F326BA}"/>
                </a:ext>
              </a:extLst>
            </p:cNvPr>
            <p:cNvSpPr/>
            <p:nvPr/>
          </p:nvSpPr>
          <p:spPr>
            <a:xfrm flipV="1">
              <a:off x="931963" y="1190858"/>
              <a:ext cx="262191" cy="302022"/>
            </a:xfrm>
            <a:custGeom>
              <a:avLst/>
              <a:gdLst>
                <a:gd name="connsiteX0" fmla="*/ -2065 w 262191"/>
                <a:gd name="connsiteY0" fmla="*/ 76039 h 302022"/>
                <a:gd name="connsiteX1" fmla="*/ 129037 w 262191"/>
                <a:gd name="connsiteY1" fmla="*/ 19743 h 302022"/>
                <a:gd name="connsiteX2" fmla="*/ 260127 w 262191"/>
                <a:gd name="connsiteY2" fmla="*/ 225686 h 302022"/>
                <a:gd name="connsiteX3" fmla="*/ 129037 w 262191"/>
                <a:gd name="connsiteY3" fmla="*/ 282022 h 302022"/>
                <a:gd name="connsiteX4" fmla="*/ -2065 w 262191"/>
                <a:gd name="connsiteY4" fmla="*/ 76039 h 302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191" h="302022">
                  <a:moveTo>
                    <a:pt x="-2065" y="76039"/>
                  </a:moveTo>
                  <a:cubicBezTo>
                    <a:pt x="-2065" y="3639"/>
                    <a:pt x="56647" y="-21582"/>
                    <a:pt x="129037" y="19743"/>
                  </a:cubicBezTo>
                  <a:cubicBezTo>
                    <a:pt x="201440" y="61057"/>
                    <a:pt x="260127" y="153281"/>
                    <a:pt x="260127" y="225686"/>
                  </a:cubicBezTo>
                  <a:cubicBezTo>
                    <a:pt x="260127" y="298150"/>
                    <a:pt x="201440" y="323346"/>
                    <a:pt x="129037" y="282022"/>
                  </a:cubicBezTo>
                  <a:cubicBezTo>
                    <a:pt x="56635" y="240708"/>
                    <a:pt x="-2065" y="148508"/>
                    <a:pt x="-2065" y="76039"/>
                  </a:cubicBezTo>
                </a:path>
              </a:pathLst>
            </a:custGeom>
            <a:solidFill>
              <a:srgbClr val="F4909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" name="자유형: 도형 75">
              <a:extLst>
                <a:ext uri="{FF2B5EF4-FFF2-40B4-BE49-F238E27FC236}">
                  <a16:creationId xmlns:a16="http://schemas.microsoft.com/office/drawing/2014/main" id="{FA88FB6E-1195-4417-9DF5-B73F78BAAA39}"/>
                </a:ext>
              </a:extLst>
            </p:cNvPr>
            <p:cNvSpPr/>
            <p:nvPr/>
          </p:nvSpPr>
          <p:spPr>
            <a:xfrm flipV="1">
              <a:off x="1020113" y="1230176"/>
              <a:ext cx="90499" cy="127528"/>
            </a:xfrm>
            <a:custGeom>
              <a:avLst/>
              <a:gdLst>
                <a:gd name="connsiteX0" fmla="*/ 43248 w 90499"/>
                <a:gd name="connsiteY0" fmla="*/ 116487 h 127528"/>
                <a:gd name="connsiteX1" fmla="*/ 43260 w 90499"/>
                <a:gd name="connsiteY1" fmla="*/ 116453 h 127528"/>
                <a:gd name="connsiteX2" fmla="*/ 87355 w 90499"/>
                <a:gd name="connsiteY2" fmla="*/ 85883 h 127528"/>
                <a:gd name="connsiteX3" fmla="*/ 43070 w 90499"/>
                <a:gd name="connsiteY3" fmla="*/ 4985 h 127528"/>
                <a:gd name="connsiteX4" fmla="*/ 43070 w 90499"/>
                <a:gd name="connsiteY4" fmla="*/ 4995 h 127528"/>
                <a:gd name="connsiteX5" fmla="*/ -1024 w 90499"/>
                <a:gd name="connsiteY5" fmla="*/ 35579 h 127528"/>
                <a:gd name="connsiteX6" fmla="*/ 43248 w 90499"/>
                <a:gd name="connsiteY6" fmla="*/ 116487 h 127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499" h="127528">
                  <a:moveTo>
                    <a:pt x="43248" y="116487"/>
                  </a:moveTo>
                  <a:lnTo>
                    <a:pt x="43260" y="116453"/>
                  </a:lnTo>
                  <a:cubicBezTo>
                    <a:pt x="90123" y="142652"/>
                    <a:pt x="90390" y="117351"/>
                    <a:pt x="87355" y="85883"/>
                  </a:cubicBezTo>
                  <a:cubicBezTo>
                    <a:pt x="83481" y="52808"/>
                    <a:pt x="68229" y="19575"/>
                    <a:pt x="43070" y="4985"/>
                  </a:cubicBezTo>
                  <a:lnTo>
                    <a:pt x="43070" y="4995"/>
                  </a:lnTo>
                  <a:cubicBezTo>
                    <a:pt x="17937" y="-9014"/>
                    <a:pt x="2760" y="6900"/>
                    <a:pt x="-1024" y="35579"/>
                  </a:cubicBezTo>
                  <a:cubicBezTo>
                    <a:pt x="-3996" y="63633"/>
                    <a:pt x="-3679" y="89296"/>
                    <a:pt x="43248" y="116487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" name="자유형: 도형 76">
              <a:extLst>
                <a:ext uri="{FF2B5EF4-FFF2-40B4-BE49-F238E27FC236}">
                  <a16:creationId xmlns:a16="http://schemas.microsoft.com/office/drawing/2014/main" id="{91C839CD-2DD7-4B14-B4CC-EC4EEDE5E5AC}"/>
                </a:ext>
              </a:extLst>
            </p:cNvPr>
            <p:cNvSpPr/>
            <p:nvPr/>
          </p:nvSpPr>
          <p:spPr>
            <a:xfrm flipV="1">
              <a:off x="1070252" y="1264768"/>
              <a:ext cx="29629" cy="28848"/>
            </a:xfrm>
            <a:custGeom>
              <a:avLst/>
              <a:gdLst>
                <a:gd name="connsiteX0" fmla="*/ 26840 w 29629"/>
                <a:gd name="connsiteY0" fmla="*/ 17804 h 28848"/>
                <a:gd name="connsiteX1" fmla="*/ 26840 w 29629"/>
                <a:gd name="connsiteY1" fmla="*/ 17804 h 28848"/>
                <a:gd name="connsiteX2" fmla="*/ 9682 w 29629"/>
                <a:gd name="connsiteY2" fmla="*/ 202 h 28848"/>
                <a:gd name="connsiteX3" fmla="*/ -1812 w 29629"/>
                <a:gd name="connsiteY3" fmla="*/ 8626 h 28848"/>
                <a:gd name="connsiteX4" fmla="*/ -1799 w 29629"/>
                <a:gd name="connsiteY4" fmla="*/ 8636 h 28848"/>
                <a:gd name="connsiteX5" fmla="*/ 15372 w 29629"/>
                <a:gd name="connsiteY5" fmla="*/ 26213 h 28848"/>
                <a:gd name="connsiteX6" fmla="*/ 26840 w 29629"/>
                <a:gd name="connsiteY6" fmla="*/ 17804 h 2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29" h="28848">
                  <a:moveTo>
                    <a:pt x="26840" y="17804"/>
                  </a:moveTo>
                  <a:lnTo>
                    <a:pt x="26840" y="17804"/>
                  </a:lnTo>
                  <a:cubicBezTo>
                    <a:pt x="23703" y="3988"/>
                    <a:pt x="17149" y="1779"/>
                    <a:pt x="9682" y="202"/>
                  </a:cubicBezTo>
                  <a:cubicBezTo>
                    <a:pt x="1973" y="-1217"/>
                    <a:pt x="-3361" y="1219"/>
                    <a:pt x="-1812" y="8626"/>
                  </a:cubicBezTo>
                  <a:lnTo>
                    <a:pt x="-1799" y="8636"/>
                  </a:lnTo>
                  <a:cubicBezTo>
                    <a:pt x="-122" y="16027"/>
                    <a:pt x="7180" y="22541"/>
                    <a:pt x="15372" y="26213"/>
                  </a:cubicBezTo>
                  <a:cubicBezTo>
                    <a:pt x="23220" y="29566"/>
                    <a:pt x="29761" y="31570"/>
                    <a:pt x="26840" y="17804"/>
                  </a:cubicBezTo>
                </a:path>
              </a:pathLst>
            </a:custGeom>
            <a:solidFill>
              <a:srgbClr val="F4909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" name="자유형: 도형 77">
              <a:extLst>
                <a:ext uri="{FF2B5EF4-FFF2-40B4-BE49-F238E27FC236}">
                  <a16:creationId xmlns:a16="http://schemas.microsoft.com/office/drawing/2014/main" id="{575ED375-898B-481A-9AA6-A0548D56B2D2}"/>
                </a:ext>
              </a:extLst>
            </p:cNvPr>
            <p:cNvSpPr/>
            <p:nvPr/>
          </p:nvSpPr>
          <p:spPr>
            <a:xfrm flipV="1">
              <a:off x="1030804" y="1287382"/>
              <a:ext cx="29632" cy="32542"/>
            </a:xfrm>
            <a:custGeom>
              <a:avLst/>
              <a:gdLst>
                <a:gd name="connsiteX0" fmla="*/ -1365 w 29632"/>
                <a:gd name="connsiteY0" fmla="*/ 5602 h 32542"/>
                <a:gd name="connsiteX1" fmla="*/ -1352 w 29632"/>
                <a:gd name="connsiteY1" fmla="*/ 5602 h 32542"/>
                <a:gd name="connsiteX2" fmla="*/ 15793 w 29632"/>
                <a:gd name="connsiteY2" fmla="*/ 7536 h 32542"/>
                <a:gd name="connsiteX3" fmla="*/ 27312 w 29632"/>
                <a:gd name="connsiteY3" fmla="*/ 29072 h 32542"/>
                <a:gd name="connsiteX4" fmla="*/ 27299 w 29632"/>
                <a:gd name="connsiteY4" fmla="*/ 29062 h 32542"/>
                <a:gd name="connsiteX5" fmla="*/ 10180 w 29632"/>
                <a:gd name="connsiteY5" fmla="*/ 27102 h 32542"/>
                <a:gd name="connsiteX6" fmla="*/ -1365 w 29632"/>
                <a:gd name="connsiteY6" fmla="*/ 5602 h 3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32" h="32542">
                  <a:moveTo>
                    <a:pt x="-1365" y="5602"/>
                  </a:moveTo>
                  <a:lnTo>
                    <a:pt x="-1352" y="5602"/>
                  </a:lnTo>
                  <a:cubicBezTo>
                    <a:pt x="1760" y="-4698"/>
                    <a:pt x="8338" y="611"/>
                    <a:pt x="15793" y="7536"/>
                  </a:cubicBezTo>
                  <a:cubicBezTo>
                    <a:pt x="23502" y="14888"/>
                    <a:pt x="28861" y="23437"/>
                    <a:pt x="27312" y="29072"/>
                  </a:cubicBezTo>
                  <a:lnTo>
                    <a:pt x="27299" y="29062"/>
                  </a:lnTo>
                  <a:cubicBezTo>
                    <a:pt x="25623" y="34559"/>
                    <a:pt x="18333" y="32759"/>
                    <a:pt x="10180" y="27102"/>
                  </a:cubicBezTo>
                  <a:cubicBezTo>
                    <a:pt x="2306" y="21506"/>
                    <a:pt x="-4235" y="16070"/>
                    <a:pt x="-1365" y="5602"/>
                  </a:cubicBezTo>
                </a:path>
              </a:pathLst>
            </a:custGeom>
            <a:solidFill>
              <a:srgbClr val="F4909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" name="자유형: 도형 78">
              <a:extLst>
                <a:ext uri="{FF2B5EF4-FFF2-40B4-BE49-F238E27FC236}">
                  <a16:creationId xmlns:a16="http://schemas.microsoft.com/office/drawing/2014/main" id="{0E50A5F7-30BA-4482-AFE9-FF56CADE2B6E}"/>
                </a:ext>
              </a:extLst>
            </p:cNvPr>
            <p:cNvSpPr/>
            <p:nvPr/>
          </p:nvSpPr>
          <p:spPr>
            <a:xfrm flipV="1">
              <a:off x="1004429" y="1372071"/>
              <a:ext cx="122390" cy="32350"/>
            </a:xfrm>
            <a:custGeom>
              <a:avLst/>
              <a:gdLst>
                <a:gd name="connsiteX0" fmla="*/ -2067 w 122390"/>
                <a:gd name="connsiteY0" fmla="*/ -86 h 32350"/>
                <a:gd name="connsiteX1" fmla="*/ 113427 w 122390"/>
                <a:gd name="connsiteY1" fmla="*/ 13165 h 32350"/>
                <a:gd name="connsiteX2" fmla="*/ 120323 w 122390"/>
                <a:gd name="connsiteY2" fmla="*/ 32265 h 32350"/>
                <a:gd name="connsiteX3" fmla="*/ 4842 w 122390"/>
                <a:gd name="connsiteY3" fmla="*/ 19019 h 32350"/>
                <a:gd name="connsiteX4" fmla="*/ -2067 w 122390"/>
                <a:gd name="connsiteY4" fmla="*/ -86 h 32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390" h="32350">
                  <a:moveTo>
                    <a:pt x="-2067" y="-86"/>
                  </a:moveTo>
                  <a:lnTo>
                    <a:pt x="113427" y="13165"/>
                  </a:lnTo>
                  <a:lnTo>
                    <a:pt x="120323" y="32265"/>
                  </a:lnTo>
                  <a:lnTo>
                    <a:pt x="4842" y="19019"/>
                  </a:lnTo>
                  <a:lnTo>
                    <a:pt x="-2067" y="-86"/>
                  </a:ln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0" name="자유형: 도형 79">
              <a:extLst>
                <a:ext uri="{FF2B5EF4-FFF2-40B4-BE49-F238E27FC236}">
                  <a16:creationId xmlns:a16="http://schemas.microsoft.com/office/drawing/2014/main" id="{D3B3C41E-A1F3-4C4A-B1CC-8EB7D9ED726B}"/>
                </a:ext>
              </a:extLst>
            </p:cNvPr>
            <p:cNvSpPr/>
            <p:nvPr/>
          </p:nvSpPr>
          <p:spPr>
            <a:xfrm flipV="1">
              <a:off x="1115108" y="1353581"/>
              <a:ext cx="32227" cy="36916"/>
            </a:xfrm>
            <a:custGeom>
              <a:avLst/>
              <a:gdLst>
                <a:gd name="connsiteX0" fmla="*/ -700 w 32227"/>
                <a:gd name="connsiteY0" fmla="*/ 17106 h 36916"/>
                <a:gd name="connsiteX1" fmla="*/ 7441 w 32227"/>
                <a:gd name="connsiteY1" fmla="*/ -24 h 36916"/>
                <a:gd name="connsiteX2" fmla="*/ 28675 w 32227"/>
                <a:gd name="connsiteY2" fmla="*/ 20013 h 36916"/>
                <a:gd name="connsiteX3" fmla="*/ 20738 w 32227"/>
                <a:gd name="connsiteY3" fmla="*/ 36741 h 36916"/>
                <a:gd name="connsiteX4" fmla="*/ -700 w 32227"/>
                <a:gd name="connsiteY4" fmla="*/ 17106 h 36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27" h="36916">
                  <a:moveTo>
                    <a:pt x="-700" y="17106"/>
                  </a:moveTo>
                  <a:cubicBezTo>
                    <a:pt x="-4370" y="6961"/>
                    <a:pt x="-611" y="-966"/>
                    <a:pt x="7441" y="-24"/>
                  </a:cubicBezTo>
                  <a:cubicBezTo>
                    <a:pt x="15480" y="864"/>
                    <a:pt x="25005" y="9868"/>
                    <a:pt x="28675" y="20013"/>
                  </a:cubicBezTo>
                  <a:cubicBezTo>
                    <a:pt x="32333" y="30163"/>
                    <a:pt x="28789" y="37654"/>
                    <a:pt x="20738" y="36741"/>
                  </a:cubicBezTo>
                  <a:cubicBezTo>
                    <a:pt x="9473" y="35570"/>
                    <a:pt x="6221" y="18782"/>
                    <a:pt x="-700" y="17106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" name="자유형: 도형 80">
              <a:extLst>
                <a:ext uri="{FF2B5EF4-FFF2-40B4-BE49-F238E27FC236}">
                  <a16:creationId xmlns:a16="http://schemas.microsoft.com/office/drawing/2014/main" id="{9D4F2C81-EA31-425F-861C-AF4CB731653D}"/>
                </a:ext>
              </a:extLst>
            </p:cNvPr>
            <p:cNvSpPr/>
            <p:nvPr/>
          </p:nvSpPr>
          <p:spPr>
            <a:xfrm flipV="1">
              <a:off x="1109674" y="1371576"/>
              <a:ext cx="31164" cy="36926"/>
            </a:xfrm>
            <a:custGeom>
              <a:avLst/>
              <a:gdLst>
                <a:gd name="connsiteX0" fmla="*/ -2107 w 31164"/>
                <a:gd name="connsiteY0" fmla="*/ 16192 h 36926"/>
                <a:gd name="connsiteX1" fmla="*/ 19673 w 31164"/>
                <a:gd name="connsiteY1" fmla="*/ 36765 h 36926"/>
                <a:gd name="connsiteX2" fmla="*/ 27611 w 31164"/>
                <a:gd name="connsiteY2" fmla="*/ 20052 h 36926"/>
                <a:gd name="connsiteX3" fmla="*/ 6376 w 31164"/>
                <a:gd name="connsiteY3" fmla="*/ 0 h 36926"/>
                <a:gd name="connsiteX4" fmla="*/ -2107 w 31164"/>
                <a:gd name="connsiteY4" fmla="*/ 16192 h 36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64" h="36926">
                  <a:moveTo>
                    <a:pt x="-2107" y="16192"/>
                  </a:moveTo>
                  <a:cubicBezTo>
                    <a:pt x="1563" y="26342"/>
                    <a:pt x="11621" y="35838"/>
                    <a:pt x="19673" y="36765"/>
                  </a:cubicBezTo>
                  <a:cubicBezTo>
                    <a:pt x="27725" y="37693"/>
                    <a:pt x="31281" y="30227"/>
                    <a:pt x="27611" y="20052"/>
                  </a:cubicBezTo>
                  <a:cubicBezTo>
                    <a:pt x="23928" y="9868"/>
                    <a:pt x="14428" y="927"/>
                    <a:pt x="6376" y="0"/>
                  </a:cubicBezTo>
                  <a:cubicBezTo>
                    <a:pt x="-4990" y="-1434"/>
                    <a:pt x="4141" y="16028"/>
                    <a:pt x="-2107" y="16192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" name="자유형: 도형 81">
              <a:extLst>
                <a:ext uri="{FF2B5EF4-FFF2-40B4-BE49-F238E27FC236}">
                  <a16:creationId xmlns:a16="http://schemas.microsoft.com/office/drawing/2014/main" id="{9FF672EC-0543-4092-8DCB-24D8D9330971}"/>
                </a:ext>
              </a:extLst>
            </p:cNvPr>
            <p:cNvSpPr/>
            <p:nvPr/>
          </p:nvSpPr>
          <p:spPr>
            <a:xfrm flipV="1">
              <a:off x="985279" y="1368495"/>
              <a:ext cx="31189" cy="36939"/>
            </a:xfrm>
            <a:custGeom>
              <a:avLst/>
              <a:gdLst>
                <a:gd name="connsiteX0" fmla="*/ 29167 w 31189"/>
                <a:gd name="connsiteY0" fmla="*/ 20577 h 36939"/>
                <a:gd name="connsiteX1" fmla="*/ 7374 w 31189"/>
                <a:gd name="connsiteY1" fmla="*/ -11 h 36939"/>
                <a:gd name="connsiteX2" fmla="*/ -576 w 31189"/>
                <a:gd name="connsiteY2" fmla="*/ 16702 h 36939"/>
                <a:gd name="connsiteX3" fmla="*/ 20671 w 31189"/>
                <a:gd name="connsiteY3" fmla="*/ 36769 h 36939"/>
                <a:gd name="connsiteX4" fmla="*/ 29167 w 31189"/>
                <a:gd name="connsiteY4" fmla="*/ 20577 h 3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89" h="36939">
                  <a:moveTo>
                    <a:pt x="29167" y="20577"/>
                  </a:moveTo>
                  <a:cubicBezTo>
                    <a:pt x="25484" y="10451"/>
                    <a:pt x="15426" y="917"/>
                    <a:pt x="7374" y="-11"/>
                  </a:cubicBezTo>
                  <a:cubicBezTo>
                    <a:pt x="-691" y="-924"/>
                    <a:pt x="-4247" y="6542"/>
                    <a:pt x="-576" y="16702"/>
                  </a:cubicBezTo>
                  <a:cubicBezTo>
                    <a:pt x="3107" y="26877"/>
                    <a:pt x="12606" y="35851"/>
                    <a:pt x="20671" y="36769"/>
                  </a:cubicBezTo>
                  <a:cubicBezTo>
                    <a:pt x="32024" y="38203"/>
                    <a:pt x="22906" y="20725"/>
                    <a:pt x="29167" y="20577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3" name="자유형: 도형 82">
              <a:extLst>
                <a:ext uri="{FF2B5EF4-FFF2-40B4-BE49-F238E27FC236}">
                  <a16:creationId xmlns:a16="http://schemas.microsoft.com/office/drawing/2014/main" id="{99CAA068-77C9-4ED4-84C1-57E957D214C7}"/>
                </a:ext>
              </a:extLst>
            </p:cNvPr>
            <p:cNvSpPr/>
            <p:nvPr/>
          </p:nvSpPr>
          <p:spPr>
            <a:xfrm flipV="1">
              <a:off x="978777" y="1386479"/>
              <a:ext cx="32240" cy="36923"/>
            </a:xfrm>
            <a:custGeom>
              <a:avLst/>
              <a:gdLst>
                <a:gd name="connsiteX0" fmla="*/ 28803 w 32240"/>
                <a:gd name="connsiteY0" fmla="*/ 19626 h 36923"/>
                <a:gd name="connsiteX1" fmla="*/ 20663 w 32240"/>
                <a:gd name="connsiteY1" fmla="*/ 36781 h 36923"/>
                <a:gd name="connsiteX2" fmla="*/ -572 w 32240"/>
                <a:gd name="connsiteY2" fmla="*/ 16719 h 36923"/>
                <a:gd name="connsiteX3" fmla="*/ 7365 w 32240"/>
                <a:gd name="connsiteY3" fmla="*/ 6 h 36923"/>
                <a:gd name="connsiteX4" fmla="*/ 28803 w 32240"/>
                <a:gd name="connsiteY4" fmla="*/ 19626 h 3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40" h="36923">
                  <a:moveTo>
                    <a:pt x="28803" y="19626"/>
                  </a:moveTo>
                  <a:cubicBezTo>
                    <a:pt x="32486" y="29786"/>
                    <a:pt x="28727" y="37698"/>
                    <a:pt x="20663" y="36781"/>
                  </a:cubicBezTo>
                  <a:cubicBezTo>
                    <a:pt x="12611" y="35858"/>
                    <a:pt x="3111" y="26879"/>
                    <a:pt x="-572" y="16719"/>
                  </a:cubicBezTo>
                  <a:cubicBezTo>
                    <a:pt x="-4242" y="6569"/>
                    <a:pt x="-686" y="-913"/>
                    <a:pt x="7365" y="6"/>
                  </a:cubicBezTo>
                  <a:cubicBezTo>
                    <a:pt x="18630" y="1161"/>
                    <a:pt x="21907" y="17958"/>
                    <a:pt x="28803" y="19626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4" name="자유형: 도형 83">
              <a:extLst>
                <a:ext uri="{FF2B5EF4-FFF2-40B4-BE49-F238E27FC236}">
                  <a16:creationId xmlns:a16="http://schemas.microsoft.com/office/drawing/2014/main" id="{F71FEDED-5BF6-4543-AC5E-E44A0424347F}"/>
                </a:ext>
              </a:extLst>
            </p:cNvPr>
            <p:cNvSpPr/>
            <p:nvPr/>
          </p:nvSpPr>
          <p:spPr>
            <a:xfrm flipV="1">
              <a:off x="999248" y="1326351"/>
              <a:ext cx="122504" cy="129654"/>
            </a:xfrm>
            <a:custGeom>
              <a:avLst/>
              <a:gdLst>
                <a:gd name="connsiteX0" fmla="*/ 120441 w 122504"/>
                <a:gd name="connsiteY0" fmla="*/ 118305 h 129654"/>
                <a:gd name="connsiteX1" fmla="*/ 4807 w 122504"/>
                <a:gd name="connsiteY1" fmla="*/ -83 h 129654"/>
                <a:gd name="connsiteX2" fmla="*/ -2063 w 122504"/>
                <a:gd name="connsiteY2" fmla="*/ 11209 h 129654"/>
                <a:gd name="connsiteX3" fmla="*/ 113557 w 122504"/>
                <a:gd name="connsiteY3" fmla="*/ 129571 h 129654"/>
                <a:gd name="connsiteX4" fmla="*/ 120441 w 122504"/>
                <a:gd name="connsiteY4" fmla="*/ 118305 h 12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04" h="129654">
                  <a:moveTo>
                    <a:pt x="120441" y="118305"/>
                  </a:moveTo>
                  <a:lnTo>
                    <a:pt x="4807" y="-83"/>
                  </a:lnTo>
                  <a:lnTo>
                    <a:pt x="-2063" y="11209"/>
                  </a:lnTo>
                  <a:lnTo>
                    <a:pt x="113557" y="129571"/>
                  </a:lnTo>
                  <a:lnTo>
                    <a:pt x="120441" y="118305"/>
                  </a:ln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5" name="자유형: 도형 84">
              <a:extLst>
                <a:ext uri="{FF2B5EF4-FFF2-40B4-BE49-F238E27FC236}">
                  <a16:creationId xmlns:a16="http://schemas.microsoft.com/office/drawing/2014/main" id="{D325427E-EE89-4790-9D7F-35B88A46D794}"/>
                </a:ext>
              </a:extLst>
            </p:cNvPr>
            <p:cNvSpPr/>
            <p:nvPr/>
          </p:nvSpPr>
          <p:spPr>
            <a:xfrm flipV="1">
              <a:off x="978733" y="1433958"/>
              <a:ext cx="32237" cy="34324"/>
            </a:xfrm>
            <a:custGeom>
              <a:avLst/>
              <a:gdLst>
                <a:gd name="connsiteX0" fmla="*/ 28821 w 32237"/>
                <a:gd name="connsiteY0" fmla="*/ 34051 h 34324"/>
                <a:gd name="connsiteX1" fmla="*/ 20630 w 32237"/>
                <a:gd name="connsiteY1" fmla="*/ 7609 h 34324"/>
                <a:gd name="connsiteX2" fmla="*/ -592 w 32237"/>
                <a:gd name="connsiteY2" fmla="*/ 3497 h 34324"/>
                <a:gd name="connsiteX3" fmla="*/ 7397 w 32237"/>
                <a:gd name="connsiteY3" fmla="*/ 29239 h 34324"/>
                <a:gd name="connsiteX4" fmla="*/ 28821 w 32237"/>
                <a:gd name="connsiteY4" fmla="*/ 34051 h 34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37" h="34324">
                  <a:moveTo>
                    <a:pt x="28821" y="34051"/>
                  </a:moveTo>
                  <a:cubicBezTo>
                    <a:pt x="32479" y="28057"/>
                    <a:pt x="28682" y="15854"/>
                    <a:pt x="20630" y="7609"/>
                  </a:cubicBezTo>
                  <a:cubicBezTo>
                    <a:pt x="12565" y="-671"/>
                    <a:pt x="3066" y="-2496"/>
                    <a:pt x="-592" y="3497"/>
                  </a:cubicBezTo>
                  <a:cubicBezTo>
                    <a:pt x="-4237" y="9465"/>
                    <a:pt x="-655" y="20984"/>
                    <a:pt x="7397" y="29239"/>
                  </a:cubicBezTo>
                  <a:cubicBezTo>
                    <a:pt x="18674" y="40912"/>
                    <a:pt x="21900" y="27840"/>
                    <a:pt x="28821" y="34051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6" name="자유형: 도형 85">
              <a:extLst>
                <a:ext uri="{FF2B5EF4-FFF2-40B4-BE49-F238E27FC236}">
                  <a16:creationId xmlns:a16="http://schemas.microsoft.com/office/drawing/2014/main" id="{188AAA1D-F2AB-4F92-A5D7-971022151A88}"/>
                </a:ext>
              </a:extLst>
            </p:cNvPr>
            <p:cNvSpPr/>
            <p:nvPr/>
          </p:nvSpPr>
          <p:spPr>
            <a:xfrm flipV="1">
              <a:off x="985195" y="1441870"/>
              <a:ext cx="31184" cy="37009"/>
            </a:xfrm>
            <a:custGeom>
              <a:avLst/>
              <a:gdLst>
                <a:gd name="connsiteX0" fmla="*/ 29162 w 31184"/>
                <a:gd name="connsiteY0" fmla="*/ 33510 h 37009"/>
                <a:gd name="connsiteX1" fmla="*/ 7394 w 31184"/>
                <a:gd name="connsiteY1" fmla="*/ 29279 h 37009"/>
                <a:gd name="connsiteX2" fmla="*/ -594 w 31184"/>
                <a:gd name="connsiteY2" fmla="*/ 3496 h 37009"/>
                <a:gd name="connsiteX3" fmla="*/ 20628 w 31184"/>
                <a:gd name="connsiteY3" fmla="*/ 7614 h 37009"/>
                <a:gd name="connsiteX4" fmla="*/ 29162 w 31184"/>
                <a:gd name="connsiteY4" fmla="*/ 33510 h 37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84" h="37009">
                  <a:moveTo>
                    <a:pt x="29162" y="33510"/>
                  </a:moveTo>
                  <a:cubicBezTo>
                    <a:pt x="25505" y="39503"/>
                    <a:pt x="15459" y="37534"/>
                    <a:pt x="7394" y="29279"/>
                  </a:cubicBezTo>
                  <a:cubicBezTo>
                    <a:pt x="-670" y="21014"/>
                    <a:pt x="-4239" y="9469"/>
                    <a:pt x="-594" y="3496"/>
                  </a:cubicBezTo>
                  <a:cubicBezTo>
                    <a:pt x="3064" y="-2481"/>
                    <a:pt x="12551" y="-665"/>
                    <a:pt x="20628" y="7614"/>
                  </a:cubicBezTo>
                  <a:cubicBezTo>
                    <a:pt x="32007" y="19119"/>
                    <a:pt x="22901" y="26218"/>
                    <a:pt x="29162" y="33510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7" name="자유형: 도형 86">
              <a:extLst>
                <a:ext uri="{FF2B5EF4-FFF2-40B4-BE49-F238E27FC236}">
                  <a16:creationId xmlns:a16="http://schemas.microsoft.com/office/drawing/2014/main" id="{21D1893A-1F6D-420F-A62D-05227C806E5F}"/>
                </a:ext>
              </a:extLst>
            </p:cNvPr>
            <p:cNvSpPr/>
            <p:nvPr/>
          </p:nvSpPr>
          <p:spPr>
            <a:xfrm flipV="1">
              <a:off x="1109738" y="1298121"/>
              <a:ext cx="31191" cy="36987"/>
            </a:xfrm>
            <a:custGeom>
              <a:avLst/>
              <a:gdLst>
                <a:gd name="connsiteX0" fmla="*/ -2107 w 31191"/>
                <a:gd name="connsiteY0" fmla="*/ 3310 h 36987"/>
                <a:gd name="connsiteX1" fmla="*/ 19660 w 31191"/>
                <a:gd name="connsiteY1" fmla="*/ 7552 h 36987"/>
                <a:gd name="connsiteX2" fmla="*/ 27661 w 31191"/>
                <a:gd name="connsiteY2" fmla="*/ 33334 h 36987"/>
                <a:gd name="connsiteX3" fmla="*/ 6427 w 31191"/>
                <a:gd name="connsiteY3" fmla="*/ 29222 h 36987"/>
                <a:gd name="connsiteX4" fmla="*/ -2107 w 31191"/>
                <a:gd name="connsiteY4" fmla="*/ 3310 h 36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91" h="36987">
                  <a:moveTo>
                    <a:pt x="-2107" y="3310"/>
                  </a:moveTo>
                  <a:cubicBezTo>
                    <a:pt x="1563" y="-2642"/>
                    <a:pt x="11596" y="-713"/>
                    <a:pt x="19660" y="7552"/>
                  </a:cubicBezTo>
                  <a:cubicBezTo>
                    <a:pt x="27738" y="15797"/>
                    <a:pt x="31293" y="27351"/>
                    <a:pt x="27661" y="33334"/>
                  </a:cubicBezTo>
                  <a:cubicBezTo>
                    <a:pt x="23991" y="39292"/>
                    <a:pt x="14517" y="37477"/>
                    <a:pt x="6427" y="29222"/>
                  </a:cubicBezTo>
                  <a:cubicBezTo>
                    <a:pt x="-4940" y="17678"/>
                    <a:pt x="4154" y="10589"/>
                    <a:pt x="-2107" y="3310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8" name="자유형: 도형 87">
              <a:extLst>
                <a:ext uri="{FF2B5EF4-FFF2-40B4-BE49-F238E27FC236}">
                  <a16:creationId xmlns:a16="http://schemas.microsoft.com/office/drawing/2014/main" id="{A30587E7-5771-4577-A24A-62F502E83610}"/>
                </a:ext>
              </a:extLst>
            </p:cNvPr>
            <p:cNvSpPr/>
            <p:nvPr/>
          </p:nvSpPr>
          <p:spPr>
            <a:xfrm flipV="1">
              <a:off x="1115158" y="1308709"/>
              <a:ext cx="32233" cy="34357"/>
            </a:xfrm>
            <a:custGeom>
              <a:avLst/>
              <a:gdLst>
                <a:gd name="connsiteX0" fmla="*/ -712 w 32233"/>
                <a:gd name="connsiteY0" fmla="*/ 129 h 34357"/>
                <a:gd name="connsiteX1" fmla="*/ 7479 w 32233"/>
                <a:gd name="connsiteY1" fmla="*/ 26596 h 34357"/>
                <a:gd name="connsiteX2" fmla="*/ 28688 w 32233"/>
                <a:gd name="connsiteY2" fmla="*/ 30698 h 34357"/>
                <a:gd name="connsiteX3" fmla="*/ 20713 w 32233"/>
                <a:gd name="connsiteY3" fmla="*/ 4915 h 34357"/>
                <a:gd name="connsiteX4" fmla="*/ -712 w 32233"/>
                <a:gd name="connsiteY4" fmla="*/ 129 h 34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33" h="34357">
                  <a:moveTo>
                    <a:pt x="-712" y="129"/>
                  </a:moveTo>
                  <a:cubicBezTo>
                    <a:pt x="-4370" y="6122"/>
                    <a:pt x="-585" y="18325"/>
                    <a:pt x="7479" y="26596"/>
                  </a:cubicBezTo>
                  <a:cubicBezTo>
                    <a:pt x="15544" y="34835"/>
                    <a:pt x="25043" y="36691"/>
                    <a:pt x="28688" y="30698"/>
                  </a:cubicBezTo>
                  <a:cubicBezTo>
                    <a:pt x="32346" y="24740"/>
                    <a:pt x="28764" y="13180"/>
                    <a:pt x="20713" y="4915"/>
                  </a:cubicBezTo>
                  <a:cubicBezTo>
                    <a:pt x="9422" y="-6773"/>
                    <a:pt x="6196" y="6335"/>
                    <a:pt x="-712" y="129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EBBCBBB3-C456-4959-A7A3-A0099BFC2C5F}"/>
              </a:ext>
            </a:extLst>
          </p:cNvPr>
          <p:cNvGrpSpPr/>
          <p:nvPr/>
        </p:nvGrpSpPr>
        <p:grpSpPr>
          <a:xfrm>
            <a:off x="9280608" y="3777681"/>
            <a:ext cx="787232" cy="893224"/>
            <a:chOff x="923467" y="1185748"/>
            <a:chExt cx="270687" cy="307132"/>
          </a:xfrm>
        </p:grpSpPr>
        <p:sp>
          <p:nvSpPr>
            <p:cNvPr id="90" name="자유형: 도형 89">
              <a:extLst>
                <a:ext uri="{FF2B5EF4-FFF2-40B4-BE49-F238E27FC236}">
                  <a16:creationId xmlns:a16="http://schemas.microsoft.com/office/drawing/2014/main" id="{6D82C3A5-9AB1-4D3E-9F55-AB45B4EC7CE6}"/>
                </a:ext>
              </a:extLst>
            </p:cNvPr>
            <p:cNvSpPr/>
            <p:nvPr/>
          </p:nvSpPr>
          <p:spPr>
            <a:xfrm flipV="1">
              <a:off x="923467" y="1185748"/>
              <a:ext cx="262191" cy="302023"/>
            </a:xfrm>
            <a:custGeom>
              <a:avLst/>
              <a:gdLst>
                <a:gd name="connsiteX0" fmla="*/ -2059 w 262191"/>
                <a:gd name="connsiteY0" fmla="*/ 76030 h 302023"/>
                <a:gd name="connsiteX1" fmla="*/ 129043 w 262191"/>
                <a:gd name="connsiteY1" fmla="*/ 19734 h 302023"/>
                <a:gd name="connsiteX2" fmla="*/ 260132 w 262191"/>
                <a:gd name="connsiteY2" fmla="*/ 225677 h 302023"/>
                <a:gd name="connsiteX3" fmla="*/ 129043 w 262191"/>
                <a:gd name="connsiteY3" fmla="*/ 282028 h 302023"/>
                <a:gd name="connsiteX4" fmla="*/ -2059 w 262191"/>
                <a:gd name="connsiteY4" fmla="*/ 76030 h 30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191" h="302023">
                  <a:moveTo>
                    <a:pt x="-2059" y="76030"/>
                  </a:moveTo>
                  <a:cubicBezTo>
                    <a:pt x="-2059" y="3630"/>
                    <a:pt x="56640" y="-21581"/>
                    <a:pt x="129043" y="19734"/>
                  </a:cubicBezTo>
                  <a:cubicBezTo>
                    <a:pt x="201433" y="61048"/>
                    <a:pt x="260132" y="153273"/>
                    <a:pt x="260132" y="225677"/>
                  </a:cubicBezTo>
                  <a:cubicBezTo>
                    <a:pt x="260132" y="298142"/>
                    <a:pt x="201433" y="323339"/>
                    <a:pt x="129043" y="282028"/>
                  </a:cubicBezTo>
                  <a:cubicBezTo>
                    <a:pt x="56640" y="240698"/>
                    <a:pt x="-2059" y="148500"/>
                    <a:pt x="-2059" y="76030"/>
                  </a:cubicBezTo>
                </a:path>
              </a:pathLst>
            </a:custGeom>
            <a:solidFill>
              <a:srgbClr val="FAD2D3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1" name="자유형: 도형 90">
              <a:extLst>
                <a:ext uri="{FF2B5EF4-FFF2-40B4-BE49-F238E27FC236}">
                  <a16:creationId xmlns:a16="http://schemas.microsoft.com/office/drawing/2014/main" id="{638F1303-2116-4134-97F0-D1CBB4507B66}"/>
                </a:ext>
              </a:extLst>
            </p:cNvPr>
            <p:cNvSpPr/>
            <p:nvPr/>
          </p:nvSpPr>
          <p:spPr>
            <a:xfrm flipV="1">
              <a:off x="931963" y="1190858"/>
              <a:ext cx="262191" cy="302022"/>
            </a:xfrm>
            <a:custGeom>
              <a:avLst/>
              <a:gdLst>
                <a:gd name="connsiteX0" fmla="*/ -2065 w 262191"/>
                <a:gd name="connsiteY0" fmla="*/ 76039 h 302022"/>
                <a:gd name="connsiteX1" fmla="*/ 129037 w 262191"/>
                <a:gd name="connsiteY1" fmla="*/ 19743 h 302022"/>
                <a:gd name="connsiteX2" fmla="*/ 260127 w 262191"/>
                <a:gd name="connsiteY2" fmla="*/ 225686 h 302022"/>
                <a:gd name="connsiteX3" fmla="*/ 129037 w 262191"/>
                <a:gd name="connsiteY3" fmla="*/ 282022 h 302022"/>
                <a:gd name="connsiteX4" fmla="*/ -2065 w 262191"/>
                <a:gd name="connsiteY4" fmla="*/ 76039 h 302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191" h="302022">
                  <a:moveTo>
                    <a:pt x="-2065" y="76039"/>
                  </a:moveTo>
                  <a:cubicBezTo>
                    <a:pt x="-2065" y="3639"/>
                    <a:pt x="56647" y="-21582"/>
                    <a:pt x="129037" y="19743"/>
                  </a:cubicBezTo>
                  <a:cubicBezTo>
                    <a:pt x="201440" y="61057"/>
                    <a:pt x="260127" y="153281"/>
                    <a:pt x="260127" y="225686"/>
                  </a:cubicBezTo>
                  <a:cubicBezTo>
                    <a:pt x="260127" y="298150"/>
                    <a:pt x="201440" y="323346"/>
                    <a:pt x="129037" y="282022"/>
                  </a:cubicBezTo>
                  <a:cubicBezTo>
                    <a:pt x="56635" y="240708"/>
                    <a:pt x="-2065" y="148508"/>
                    <a:pt x="-2065" y="76039"/>
                  </a:cubicBezTo>
                </a:path>
              </a:pathLst>
            </a:custGeom>
            <a:solidFill>
              <a:srgbClr val="F4909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2" name="자유형: 도형 91">
              <a:extLst>
                <a:ext uri="{FF2B5EF4-FFF2-40B4-BE49-F238E27FC236}">
                  <a16:creationId xmlns:a16="http://schemas.microsoft.com/office/drawing/2014/main" id="{E07B4DFE-2286-4E6A-9D81-16CA5F389797}"/>
                </a:ext>
              </a:extLst>
            </p:cNvPr>
            <p:cNvSpPr/>
            <p:nvPr/>
          </p:nvSpPr>
          <p:spPr>
            <a:xfrm flipV="1">
              <a:off x="1020113" y="1230176"/>
              <a:ext cx="90499" cy="127528"/>
            </a:xfrm>
            <a:custGeom>
              <a:avLst/>
              <a:gdLst>
                <a:gd name="connsiteX0" fmla="*/ 43248 w 90499"/>
                <a:gd name="connsiteY0" fmla="*/ 116487 h 127528"/>
                <a:gd name="connsiteX1" fmla="*/ 43260 w 90499"/>
                <a:gd name="connsiteY1" fmla="*/ 116453 h 127528"/>
                <a:gd name="connsiteX2" fmla="*/ 87355 w 90499"/>
                <a:gd name="connsiteY2" fmla="*/ 85883 h 127528"/>
                <a:gd name="connsiteX3" fmla="*/ 43070 w 90499"/>
                <a:gd name="connsiteY3" fmla="*/ 4985 h 127528"/>
                <a:gd name="connsiteX4" fmla="*/ 43070 w 90499"/>
                <a:gd name="connsiteY4" fmla="*/ 4995 h 127528"/>
                <a:gd name="connsiteX5" fmla="*/ -1024 w 90499"/>
                <a:gd name="connsiteY5" fmla="*/ 35579 h 127528"/>
                <a:gd name="connsiteX6" fmla="*/ 43248 w 90499"/>
                <a:gd name="connsiteY6" fmla="*/ 116487 h 127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499" h="127528">
                  <a:moveTo>
                    <a:pt x="43248" y="116487"/>
                  </a:moveTo>
                  <a:lnTo>
                    <a:pt x="43260" y="116453"/>
                  </a:lnTo>
                  <a:cubicBezTo>
                    <a:pt x="90123" y="142652"/>
                    <a:pt x="90390" y="117351"/>
                    <a:pt x="87355" y="85883"/>
                  </a:cubicBezTo>
                  <a:cubicBezTo>
                    <a:pt x="83481" y="52808"/>
                    <a:pt x="68229" y="19575"/>
                    <a:pt x="43070" y="4985"/>
                  </a:cubicBezTo>
                  <a:lnTo>
                    <a:pt x="43070" y="4995"/>
                  </a:lnTo>
                  <a:cubicBezTo>
                    <a:pt x="17937" y="-9014"/>
                    <a:pt x="2760" y="6900"/>
                    <a:pt x="-1024" y="35579"/>
                  </a:cubicBezTo>
                  <a:cubicBezTo>
                    <a:pt x="-3996" y="63633"/>
                    <a:pt x="-3679" y="89296"/>
                    <a:pt x="43248" y="116487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3" name="자유형: 도형 92">
              <a:extLst>
                <a:ext uri="{FF2B5EF4-FFF2-40B4-BE49-F238E27FC236}">
                  <a16:creationId xmlns:a16="http://schemas.microsoft.com/office/drawing/2014/main" id="{D03569F9-1016-4E11-AAF5-AEC7DA21E81B}"/>
                </a:ext>
              </a:extLst>
            </p:cNvPr>
            <p:cNvSpPr/>
            <p:nvPr/>
          </p:nvSpPr>
          <p:spPr>
            <a:xfrm flipV="1">
              <a:off x="1070252" y="1264768"/>
              <a:ext cx="29629" cy="28848"/>
            </a:xfrm>
            <a:custGeom>
              <a:avLst/>
              <a:gdLst>
                <a:gd name="connsiteX0" fmla="*/ 26840 w 29629"/>
                <a:gd name="connsiteY0" fmla="*/ 17804 h 28848"/>
                <a:gd name="connsiteX1" fmla="*/ 26840 w 29629"/>
                <a:gd name="connsiteY1" fmla="*/ 17804 h 28848"/>
                <a:gd name="connsiteX2" fmla="*/ 9682 w 29629"/>
                <a:gd name="connsiteY2" fmla="*/ 202 h 28848"/>
                <a:gd name="connsiteX3" fmla="*/ -1812 w 29629"/>
                <a:gd name="connsiteY3" fmla="*/ 8626 h 28848"/>
                <a:gd name="connsiteX4" fmla="*/ -1799 w 29629"/>
                <a:gd name="connsiteY4" fmla="*/ 8636 h 28848"/>
                <a:gd name="connsiteX5" fmla="*/ 15372 w 29629"/>
                <a:gd name="connsiteY5" fmla="*/ 26213 h 28848"/>
                <a:gd name="connsiteX6" fmla="*/ 26840 w 29629"/>
                <a:gd name="connsiteY6" fmla="*/ 17804 h 2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29" h="28848">
                  <a:moveTo>
                    <a:pt x="26840" y="17804"/>
                  </a:moveTo>
                  <a:lnTo>
                    <a:pt x="26840" y="17804"/>
                  </a:lnTo>
                  <a:cubicBezTo>
                    <a:pt x="23703" y="3988"/>
                    <a:pt x="17149" y="1779"/>
                    <a:pt x="9682" y="202"/>
                  </a:cubicBezTo>
                  <a:cubicBezTo>
                    <a:pt x="1973" y="-1217"/>
                    <a:pt x="-3361" y="1219"/>
                    <a:pt x="-1812" y="8626"/>
                  </a:cubicBezTo>
                  <a:lnTo>
                    <a:pt x="-1799" y="8636"/>
                  </a:lnTo>
                  <a:cubicBezTo>
                    <a:pt x="-122" y="16027"/>
                    <a:pt x="7180" y="22541"/>
                    <a:pt x="15372" y="26213"/>
                  </a:cubicBezTo>
                  <a:cubicBezTo>
                    <a:pt x="23220" y="29566"/>
                    <a:pt x="29761" y="31570"/>
                    <a:pt x="26840" y="17804"/>
                  </a:cubicBezTo>
                </a:path>
              </a:pathLst>
            </a:custGeom>
            <a:solidFill>
              <a:srgbClr val="F4909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4" name="자유형: 도형 93">
              <a:extLst>
                <a:ext uri="{FF2B5EF4-FFF2-40B4-BE49-F238E27FC236}">
                  <a16:creationId xmlns:a16="http://schemas.microsoft.com/office/drawing/2014/main" id="{1209D423-58AC-45C4-8526-3361CE0CD148}"/>
                </a:ext>
              </a:extLst>
            </p:cNvPr>
            <p:cNvSpPr/>
            <p:nvPr/>
          </p:nvSpPr>
          <p:spPr>
            <a:xfrm flipV="1">
              <a:off x="1030804" y="1287382"/>
              <a:ext cx="29632" cy="32542"/>
            </a:xfrm>
            <a:custGeom>
              <a:avLst/>
              <a:gdLst>
                <a:gd name="connsiteX0" fmla="*/ -1365 w 29632"/>
                <a:gd name="connsiteY0" fmla="*/ 5602 h 32542"/>
                <a:gd name="connsiteX1" fmla="*/ -1352 w 29632"/>
                <a:gd name="connsiteY1" fmla="*/ 5602 h 32542"/>
                <a:gd name="connsiteX2" fmla="*/ 15793 w 29632"/>
                <a:gd name="connsiteY2" fmla="*/ 7536 h 32542"/>
                <a:gd name="connsiteX3" fmla="*/ 27312 w 29632"/>
                <a:gd name="connsiteY3" fmla="*/ 29072 h 32542"/>
                <a:gd name="connsiteX4" fmla="*/ 27299 w 29632"/>
                <a:gd name="connsiteY4" fmla="*/ 29062 h 32542"/>
                <a:gd name="connsiteX5" fmla="*/ 10180 w 29632"/>
                <a:gd name="connsiteY5" fmla="*/ 27102 h 32542"/>
                <a:gd name="connsiteX6" fmla="*/ -1365 w 29632"/>
                <a:gd name="connsiteY6" fmla="*/ 5602 h 3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32" h="32542">
                  <a:moveTo>
                    <a:pt x="-1365" y="5602"/>
                  </a:moveTo>
                  <a:lnTo>
                    <a:pt x="-1352" y="5602"/>
                  </a:lnTo>
                  <a:cubicBezTo>
                    <a:pt x="1760" y="-4698"/>
                    <a:pt x="8338" y="611"/>
                    <a:pt x="15793" y="7536"/>
                  </a:cubicBezTo>
                  <a:cubicBezTo>
                    <a:pt x="23502" y="14888"/>
                    <a:pt x="28861" y="23437"/>
                    <a:pt x="27312" y="29072"/>
                  </a:cubicBezTo>
                  <a:lnTo>
                    <a:pt x="27299" y="29062"/>
                  </a:lnTo>
                  <a:cubicBezTo>
                    <a:pt x="25623" y="34559"/>
                    <a:pt x="18333" y="32759"/>
                    <a:pt x="10180" y="27102"/>
                  </a:cubicBezTo>
                  <a:cubicBezTo>
                    <a:pt x="2306" y="21506"/>
                    <a:pt x="-4235" y="16070"/>
                    <a:pt x="-1365" y="5602"/>
                  </a:cubicBezTo>
                </a:path>
              </a:pathLst>
            </a:custGeom>
            <a:solidFill>
              <a:srgbClr val="F49092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5" name="자유형: 도형 94">
              <a:extLst>
                <a:ext uri="{FF2B5EF4-FFF2-40B4-BE49-F238E27FC236}">
                  <a16:creationId xmlns:a16="http://schemas.microsoft.com/office/drawing/2014/main" id="{D3414C5C-8B9B-4D26-9DC2-DF2C526E7F29}"/>
                </a:ext>
              </a:extLst>
            </p:cNvPr>
            <p:cNvSpPr/>
            <p:nvPr/>
          </p:nvSpPr>
          <p:spPr>
            <a:xfrm flipV="1">
              <a:off x="1004429" y="1372071"/>
              <a:ext cx="122390" cy="32350"/>
            </a:xfrm>
            <a:custGeom>
              <a:avLst/>
              <a:gdLst>
                <a:gd name="connsiteX0" fmla="*/ -2067 w 122390"/>
                <a:gd name="connsiteY0" fmla="*/ -86 h 32350"/>
                <a:gd name="connsiteX1" fmla="*/ 113427 w 122390"/>
                <a:gd name="connsiteY1" fmla="*/ 13165 h 32350"/>
                <a:gd name="connsiteX2" fmla="*/ 120323 w 122390"/>
                <a:gd name="connsiteY2" fmla="*/ 32265 h 32350"/>
                <a:gd name="connsiteX3" fmla="*/ 4842 w 122390"/>
                <a:gd name="connsiteY3" fmla="*/ 19019 h 32350"/>
                <a:gd name="connsiteX4" fmla="*/ -2067 w 122390"/>
                <a:gd name="connsiteY4" fmla="*/ -86 h 32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390" h="32350">
                  <a:moveTo>
                    <a:pt x="-2067" y="-86"/>
                  </a:moveTo>
                  <a:lnTo>
                    <a:pt x="113427" y="13165"/>
                  </a:lnTo>
                  <a:lnTo>
                    <a:pt x="120323" y="32265"/>
                  </a:lnTo>
                  <a:lnTo>
                    <a:pt x="4842" y="19019"/>
                  </a:lnTo>
                  <a:lnTo>
                    <a:pt x="-2067" y="-86"/>
                  </a:ln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6" name="자유형: 도형 95">
              <a:extLst>
                <a:ext uri="{FF2B5EF4-FFF2-40B4-BE49-F238E27FC236}">
                  <a16:creationId xmlns:a16="http://schemas.microsoft.com/office/drawing/2014/main" id="{9270A565-C148-4444-A98D-2A5FA23989C0}"/>
                </a:ext>
              </a:extLst>
            </p:cNvPr>
            <p:cNvSpPr/>
            <p:nvPr/>
          </p:nvSpPr>
          <p:spPr>
            <a:xfrm flipV="1">
              <a:off x="1115108" y="1353581"/>
              <a:ext cx="32227" cy="36916"/>
            </a:xfrm>
            <a:custGeom>
              <a:avLst/>
              <a:gdLst>
                <a:gd name="connsiteX0" fmla="*/ -700 w 32227"/>
                <a:gd name="connsiteY0" fmla="*/ 17106 h 36916"/>
                <a:gd name="connsiteX1" fmla="*/ 7441 w 32227"/>
                <a:gd name="connsiteY1" fmla="*/ -24 h 36916"/>
                <a:gd name="connsiteX2" fmla="*/ 28675 w 32227"/>
                <a:gd name="connsiteY2" fmla="*/ 20013 h 36916"/>
                <a:gd name="connsiteX3" fmla="*/ 20738 w 32227"/>
                <a:gd name="connsiteY3" fmla="*/ 36741 h 36916"/>
                <a:gd name="connsiteX4" fmla="*/ -700 w 32227"/>
                <a:gd name="connsiteY4" fmla="*/ 17106 h 36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27" h="36916">
                  <a:moveTo>
                    <a:pt x="-700" y="17106"/>
                  </a:moveTo>
                  <a:cubicBezTo>
                    <a:pt x="-4370" y="6961"/>
                    <a:pt x="-611" y="-966"/>
                    <a:pt x="7441" y="-24"/>
                  </a:cubicBezTo>
                  <a:cubicBezTo>
                    <a:pt x="15480" y="864"/>
                    <a:pt x="25005" y="9868"/>
                    <a:pt x="28675" y="20013"/>
                  </a:cubicBezTo>
                  <a:cubicBezTo>
                    <a:pt x="32333" y="30163"/>
                    <a:pt x="28789" y="37654"/>
                    <a:pt x="20738" y="36741"/>
                  </a:cubicBezTo>
                  <a:cubicBezTo>
                    <a:pt x="9473" y="35570"/>
                    <a:pt x="6221" y="18782"/>
                    <a:pt x="-700" y="17106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7" name="자유형: 도형 96">
              <a:extLst>
                <a:ext uri="{FF2B5EF4-FFF2-40B4-BE49-F238E27FC236}">
                  <a16:creationId xmlns:a16="http://schemas.microsoft.com/office/drawing/2014/main" id="{087CA939-E914-411B-8374-4F59709D81F2}"/>
                </a:ext>
              </a:extLst>
            </p:cNvPr>
            <p:cNvSpPr/>
            <p:nvPr/>
          </p:nvSpPr>
          <p:spPr>
            <a:xfrm flipV="1">
              <a:off x="1109674" y="1371576"/>
              <a:ext cx="31164" cy="36926"/>
            </a:xfrm>
            <a:custGeom>
              <a:avLst/>
              <a:gdLst>
                <a:gd name="connsiteX0" fmla="*/ -2107 w 31164"/>
                <a:gd name="connsiteY0" fmla="*/ 16192 h 36926"/>
                <a:gd name="connsiteX1" fmla="*/ 19673 w 31164"/>
                <a:gd name="connsiteY1" fmla="*/ 36765 h 36926"/>
                <a:gd name="connsiteX2" fmla="*/ 27611 w 31164"/>
                <a:gd name="connsiteY2" fmla="*/ 20052 h 36926"/>
                <a:gd name="connsiteX3" fmla="*/ 6376 w 31164"/>
                <a:gd name="connsiteY3" fmla="*/ 0 h 36926"/>
                <a:gd name="connsiteX4" fmla="*/ -2107 w 31164"/>
                <a:gd name="connsiteY4" fmla="*/ 16192 h 36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64" h="36926">
                  <a:moveTo>
                    <a:pt x="-2107" y="16192"/>
                  </a:moveTo>
                  <a:cubicBezTo>
                    <a:pt x="1563" y="26342"/>
                    <a:pt x="11621" y="35838"/>
                    <a:pt x="19673" y="36765"/>
                  </a:cubicBezTo>
                  <a:cubicBezTo>
                    <a:pt x="27725" y="37693"/>
                    <a:pt x="31281" y="30227"/>
                    <a:pt x="27611" y="20052"/>
                  </a:cubicBezTo>
                  <a:cubicBezTo>
                    <a:pt x="23928" y="9868"/>
                    <a:pt x="14428" y="927"/>
                    <a:pt x="6376" y="0"/>
                  </a:cubicBezTo>
                  <a:cubicBezTo>
                    <a:pt x="-4990" y="-1434"/>
                    <a:pt x="4141" y="16028"/>
                    <a:pt x="-2107" y="16192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8" name="자유형: 도형 97">
              <a:extLst>
                <a:ext uri="{FF2B5EF4-FFF2-40B4-BE49-F238E27FC236}">
                  <a16:creationId xmlns:a16="http://schemas.microsoft.com/office/drawing/2014/main" id="{6E8324AF-C807-491F-B496-1228A923DD66}"/>
                </a:ext>
              </a:extLst>
            </p:cNvPr>
            <p:cNvSpPr/>
            <p:nvPr/>
          </p:nvSpPr>
          <p:spPr>
            <a:xfrm flipV="1">
              <a:off x="985279" y="1368495"/>
              <a:ext cx="31189" cy="36939"/>
            </a:xfrm>
            <a:custGeom>
              <a:avLst/>
              <a:gdLst>
                <a:gd name="connsiteX0" fmla="*/ 29167 w 31189"/>
                <a:gd name="connsiteY0" fmla="*/ 20577 h 36939"/>
                <a:gd name="connsiteX1" fmla="*/ 7374 w 31189"/>
                <a:gd name="connsiteY1" fmla="*/ -11 h 36939"/>
                <a:gd name="connsiteX2" fmla="*/ -576 w 31189"/>
                <a:gd name="connsiteY2" fmla="*/ 16702 h 36939"/>
                <a:gd name="connsiteX3" fmla="*/ 20671 w 31189"/>
                <a:gd name="connsiteY3" fmla="*/ 36769 h 36939"/>
                <a:gd name="connsiteX4" fmla="*/ 29167 w 31189"/>
                <a:gd name="connsiteY4" fmla="*/ 20577 h 3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89" h="36939">
                  <a:moveTo>
                    <a:pt x="29167" y="20577"/>
                  </a:moveTo>
                  <a:cubicBezTo>
                    <a:pt x="25484" y="10451"/>
                    <a:pt x="15426" y="917"/>
                    <a:pt x="7374" y="-11"/>
                  </a:cubicBezTo>
                  <a:cubicBezTo>
                    <a:pt x="-691" y="-924"/>
                    <a:pt x="-4247" y="6542"/>
                    <a:pt x="-576" y="16702"/>
                  </a:cubicBezTo>
                  <a:cubicBezTo>
                    <a:pt x="3107" y="26877"/>
                    <a:pt x="12606" y="35851"/>
                    <a:pt x="20671" y="36769"/>
                  </a:cubicBezTo>
                  <a:cubicBezTo>
                    <a:pt x="32024" y="38203"/>
                    <a:pt x="22906" y="20725"/>
                    <a:pt x="29167" y="20577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9" name="자유형: 도형 98">
              <a:extLst>
                <a:ext uri="{FF2B5EF4-FFF2-40B4-BE49-F238E27FC236}">
                  <a16:creationId xmlns:a16="http://schemas.microsoft.com/office/drawing/2014/main" id="{9723588C-2B90-4C32-B712-0D107D1842A7}"/>
                </a:ext>
              </a:extLst>
            </p:cNvPr>
            <p:cNvSpPr/>
            <p:nvPr/>
          </p:nvSpPr>
          <p:spPr>
            <a:xfrm flipV="1">
              <a:off x="978777" y="1386479"/>
              <a:ext cx="32240" cy="36923"/>
            </a:xfrm>
            <a:custGeom>
              <a:avLst/>
              <a:gdLst>
                <a:gd name="connsiteX0" fmla="*/ 28803 w 32240"/>
                <a:gd name="connsiteY0" fmla="*/ 19626 h 36923"/>
                <a:gd name="connsiteX1" fmla="*/ 20663 w 32240"/>
                <a:gd name="connsiteY1" fmla="*/ 36781 h 36923"/>
                <a:gd name="connsiteX2" fmla="*/ -572 w 32240"/>
                <a:gd name="connsiteY2" fmla="*/ 16719 h 36923"/>
                <a:gd name="connsiteX3" fmla="*/ 7365 w 32240"/>
                <a:gd name="connsiteY3" fmla="*/ 6 h 36923"/>
                <a:gd name="connsiteX4" fmla="*/ 28803 w 32240"/>
                <a:gd name="connsiteY4" fmla="*/ 19626 h 3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40" h="36923">
                  <a:moveTo>
                    <a:pt x="28803" y="19626"/>
                  </a:moveTo>
                  <a:cubicBezTo>
                    <a:pt x="32486" y="29786"/>
                    <a:pt x="28727" y="37698"/>
                    <a:pt x="20663" y="36781"/>
                  </a:cubicBezTo>
                  <a:cubicBezTo>
                    <a:pt x="12611" y="35858"/>
                    <a:pt x="3111" y="26879"/>
                    <a:pt x="-572" y="16719"/>
                  </a:cubicBezTo>
                  <a:cubicBezTo>
                    <a:pt x="-4242" y="6569"/>
                    <a:pt x="-686" y="-913"/>
                    <a:pt x="7365" y="6"/>
                  </a:cubicBezTo>
                  <a:cubicBezTo>
                    <a:pt x="18630" y="1161"/>
                    <a:pt x="21907" y="17958"/>
                    <a:pt x="28803" y="19626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0" name="자유형: 도형 99">
              <a:extLst>
                <a:ext uri="{FF2B5EF4-FFF2-40B4-BE49-F238E27FC236}">
                  <a16:creationId xmlns:a16="http://schemas.microsoft.com/office/drawing/2014/main" id="{A86BEAAA-7151-4ED4-ACB8-E4793082A69D}"/>
                </a:ext>
              </a:extLst>
            </p:cNvPr>
            <p:cNvSpPr/>
            <p:nvPr/>
          </p:nvSpPr>
          <p:spPr>
            <a:xfrm flipV="1">
              <a:off x="999248" y="1326351"/>
              <a:ext cx="122504" cy="129654"/>
            </a:xfrm>
            <a:custGeom>
              <a:avLst/>
              <a:gdLst>
                <a:gd name="connsiteX0" fmla="*/ 120441 w 122504"/>
                <a:gd name="connsiteY0" fmla="*/ 118305 h 129654"/>
                <a:gd name="connsiteX1" fmla="*/ 4807 w 122504"/>
                <a:gd name="connsiteY1" fmla="*/ -83 h 129654"/>
                <a:gd name="connsiteX2" fmla="*/ -2063 w 122504"/>
                <a:gd name="connsiteY2" fmla="*/ 11209 h 129654"/>
                <a:gd name="connsiteX3" fmla="*/ 113557 w 122504"/>
                <a:gd name="connsiteY3" fmla="*/ 129571 h 129654"/>
                <a:gd name="connsiteX4" fmla="*/ 120441 w 122504"/>
                <a:gd name="connsiteY4" fmla="*/ 118305 h 12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04" h="129654">
                  <a:moveTo>
                    <a:pt x="120441" y="118305"/>
                  </a:moveTo>
                  <a:lnTo>
                    <a:pt x="4807" y="-83"/>
                  </a:lnTo>
                  <a:lnTo>
                    <a:pt x="-2063" y="11209"/>
                  </a:lnTo>
                  <a:lnTo>
                    <a:pt x="113557" y="129571"/>
                  </a:lnTo>
                  <a:lnTo>
                    <a:pt x="120441" y="118305"/>
                  </a:ln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1" name="자유형: 도형 100">
              <a:extLst>
                <a:ext uri="{FF2B5EF4-FFF2-40B4-BE49-F238E27FC236}">
                  <a16:creationId xmlns:a16="http://schemas.microsoft.com/office/drawing/2014/main" id="{80FD74B6-571A-4B47-96DE-C97037FF3562}"/>
                </a:ext>
              </a:extLst>
            </p:cNvPr>
            <p:cNvSpPr/>
            <p:nvPr/>
          </p:nvSpPr>
          <p:spPr>
            <a:xfrm flipV="1">
              <a:off x="978733" y="1433958"/>
              <a:ext cx="32237" cy="34324"/>
            </a:xfrm>
            <a:custGeom>
              <a:avLst/>
              <a:gdLst>
                <a:gd name="connsiteX0" fmla="*/ 28821 w 32237"/>
                <a:gd name="connsiteY0" fmla="*/ 34051 h 34324"/>
                <a:gd name="connsiteX1" fmla="*/ 20630 w 32237"/>
                <a:gd name="connsiteY1" fmla="*/ 7609 h 34324"/>
                <a:gd name="connsiteX2" fmla="*/ -592 w 32237"/>
                <a:gd name="connsiteY2" fmla="*/ 3497 h 34324"/>
                <a:gd name="connsiteX3" fmla="*/ 7397 w 32237"/>
                <a:gd name="connsiteY3" fmla="*/ 29239 h 34324"/>
                <a:gd name="connsiteX4" fmla="*/ 28821 w 32237"/>
                <a:gd name="connsiteY4" fmla="*/ 34051 h 34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37" h="34324">
                  <a:moveTo>
                    <a:pt x="28821" y="34051"/>
                  </a:moveTo>
                  <a:cubicBezTo>
                    <a:pt x="32479" y="28057"/>
                    <a:pt x="28682" y="15854"/>
                    <a:pt x="20630" y="7609"/>
                  </a:cubicBezTo>
                  <a:cubicBezTo>
                    <a:pt x="12565" y="-671"/>
                    <a:pt x="3066" y="-2496"/>
                    <a:pt x="-592" y="3497"/>
                  </a:cubicBezTo>
                  <a:cubicBezTo>
                    <a:pt x="-4237" y="9465"/>
                    <a:pt x="-655" y="20984"/>
                    <a:pt x="7397" y="29239"/>
                  </a:cubicBezTo>
                  <a:cubicBezTo>
                    <a:pt x="18674" y="40912"/>
                    <a:pt x="21900" y="27840"/>
                    <a:pt x="28821" y="34051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2" name="자유형: 도형 101">
              <a:extLst>
                <a:ext uri="{FF2B5EF4-FFF2-40B4-BE49-F238E27FC236}">
                  <a16:creationId xmlns:a16="http://schemas.microsoft.com/office/drawing/2014/main" id="{AF33D680-A2EC-4B26-81A6-94779CE698A1}"/>
                </a:ext>
              </a:extLst>
            </p:cNvPr>
            <p:cNvSpPr/>
            <p:nvPr/>
          </p:nvSpPr>
          <p:spPr>
            <a:xfrm flipV="1">
              <a:off x="985195" y="1441870"/>
              <a:ext cx="31184" cy="37009"/>
            </a:xfrm>
            <a:custGeom>
              <a:avLst/>
              <a:gdLst>
                <a:gd name="connsiteX0" fmla="*/ 29162 w 31184"/>
                <a:gd name="connsiteY0" fmla="*/ 33510 h 37009"/>
                <a:gd name="connsiteX1" fmla="*/ 7394 w 31184"/>
                <a:gd name="connsiteY1" fmla="*/ 29279 h 37009"/>
                <a:gd name="connsiteX2" fmla="*/ -594 w 31184"/>
                <a:gd name="connsiteY2" fmla="*/ 3496 h 37009"/>
                <a:gd name="connsiteX3" fmla="*/ 20628 w 31184"/>
                <a:gd name="connsiteY3" fmla="*/ 7614 h 37009"/>
                <a:gd name="connsiteX4" fmla="*/ 29162 w 31184"/>
                <a:gd name="connsiteY4" fmla="*/ 33510 h 37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84" h="37009">
                  <a:moveTo>
                    <a:pt x="29162" y="33510"/>
                  </a:moveTo>
                  <a:cubicBezTo>
                    <a:pt x="25505" y="39503"/>
                    <a:pt x="15459" y="37534"/>
                    <a:pt x="7394" y="29279"/>
                  </a:cubicBezTo>
                  <a:cubicBezTo>
                    <a:pt x="-670" y="21014"/>
                    <a:pt x="-4239" y="9469"/>
                    <a:pt x="-594" y="3496"/>
                  </a:cubicBezTo>
                  <a:cubicBezTo>
                    <a:pt x="3064" y="-2481"/>
                    <a:pt x="12551" y="-665"/>
                    <a:pt x="20628" y="7614"/>
                  </a:cubicBezTo>
                  <a:cubicBezTo>
                    <a:pt x="32007" y="19119"/>
                    <a:pt x="22901" y="26218"/>
                    <a:pt x="29162" y="33510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3" name="자유형: 도형 102">
              <a:extLst>
                <a:ext uri="{FF2B5EF4-FFF2-40B4-BE49-F238E27FC236}">
                  <a16:creationId xmlns:a16="http://schemas.microsoft.com/office/drawing/2014/main" id="{B7FED9B7-3636-45CF-95CF-4FE08FB1E71E}"/>
                </a:ext>
              </a:extLst>
            </p:cNvPr>
            <p:cNvSpPr/>
            <p:nvPr/>
          </p:nvSpPr>
          <p:spPr>
            <a:xfrm flipV="1">
              <a:off x="1109738" y="1298121"/>
              <a:ext cx="31191" cy="36987"/>
            </a:xfrm>
            <a:custGeom>
              <a:avLst/>
              <a:gdLst>
                <a:gd name="connsiteX0" fmla="*/ -2107 w 31191"/>
                <a:gd name="connsiteY0" fmla="*/ 3310 h 36987"/>
                <a:gd name="connsiteX1" fmla="*/ 19660 w 31191"/>
                <a:gd name="connsiteY1" fmla="*/ 7552 h 36987"/>
                <a:gd name="connsiteX2" fmla="*/ 27661 w 31191"/>
                <a:gd name="connsiteY2" fmla="*/ 33334 h 36987"/>
                <a:gd name="connsiteX3" fmla="*/ 6427 w 31191"/>
                <a:gd name="connsiteY3" fmla="*/ 29222 h 36987"/>
                <a:gd name="connsiteX4" fmla="*/ -2107 w 31191"/>
                <a:gd name="connsiteY4" fmla="*/ 3310 h 36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91" h="36987">
                  <a:moveTo>
                    <a:pt x="-2107" y="3310"/>
                  </a:moveTo>
                  <a:cubicBezTo>
                    <a:pt x="1563" y="-2642"/>
                    <a:pt x="11596" y="-713"/>
                    <a:pt x="19660" y="7552"/>
                  </a:cubicBezTo>
                  <a:cubicBezTo>
                    <a:pt x="27738" y="15797"/>
                    <a:pt x="31293" y="27351"/>
                    <a:pt x="27661" y="33334"/>
                  </a:cubicBezTo>
                  <a:cubicBezTo>
                    <a:pt x="23991" y="39292"/>
                    <a:pt x="14517" y="37477"/>
                    <a:pt x="6427" y="29222"/>
                  </a:cubicBezTo>
                  <a:cubicBezTo>
                    <a:pt x="-4940" y="17678"/>
                    <a:pt x="4154" y="10589"/>
                    <a:pt x="-2107" y="3310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4" name="자유형: 도형 103">
              <a:extLst>
                <a:ext uri="{FF2B5EF4-FFF2-40B4-BE49-F238E27FC236}">
                  <a16:creationId xmlns:a16="http://schemas.microsoft.com/office/drawing/2014/main" id="{C458AF90-2F98-4E48-AA6C-CA58B20F2D54}"/>
                </a:ext>
              </a:extLst>
            </p:cNvPr>
            <p:cNvSpPr/>
            <p:nvPr/>
          </p:nvSpPr>
          <p:spPr>
            <a:xfrm flipV="1">
              <a:off x="1115158" y="1308709"/>
              <a:ext cx="32233" cy="34357"/>
            </a:xfrm>
            <a:custGeom>
              <a:avLst/>
              <a:gdLst>
                <a:gd name="connsiteX0" fmla="*/ -712 w 32233"/>
                <a:gd name="connsiteY0" fmla="*/ 129 h 34357"/>
                <a:gd name="connsiteX1" fmla="*/ 7479 w 32233"/>
                <a:gd name="connsiteY1" fmla="*/ 26596 h 34357"/>
                <a:gd name="connsiteX2" fmla="*/ 28688 w 32233"/>
                <a:gd name="connsiteY2" fmla="*/ 30698 h 34357"/>
                <a:gd name="connsiteX3" fmla="*/ 20713 w 32233"/>
                <a:gd name="connsiteY3" fmla="*/ 4915 h 34357"/>
                <a:gd name="connsiteX4" fmla="*/ -712 w 32233"/>
                <a:gd name="connsiteY4" fmla="*/ 129 h 34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33" h="34357">
                  <a:moveTo>
                    <a:pt x="-712" y="129"/>
                  </a:moveTo>
                  <a:cubicBezTo>
                    <a:pt x="-4370" y="6122"/>
                    <a:pt x="-585" y="18325"/>
                    <a:pt x="7479" y="26596"/>
                  </a:cubicBezTo>
                  <a:cubicBezTo>
                    <a:pt x="15544" y="34835"/>
                    <a:pt x="25043" y="36691"/>
                    <a:pt x="28688" y="30698"/>
                  </a:cubicBezTo>
                  <a:cubicBezTo>
                    <a:pt x="32346" y="24740"/>
                    <a:pt x="28764" y="13180"/>
                    <a:pt x="20713" y="4915"/>
                  </a:cubicBezTo>
                  <a:cubicBezTo>
                    <a:pt x="9422" y="-6773"/>
                    <a:pt x="6196" y="6335"/>
                    <a:pt x="-712" y="129"/>
                  </a:cubicBezTo>
                </a:path>
              </a:pathLst>
            </a:custGeom>
            <a:solidFill>
              <a:srgbClr val="FFFFFF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BC3AC987-CF6E-4B05-B879-C4E3961FE965}"/>
              </a:ext>
            </a:extLst>
          </p:cNvPr>
          <p:cNvGrpSpPr/>
          <p:nvPr/>
        </p:nvGrpSpPr>
        <p:grpSpPr>
          <a:xfrm>
            <a:off x="8694907" y="4717603"/>
            <a:ext cx="1996743" cy="459471"/>
            <a:chOff x="6763008" y="1767648"/>
            <a:chExt cx="1996743" cy="459471"/>
          </a:xfrm>
        </p:grpSpPr>
        <p:sp>
          <p:nvSpPr>
            <p:cNvPr id="138" name="사각형: 둥근 모서리 137">
              <a:extLst>
                <a:ext uri="{FF2B5EF4-FFF2-40B4-BE49-F238E27FC236}">
                  <a16:creationId xmlns:a16="http://schemas.microsoft.com/office/drawing/2014/main" id="{83F5B7CE-060A-4D0C-98B9-9CBB5DCFA5F4}"/>
                </a:ext>
              </a:extLst>
            </p:cNvPr>
            <p:cNvSpPr/>
            <p:nvPr/>
          </p:nvSpPr>
          <p:spPr>
            <a:xfrm>
              <a:off x="6763008" y="1767648"/>
              <a:ext cx="1996743" cy="459471"/>
            </a:xfrm>
            <a:prstGeom prst="roundRect">
              <a:avLst>
                <a:gd name="adj" fmla="val 50000"/>
              </a:avLst>
            </a:prstGeom>
            <a:solidFill>
              <a:srgbClr val="F49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C2F14A34-4BDF-4EC6-B329-34BE2A0B9755}"/>
                </a:ext>
              </a:extLst>
            </p:cNvPr>
            <p:cNvSpPr txBox="1"/>
            <p:nvPr/>
          </p:nvSpPr>
          <p:spPr>
            <a:xfrm>
              <a:off x="6857125" y="1843495"/>
              <a:ext cx="18085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b="1" dirty="0">
                  <a:solidFill>
                    <a:schemeClr val="bg1"/>
                  </a:solidFill>
                  <a:latin typeface="+mn-ea"/>
                </a:rPr>
                <a:t>감염 또는 권한 탈취</a:t>
              </a:r>
            </a:p>
          </p:txBody>
        </p:sp>
      </p:grp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EA48D390-2BBD-4283-95E8-715D7C231D00}"/>
              </a:ext>
            </a:extLst>
          </p:cNvPr>
          <p:cNvGrpSpPr/>
          <p:nvPr/>
        </p:nvGrpSpPr>
        <p:grpSpPr>
          <a:xfrm>
            <a:off x="6653699" y="2327656"/>
            <a:ext cx="2328100" cy="459471"/>
            <a:chOff x="6763009" y="1767648"/>
            <a:chExt cx="2328100" cy="459471"/>
          </a:xfrm>
        </p:grpSpPr>
        <p:sp>
          <p:nvSpPr>
            <p:cNvPr id="145" name="사각형: 둥근 모서리 144">
              <a:extLst>
                <a:ext uri="{FF2B5EF4-FFF2-40B4-BE49-F238E27FC236}">
                  <a16:creationId xmlns:a16="http://schemas.microsoft.com/office/drawing/2014/main" id="{32CDF87D-1601-44DF-B2C1-F7F9F6DF3D51}"/>
                </a:ext>
              </a:extLst>
            </p:cNvPr>
            <p:cNvSpPr/>
            <p:nvPr/>
          </p:nvSpPr>
          <p:spPr>
            <a:xfrm>
              <a:off x="6763009" y="1767648"/>
              <a:ext cx="2328100" cy="459471"/>
            </a:xfrm>
            <a:prstGeom prst="roundRect">
              <a:avLst>
                <a:gd name="adj" fmla="val 50000"/>
              </a:avLst>
            </a:prstGeom>
            <a:solidFill>
              <a:srgbClr val="F49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40F842AE-A457-49F9-8EF4-BDB79FCFA5D1}"/>
                </a:ext>
              </a:extLst>
            </p:cNvPr>
            <p:cNvSpPr txBox="1"/>
            <p:nvPr/>
          </p:nvSpPr>
          <p:spPr>
            <a:xfrm>
              <a:off x="6916809" y="1843495"/>
              <a:ext cx="19880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b="1">
                  <a:solidFill>
                    <a:schemeClr val="bg1"/>
                  </a:solidFill>
                  <a:latin typeface="+mn-ea"/>
                </a:rPr>
                <a:t>중요정보 접근 및 탈취</a:t>
              </a:r>
              <a:endParaRPr lang="ko-KR" altLang="en-US" sz="14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F580353E-508F-40E5-AD5E-1C20C55663DE}"/>
              </a:ext>
            </a:extLst>
          </p:cNvPr>
          <p:cNvSpPr/>
          <p:nvPr/>
        </p:nvSpPr>
        <p:spPr>
          <a:xfrm>
            <a:off x="8383272" y="1523839"/>
            <a:ext cx="206629" cy="556771"/>
          </a:xfrm>
          <a:prstGeom prst="rect">
            <a:avLst/>
          </a:prstGeom>
          <a:solidFill>
            <a:srgbClr val="F9D99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701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22222E-6 L 0.3043 -0.0006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8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0.29388 0.00047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87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C -0.00039 -0.12222 -0.00078 -0.24445 -0.00104 -0.36621 L -0.15521 -0.36621 " pathEditMode="relative" rAng="0" ptsTypes="AAA">
                                      <p:cBhvr>
                                        <p:cTn id="28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60" y="-1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14FF643D-2E04-469E-9D9E-A3A4958C4E95}"/>
              </a:ext>
            </a:extLst>
          </p:cNvPr>
          <p:cNvGrpSpPr/>
          <p:nvPr/>
        </p:nvGrpSpPr>
        <p:grpSpPr>
          <a:xfrm>
            <a:off x="743533" y="2497976"/>
            <a:ext cx="8112221" cy="1862048"/>
            <a:chOff x="1260379" y="2444115"/>
            <a:chExt cx="8112221" cy="186204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7E83246-74C1-4A4F-AAEB-915D35B92637}"/>
                </a:ext>
              </a:extLst>
            </p:cNvPr>
            <p:cNvSpPr txBox="1"/>
            <p:nvPr/>
          </p:nvSpPr>
          <p:spPr>
            <a:xfrm>
              <a:off x="3276600" y="2497976"/>
              <a:ext cx="6096000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5400" b="1" dirty="0">
                  <a:solidFill>
                    <a:schemeClr val="bg1"/>
                  </a:solidFill>
                </a:rPr>
                <a:t>인터넷 사용</a:t>
              </a:r>
              <a:endParaRPr lang="en-US" altLang="ko-KR" sz="5400" b="1" dirty="0">
                <a:solidFill>
                  <a:schemeClr val="bg1"/>
                </a:solidFill>
              </a:endParaRPr>
            </a:p>
            <a:p>
              <a:r>
                <a:rPr lang="ko-KR" altLang="en-US" sz="5400" b="1" dirty="0">
                  <a:solidFill>
                    <a:schemeClr val="bg1"/>
                  </a:solidFill>
                </a:rPr>
                <a:t>보안습관 </a:t>
              </a:r>
              <a:r>
                <a:rPr lang="en-US" altLang="ko-KR" sz="5400" b="1" dirty="0">
                  <a:solidFill>
                    <a:schemeClr val="bg1"/>
                  </a:solidFill>
                </a:rPr>
                <a:t>Tip 6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434F331-B06E-4102-9699-9BFE5772FB28}"/>
                </a:ext>
              </a:extLst>
            </p:cNvPr>
            <p:cNvSpPr txBox="1"/>
            <p:nvPr/>
          </p:nvSpPr>
          <p:spPr>
            <a:xfrm>
              <a:off x="1260379" y="2444115"/>
              <a:ext cx="189346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500" b="1" dirty="0">
                  <a:solidFill>
                    <a:schemeClr val="bg1"/>
                  </a:solidFill>
                </a:rPr>
                <a:t>02</a:t>
              </a:r>
              <a:endParaRPr lang="ko-KR" altLang="en-US" sz="115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직각 삼각형 6">
            <a:extLst>
              <a:ext uri="{FF2B5EF4-FFF2-40B4-BE49-F238E27FC236}">
                <a16:creationId xmlns:a16="http://schemas.microsoft.com/office/drawing/2014/main" id="{BD4C1CC5-4F8D-4785-BB03-0916A3F5EE66}"/>
              </a:ext>
            </a:extLst>
          </p:cNvPr>
          <p:cNvSpPr/>
          <p:nvPr/>
        </p:nvSpPr>
        <p:spPr>
          <a:xfrm rot="16200000">
            <a:off x="8809377" y="3475377"/>
            <a:ext cx="3429000" cy="3336246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42C4C-780A-4133-B3C8-D37618B5ACCF}"/>
              </a:ext>
            </a:extLst>
          </p:cNvPr>
          <p:cNvSpPr txBox="1"/>
          <p:nvPr/>
        </p:nvSpPr>
        <p:spPr>
          <a:xfrm>
            <a:off x="10853857" y="130509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>
                <a:solidFill>
                  <a:schemeClr val="bg1"/>
                </a:solidFill>
              </a:rPr>
              <a:t>칵테일아이오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슬라이드 번호 개체 틀 3">
            <a:extLst>
              <a:ext uri="{FF2B5EF4-FFF2-40B4-BE49-F238E27FC236}">
                <a16:creationId xmlns:a16="http://schemas.microsoft.com/office/drawing/2014/main" id="{7B7F2B5B-6B61-4854-A586-4B7DFDD5F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570" y="6327714"/>
            <a:ext cx="711727" cy="365125"/>
          </a:xfrm>
        </p:spPr>
        <p:txBody>
          <a:bodyPr/>
          <a:lstStyle/>
          <a:p>
            <a:fld id="{581CFF6E-A222-45ED-9B91-E4B66710DBA2}" type="slidenum">
              <a:rPr lang="ko-KR" altLang="en-US" sz="2000" b="1" smtClean="0">
                <a:solidFill>
                  <a:schemeClr val="tx1"/>
                </a:solidFill>
              </a:rPr>
              <a:t>8</a:t>
            </a:fld>
            <a:endParaRPr lang="ko-KR" alt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644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5D150DB8-5322-412A-BA62-719AA77A179B}"/>
              </a:ext>
            </a:extLst>
          </p:cNvPr>
          <p:cNvGrpSpPr/>
          <p:nvPr/>
        </p:nvGrpSpPr>
        <p:grpSpPr>
          <a:xfrm>
            <a:off x="561668" y="342899"/>
            <a:ext cx="882649" cy="646331"/>
            <a:chOff x="561668" y="342899"/>
            <a:chExt cx="882649" cy="646331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5303182F-4250-42DE-A8BF-A3F4936BAE85}"/>
                </a:ext>
              </a:extLst>
            </p:cNvPr>
            <p:cNvGrpSpPr/>
            <p:nvPr/>
          </p:nvGrpSpPr>
          <p:grpSpPr>
            <a:xfrm>
              <a:off x="561668" y="382227"/>
              <a:ext cx="882649" cy="589379"/>
              <a:chOff x="571500" y="342899"/>
              <a:chExt cx="882649" cy="589379"/>
            </a:xfrm>
          </p:grpSpPr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B50D3112-48E4-4C5A-BAAB-85FA36C1D1BE}"/>
                  </a:ext>
                </a:extLst>
              </p:cNvPr>
              <p:cNvSpPr/>
              <p:nvPr/>
            </p:nvSpPr>
            <p:spPr>
              <a:xfrm>
                <a:off x="571500" y="342899"/>
                <a:ext cx="642938" cy="584775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" name="직각 삼각형 9">
                <a:extLst>
                  <a:ext uri="{FF2B5EF4-FFF2-40B4-BE49-F238E27FC236}">
                    <a16:creationId xmlns:a16="http://schemas.microsoft.com/office/drawing/2014/main" id="{184CC8CE-064A-4274-BDA5-15C931B1A5C4}"/>
                  </a:ext>
                </a:extLst>
              </p:cNvPr>
              <p:cNvSpPr/>
              <p:nvPr/>
            </p:nvSpPr>
            <p:spPr>
              <a:xfrm rot="5400000">
                <a:off x="1039603" y="517732"/>
                <a:ext cx="589379" cy="239713"/>
              </a:xfrm>
              <a:prstGeom prst="rtTriangl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D8E1B8B-3FDE-41AB-A484-0E9D14CF40C8}"/>
                </a:ext>
              </a:extLst>
            </p:cNvPr>
            <p:cNvSpPr txBox="1"/>
            <p:nvPr/>
          </p:nvSpPr>
          <p:spPr>
            <a:xfrm>
              <a:off x="571500" y="342899"/>
              <a:ext cx="7200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bg1"/>
                  </a:solidFill>
                </a:rPr>
                <a:t>02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F0ED879-FBF3-4026-AD9F-DBFA5D8DE785}"/>
              </a:ext>
            </a:extLst>
          </p:cNvPr>
          <p:cNvSpPr txBox="1"/>
          <p:nvPr/>
        </p:nvSpPr>
        <p:spPr>
          <a:xfrm>
            <a:off x="1478382" y="404454"/>
            <a:ext cx="4661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/>
              <a:t>인터넷 사용 보안습관 </a:t>
            </a:r>
            <a:r>
              <a:rPr lang="en-US" altLang="ko-KR" sz="2800" b="1" dirty="0"/>
              <a:t>Tip 6</a:t>
            </a:r>
            <a:endParaRPr lang="ko-KR" altLang="en-US" sz="2800" b="1" dirty="0"/>
          </a:p>
        </p:txBody>
      </p:sp>
      <p:sp>
        <p:nvSpPr>
          <p:cNvPr id="5" name="직각 삼각형 4">
            <a:extLst>
              <a:ext uri="{FF2B5EF4-FFF2-40B4-BE49-F238E27FC236}">
                <a16:creationId xmlns:a16="http://schemas.microsoft.com/office/drawing/2014/main" id="{22134EEE-3837-4B09-964F-34671E4762EF}"/>
              </a:ext>
            </a:extLst>
          </p:cNvPr>
          <p:cNvSpPr/>
          <p:nvPr/>
        </p:nvSpPr>
        <p:spPr>
          <a:xfrm rot="16200000">
            <a:off x="10588698" y="5254698"/>
            <a:ext cx="1603302" cy="1603302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슬라이드 번호 개체 틀 3">
            <a:extLst>
              <a:ext uri="{FF2B5EF4-FFF2-40B4-BE49-F238E27FC236}">
                <a16:creationId xmlns:a16="http://schemas.microsoft.com/office/drawing/2014/main" id="{FC04200C-BA1D-4847-AAD8-8CCC06ABD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570" y="6327714"/>
            <a:ext cx="711727" cy="365125"/>
          </a:xfrm>
        </p:spPr>
        <p:txBody>
          <a:bodyPr/>
          <a:lstStyle/>
          <a:p>
            <a:fld id="{581CFF6E-A222-45ED-9B91-E4B66710DBA2}" type="slidenum">
              <a:rPr lang="ko-KR" altLang="en-US" sz="2000" b="1" smtClean="0">
                <a:solidFill>
                  <a:schemeClr val="bg1"/>
                </a:solidFill>
              </a:rPr>
              <a:t>9</a:t>
            </a:fld>
            <a:endParaRPr lang="ko-KR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177A39E6-D950-4DFD-9F1F-1102D199D1BA}"/>
              </a:ext>
            </a:extLst>
          </p:cNvPr>
          <p:cNvGrpSpPr/>
          <p:nvPr/>
        </p:nvGrpSpPr>
        <p:grpSpPr>
          <a:xfrm rot="20773295">
            <a:off x="826419" y="1471584"/>
            <a:ext cx="2548910" cy="2555603"/>
            <a:chOff x="551533" y="1266374"/>
            <a:chExt cx="2548910" cy="2555603"/>
          </a:xfrm>
        </p:grpSpPr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14C29774-B999-4585-A82B-0D4222D3DE5C}"/>
                </a:ext>
              </a:extLst>
            </p:cNvPr>
            <p:cNvSpPr/>
            <p:nvPr/>
          </p:nvSpPr>
          <p:spPr>
            <a:xfrm>
              <a:off x="551533" y="1266374"/>
              <a:ext cx="2548910" cy="255560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mc:AlternateContent xmlns:mc="http://schemas.openxmlformats.org/markup-compatibility/2006" xmlns:pslz="http://schemas.microsoft.com/office/powerpoint/2016/slidezoom">
          <mc:Choice Requires="pslz">
            <p:graphicFrame>
              <p:nvGraphicFramePr>
                <p:cNvPr id="90" name="슬라이드 확대/축소 89">
                  <a:extLst>
                    <a:ext uri="{FF2B5EF4-FFF2-40B4-BE49-F238E27FC236}">
                      <a16:creationId xmlns:a16="http://schemas.microsoft.com/office/drawing/2014/main" id="{CE4A5B47-70EF-48AF-9F4F-18AE60E5F291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150354372"/>
                    </p:ext>
                  </p:extLst>
                </p:nvPr>
              </p:nvGraphicFramePr>
              <p:xfrm>
                <a:off x="615834" y="2262123"/>
                <a:ext cx="2420309" cy="1361424"/>
              </p:xfrm>
              <a:graphic>
                <a:graphicData uri="http://schemas.microsoft.com/office/powerpoint/2016/slidezoom">
                  <pslz:sldZm>
                    <pslz:sldZmObj sldId="263" cId="999301487">
                      <pslz:zmPr id="{74DF5324-E830-4999-A6D6-A67C359B9A14}" transitionDur="1000" showBg="0">
                        <p166:blipFill xmlns:p166="http://schemas.microsoft.com/office/powerpoint/2016/6/main">
                          <a:blip r:embed="rId3"/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 rot="20773295">
                            <a:off x="0" y="0"/>
                            <a:ext cx="2420309" cy="1361424"/>
                          </a:xfrm>
                          <a:prstGeom prst="rect">
                            <a:avLst/>
                          </a:prstGeom>
                        </p166:spPr>
                      </pslz:zmPr>
                    </pslz:sldZmObj>
                  </pslz:sldZm>
                </a:graphicData>
              </a:graphic>
            </p:graphicFrame>
          </mc:Choice>
          <mc:Fallback xmlns="">
            <p:pic>
              <p:nvPicPr>
                <p:cNvPr id="90" name="슬라이드 확대/축소 89">
                  <a:hlinkClick r:id="rId5" action="ppaction://hlinksldjump"/>
                  <a:extLst>
                    <a:ext uri="{FF2B5EF4-FFF2-40B4-BE49-F238E27FC236}">
                      <a16:creationId xmlns:a16="http://schemas.microsoft.com/office/drawing/2014/main" id="{CE4A5B47-70EF-48AF-9F4F-18AE60E5F291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 rot="20773295">
                  <a:off x="985668" y="2455861"/>
                  <a:ext cx="2420309" cy="1361424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3B8C964-7FF0-4002-AB37-90E8F82ADD88}"/>
                </a:ext>
              </a:extLst>
            </p:cNvPr>
            <p:cNvSpPr txBox="1"/>
            <p:nvPr/>
          </p:nvSpPr>
          <p:spPr>
            <a:xfrm>
              <a:off x="884865" y="1481330"/>
              <a:ext cx="188224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Ⅰ. </a:t>
              </a:r>
              <a:r>
                <a:rPr lang="ko-KR" altLang="en-US" b="1" dirty="0"/>
                <a:t>개인정보</a:t>
              </a:r>
              <a:endParaRPr lang="en-US" altLang="ko-KR" b="1" dirty="0"/>
            </a:p>
            <a:p>
              <a:pPr algn="ctr"/>
              <a:r>
                <a:rPr lang="ko-KR" altLang="en-US" b="1" dirty="0"/>
                <a:t>미디어 공유관리</a:t>
              </a:r>
            </a:p>
          </p:txBody>
        </p: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2F41AB97-14BF-4B76-87D7-BF6888172799}"/>
              </a:ext>
            </a:extLst>
          </p:cNvPr>
          <p:cNvGrpSpPr/>
          <p:nvPr/>
        </p:nvGrpSpPr>
        <p:grpSpPr>
          <a:xfrm>
            <a:off x="3543497" y="1266373"/>
            <a:ext cx="2548910" cy="2555603"/>
            <a:chOff x="3745934" y="1470657"/>
            <a:chExt cx="2548910" cy="2555603"/>
          </a:xfrm>
        </p:grpSpPr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560D5E85-C3A0-4CEA-A5A6-CF1415768C30}"/>
                </a:ext>
              </a:extLst>
            </p:cNvPr>
            <p:cNvSpPr/>
            <p:nvPr/>
          </p:nvSpPr>
          <p:spPr>
            <a:xfrm>
              <a:off x="3745934" y="1470657"/>
              <a:ext cx="2548910" cy="255560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mc:AlternateContent xmlns:mc="http://schemas.openxmlformats.org/markup-compatibility/2006" xmlns:pslz="http://schemas.microsoft.com/office/powerpoint/2016/slidezoom">
          <mc:Choice Requires="pslz">
            <p:graphicFrame>
              <p:nvGraphicFramePr>
                <p:cNvPr id="94" name="슬라이드 확대/축소 93">
                  <a:extLst>
                    <a:ext uri="{FF2B5EF4-FFF2-40B4-BE49-F238E27FC236}">
                      <a16:creationId xmlns:a16="http://schemas.microsoft.com/office/drawing/2014/main" id="{A7E9FEFD-5A67-45E5-A0BD-EC318D8E8E13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932005886"/>
                    </p:ext>
                  </p:extLst>
                </p:nvPr>
              </p:nvGraphicFramePr>
              <p:xfrm>
                <a:off x="3852664" y="2494418"/>
                <a:ext cx="2335450" cy="1360800"/>
              </p:xfrm>
              <a:graphic>
                <a:graphicData uri="http://schemas.microsoft.com/office/powerpoint/2016/slidezoom">
                  <pslz:sldZm>
                    <pslz:sldZmObj sldId="265" cId="907580257">
                      <pslz:zmPr id="{F91A438E-1320-47D2-870C-079A7E16E3E6}" transitionDur="1000" showBg="0">
                        <p166:blipFill xmlns:p166="http://schemas.microsoft.com/office/powerpoint/2016/6/main">
                          <a:blip r:embed="rId7"/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2335450" cy="1360800"/>
                          </a:xfrm>
                          <a:prstGeom prst="rect">
                            <a:avLst/>
                          </a:prstGeom>
                        </p166:spPr>
                      </pslz:zmPr>
                    </pslz:sldZmObj>
                  </pslz:sldZm>
                </a:graphicData>
              </a:graphic>
            </p:graphicFrame>
          </mc:Choice>
          <mc:Fallback xmlns="">
            <p:pic>
              <p:nvPicPr>
                <p:cNvPr id="94" name="슬라이드 확대/축소 93">
                  <a:hlinkClick r:id="rId8" action="ppaction://hlinksldjump"/>
                  <a:extLst>
                    <a:ext uri="{FF2B5EF4-FFF2-40B4-BE49-F238E27FC236}">
                      <a16:creationId xmlns:a16="http://schemas.microsoft.com/office/drawing/2014/main" id="{A7E9FEFD-5A67-45E5-A0BD-EC318D8E8E13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650227" y="2290134"/>
                  <a:ext cx="2335450" cy="13608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B39A9BE-0EB7-4FD5-8D6C-09786BA12FF1}"/>
                </a:ext>
              </a:extLst>
            </p:cNvPr>
            <p:cNvSpPr txBox="1"/>
            <p:nvPr/>
          </p:nvSpPr>
          <p:spPr>
            <a:xfrm>
              <a:off x="4056792" y="1659372"/>
              <a:ext cx="192719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Ⅱ. </a:t>
              </a:r>
              <a:r>
                <a:rPr lang="en-US" altLang="ko-KR" b="1" dirty="0"/>
                <a:t>HTTP </a:t>
              </a:r>
              <a:r>
                <a:rPr lang="ko-KR" altLang="en-US" b="1" dirty="0"/>
                <a:t>사이트</a:t>
              </a:r>
              <a:endParaRPr lang="en-US" altLang="ko-KR" b="1" dirty="0"/>
            </a:p>
            <a:p>
              <a:pPr algn="ctr"/>
              <a:r>
                <a:rPr lang="ko-KR" altLang="en-US" b="1" dirty="0"/>
                <a:t>멀리하기</a:t>
              </a:r>
            </a:p>
          </p:txBody>
        </p:sp>
      </p:grpSp>
      <p:grpSp>
        <p:nvGrpSpPr>
          <p:cNvPr id="99" name="그룹 98">
            <a:extLst>
              <a:ext uri="{FF2B5EF4-FFF2-40B4-BE49-F238E27FC236}">
                <a16:creationId xmlns:a16="http://schemas.microsoft.com/office/drawing/2014/main" id="{5BB444C8-1D19-4912-BB11-55A5CBAF1A85}"/>
              </a:ext>
            </a:extLst>
          </p:cNvPr>
          <p:cNvGrpSpPr/>
          <p:nvPr/>
        </p:nvGrpSpPr>
        <p:grpSpPr>
          <a:xfrm rot="1340252">
            <a:off x="6268762" y="1119616"/>
            <a:ext cx="2548910" cy="2555603"/>
            <a:chOff x="6731332" y="1053432"/>
            <a:chExt cx="2548910" cy="2555603"/>
          </a:xfrm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952B9155-BE47-4A51-B36E-5CFEA03AD0D1}"/>
                </a:ext>
              </a:extLst>
            </p:cNvPr>
            <p:cNvSpPr/>
            <p:nvPr/>
          </p:nvSpPr>
          <p:spPr>
            <a:xfrm>
              <a:off x="6731332" y="1053432"/>
              <a:ext cx="2548910" cy="255560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375E9157-9DB4-4657-9FF6-D96669B125F5}"/>
                </a:ext>
              </a:extLst>
            </p:cNvPr>
            <p:cNvSpPr/>
            <p:nvPr/>
          </p:nvSpPr>
          <p:spPr>
            <a:xfrm>
              <a:off x="6852036" y="1265115"/>
              <a:ext cx="2307502" cy="8515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Ⅲ. </a:t>
              </a:r>
              <a:r>
                <a:rPr lang="ko-KR" altLang="en-US" b="1" dirty="0">
                  <a:solidFill>
                    <a:schemeClr val="tx1"/>
                  </a:solidFill>
                </a:rPr>
                <a:t>최신 보안상태</a:t>
              </a:r>
              <a:endParaRPr lang="en-US" altLang="ko-KR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b="1" dirty="0">
                  <a:solidFill>
                    <a:schemeClr val="tx1"/>
                  </a:solidFill>
                </a:rPr>
                <a:t>유지</a:t>
              </a:r>
            </a:p>
          </p:txBody>
        </p:sp>
        <mc:AlternateContent xmlns:mc="http://schemas.openxmlformats.org/markup-compatibility/2006" xmlns:pslz="http://schemas.microsoft.com/office/powerpoint/2016/slidezoom">
          <mc:Choice Requires="pslz">
            <p:graphicFrame>
              <p:nvGraphicFramePr>
                <p:cNvPr id="98" name="슬라이드 확대/축소 97">
                  <a:extLst>
                    <a:ext uri="{FF2B5EF4-FFF2-40B4-BE49-F238E27FC236}">
                      <a16:creationId xmlns:a16="http://schemas.microsoft.com/office/drawing/2014/main" id="{BB718305-F7C1-4270-B84B-4893331BCA7F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824575129"/>
                    </p:ext>
                  </p:extLst>
                </p:nvPr>
              </p:nvGraphicFramePr>
              <p:xfrm>
                <a:off x="6828631" y="2290133"/>
                <a:ext cx="2354313" cy="1219081"/>
              </p:xfrm>
              <a:graphic>
                <a:graphicData uri="http://schemas.microsoft.com/office/powerpoint/2016/slidezoom">
                  <pslz:sldZm>
                    <pslz:sldZmObj sldId="268" cId="1418369296">
                      <pslz:zmPr id="{8530AAAF-11F5-4586-9668-8C3744CE149D}" transitionDur="1000">
                        <p166:blipFill xmlns:p166="http://schemas.microsoft.com/office/powerpoint/2016/6/main">
                          <a:blip r:embed="rId10"/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 rot="1340252">
                            <a:off x="0" y="0"/>
                            <a:ext cx="2354313" cy="1219081"/>
                          </a:xfrm>
                          <a:prstGeom prst="rect">
                            <a:avLst/>
                          </a:prstGeom>
                          <a:ln w="3175">
                            <a:solidFill>
                              <a:prstClr val="ltGray"/>
                            </a:solidFill>
                          </a:ln>
                        </p166:spPr>
                      </pslz:zmPr>
                    </pslz:sldZmObj>
                  </pslz:sldZm>
                </a:graphicData>
              </a:graphic>
            </p:graphicFrame>
          </mc:Choice>
          <mc:Fallback xmlns="">
            <p:pic>
              <p:nvPicPr>
                <p:cNvPr id="98" name="슬라이드 확대/축소 97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BB718305-F7C1-4270-B84B-4893331BCA7F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 rot="1340252">
                  <a:off x="6150018" y="2313662"/>
                  <a:ext cx="2354313" cy="1219081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mc:Fallback>
        </mc:AlternateContent>
      </p:grp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28483C6C-0B2C-41E4-B4C7-7512E4018C31}"/>
              </a:ext>
            </a:extLst>
          </p:cNvPr>
          <p:cNvGrpSpPr/>
          <p:nvPr/>
        </p:nvGrpSpPr>
        <p:grpSpPr>
          <a:xfrm rot="900000">
            <a:off x="2743583" y="3882894"/>
            <a:ext cx="2548910" cy="2555603"/>
            <a:chOff x="2219818" y="4037566"/>
            <a:chExt cx="2548910" cy="2555603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D892B026-141A-49A7-8552-DB9857EA6AF6}"/>
                </a:ext>
              </a:extLst>
            </p:cNvPr>
            <p:cNvSpPr/>
            <p:nvPr/>
          </p:nvSpPr>
          <p:spPr>
            <a:xfrm>
              <a:off x="2219818" y="4037566"/>
              <a:ext cx="2548910" cy="255560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F45258C8-8A99-44A9-9415-395C158E2B98}"/>
                </a:ext>
              </a:extLst>
            </p:cNvPr>
            <p:cNvSpPr/>
            <p:nvPr/>
          </p:nvSpPr>
          <p:spPr>
            <a:xfrm>
              <a:off x="2340522" y="4274457"/>
              <a:ext cx="2307502" cy="9267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Ⅳ. </a:t>
              </a:r>
              <a:r>
                <a:rPr lang="ko-KR" altLang="en-US" b="1" dirty="0">
                  <a:solidFill>
                    <a:schemeClr val="tx1"/>
                  </a:solidFill>
                </a:rPr>
                <a:t>오래되고</a:t>
              </a:r>
              <a:endParaRPr lang="en-US" altLang="ko-KR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b="1" dirty="0">
                  <a:solidFill>
                    <a:schemeClr val="tx1"/>
                  </a:solidFill>
                </a:rPr>
                <a:t>사용하지 않는</a:t>
              </a:r>
              <a:endParaRPr lang="en-US" altLang="ko-KR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b="1" dirty="0">
                  <a:solidFill>
                    <a:schemeClr val="tx1"/>
                  </a:solidFill>
                </a:rPr>
                <a:t>앱 삭제</a:t>
              </a:r>
            </a:p>
          </p:txBody>
        </p:sp>
        <mc:AlternateContent xmlns:mc="http://schemas.openxmlformats.org/markup-compatibility/2006" xmlns:pslz="http://schemas.microsoft.com/office/powerpoint/2016/slidezoom">
          <mc:Choice Requires="pslz">
            <p:graphicFrame>
              <p:nvGraphicFramePr>
                <p:cNvPr id="101" name="슬라이드 확대/축소 100">
                  <a:extLst>
                    <a:ext uri="{FF2B5EF4-FFF2-40B4-BE49-F238E27FC236}">
                      <a16:creationId xmlns:a16="http://schemas.microsoft.com/office/drawing/2014/main" id="{1FC3B0EB-046A-4BC0-9520-7DAA086550DD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219335640"/>
                    </p:ext>
                  </p:extLst>
                </p:nvPr>
              </p:nvGraphicFramePr>
              <p:xfrm>
                <a:off x="2319811" y="5276359"/>
                <a:ext cx="2348924" cy="1247679"/>
              </p:xfrm>
              <a:graphic>
                <a:graphicData uri="http://schemas.microsoft.com/office/powerpoint/2016/slidezoom">
                  <pslz:sldZm>
                    <pslz:sldZmObj sldId="269" cId="3799356586">
                      <pslz:zmPr id="{42A0AADD-B7A5-4C0B-A233-5FDD17697CA5}" transitionDur="1000">
                        <p166:blipFill xmlns:p166="http://schemas.microsoft.com/office/powerpoint/2016/6/main">
                          <a:blip r:embed="rId13"/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 rot="900000">
                            <a:off x="0" y="0"/>
                            <a:ext cx="2348924" cy="1247679"/>
                          </a:xfrm>
                          <a:prstGeom prst="rect">
                            <a:avLst/>
                          </a:prstGeom>
                          <a:ln w="3175">
                            <a:solidFill>
                              <a:prstClr val="ltGray"/>
                            </a:solidFill>
                          </a:ln>
                        </p166:spPr>
                      </pslz:zmPr>
                    </pslz:sldZmObj>
                  </pslz:sldZm>
                </a:graphicData>
              </a:graphic>
            </p:graphicFrame>
          </mc:Choice>
          <mc:Fallback xmlns="">
            <p:pic>
              <p:nvPicPr>
                <p:cNvPr id="101" name="슬라이드 확대/축소 100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1FC3B0EB-046A-4BC0-9520-7DAA086550DD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 rot="900000">
                  <a:off x="2692211" y="5101759"/>
                  <a:ext cx="2348924" cy="1247679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mc:Fallback>
        </mc:AlternateContent>
      </p:grp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9FCCE227-37D9-48CC-9954-8D91E7129954}"/>
              </a:ext>
            </a:extLst>
          </p:cNvPr>
          <p:cNvGrpSpPr/>
          <p:nvPr/>
        </p:nvGrpSpPr>
        <p:grpSpPr>
          <a:xfrm rot="21216031">
            <a:off x="5486992" y="3836215"/>
            <a:ext cx="2548910" cy="2555603"/>
            <a:chOff x="5938093" y="4063706"/>
            <a:chExt cx="2548910" cy="2555603"/>
          </a:xfrm>
        </p:grpSpPr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0EA3C84E-1E79-4D6A-9D6B-22B13FD7E025}"/>
                </a:ext>
              </a:extLst>
            </p:cNvPr>
            <p:cNvSpPr/>
            <p:nvPr/>
          </p:nvSpPr>
          <p:spPr>
            <a:xfrm>
              <a:off x="5938093" y="4063706"/>
              <a:ext cx="2548910" cy="255560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709F253D-E1FA-4724-A60F-4B287BBF3960}"/>
                </a:ext>
              </a:extLst>
            </p:cNvPr>
            <p:cNvSpPr/>
            <p:nvPr/>
          </p:nvSpPr>
          <p:spPr>
            <a:xfrm>
              <a:off x="6058797" y="4329076"/>
              <a:ext cx="2307502" cy="9458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Ⅴ. </a:t>
              </a:r>
              <a:r>
                <a:rPr lang="ko-KR" altLang="en-US" b="1" dirty="0">
                  <a:solidFill>
                    <a:schemeClr val="tx1"/>
                  </a:solidFill>
                </a:rPr>
                <a:t>다른 장치에</a:t>
              </a:r>
              <a:endParaRPr lang="en-US" altLang="ko-KR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b="1" dirty="0">
                  <a:solidFill>
                    <a:schemeClr val="tx1"/>
                  </a:solidFill>
                </a:rPr>
                <a:t>로그인</a:t>
              </a:r>
              <a:endParaRPr lang="en-US" altLang="ko-KR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b="1" dirty="0">
                  <a:solidFill>
                    <a:schemeClr val="tx1"/>
                  </a:solidFill>
                </a:rPr>
                <a:t>하지 않기</a:t>
              </a:r>
            </a:p>
          </p:txBody>
        </p:sp>
        <mc:AlternateContent xmlns:mc="http://schemas.openxmlformats.org/markup-compatibility/2006" xmlns:pslz="http://schemas.microsoft.com/office/powerpoint/2016/slidezoom">
          <mc:Choice Requires="pslz">
            <p:graphicFrame>
              <p:nvGraphicFramePr>
                <p:cNvPr id="104" name="슬라이드 확대/축소 103">
                  <a:extLst>
                    <a:ext uri="{FF2B5EF4-FFF2-40B4-BE49-F238E27FC236}">
                      <a16:creationId xmlns:a16="http://schemas.microsoft.com/office/drawing/2014/main" id="{3FA91266-2241-4C0A-BA6F-C990EBE5F486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417378714"/>
                    </p:ext>
                  </p:extLst>
                </p:nvPr>
              </p:nvGraphicFramePr>
              <p:xfrm>
                <a:off x="6049969" y="5348999"/>
                <a:ext cx="2325159" cy="1181557"/>
              </p:xfrm>
              <a:graphic>
                <a:graphicData uri="http://schemas.microsoft.com/office/powerpoint/2016/slidezoom">
                  <pslz:sldZm>
                    <pslz:sldZmObj sldId="270" cId="170305055">
                      <pslz:zmPr id="{5AE52852-ECEB-4906-BFF4-E8B8B0AFFCBD}" transitionDur="1000">
                        <p166:blipFill xmlns:p166="http://schemas.microsoft.com/office/powerpoint/2016/6/main">
                          <a:blip r:embed="rId16"/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 rot="21216031">
                            <a:off x="0" y="0"/>
                            <a:ext cx="2325159" cy="1181557"/>
                          </a:xfrm>
                          <a:prstGeom prst="rect">
                            <a:avLst/>
                          </a:prstGeom>
                          <a:ln w="3175">
                            <a:solidFill>
                              <a:prstClr val="ltGray"/>
                            </a:solidFill>
                          </a:ln>
                        </p166:spPr>
                      </pslz:zmPr>
                    </pslz:sldZmObj>
                  </pslz:sldZm>
                </a:graphicData>
              </a:graphic>
            </p:graphicFrame>
          </mc:Choice>
          <mc:Fallback xmlns="">
            <p:pic>
              <p:nvPicPr>
                <p:cNvPr id="104" name="슬라이드 확대/축소 103">
                  <a:hlinkClick r:id="rId17" action="ppaction://hlinksldjump"/>
                  <a:extLst>
                    <a:ext uri="{FF2B5EF4-FFF2-40B4-BE49-F238E27FC236}">
                      <a16:creationId xmlns:a16="http://schemas.microsoft.com/office/drawing/2014/main" id="{3FA91266-2241-4C0A-BA6F-C990EBE5F486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 rot="21216031">
                  <a:off x="5665551" y="5117780"/>
                  <a:ext cx="2325159" cy="1181557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mc:Fallback>
        </mc:AlternateContent>
      </p:grp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C3118D81-A7BD-44D4-BFBF-1DA364A25B99}"/>
              </a:ext>
            </a:extLst>
          </p:cNvPr>
          <p:cNvGrpSpPr/>
          <p:nvPr/>
        </p:nvGrpSpPr>
        <p:grpSpPr>
          <a:xfrm>
            <a:off x="8445678" y="2793397"/>
            <a:ext cx="2548910" cy="2555603"/>
            <a:chOff x="9100922" y="2996656"/>
            <a:chExt cx="2548910" cy="2555603"/>
          </a:xfrm>
        </p:grpSpPr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AD480667-A934-4F0E-BE03-887172F5BF19}"/>
                </a:ext>
              </a:extLst>
            </p:cNvPr>
            <p:cNvSpPr/>
            <p:nvPr/>
          </p:nvSpPr>
          <p:spPr>
            <a:xfrm>
              <a:off x="9100922" y="2996656"/>
              <a:ext cx="2548910" cy="255560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CCC78F6C-F229-40F4-988D-82120766C482}"/>
                </a:ext>
              </a:extLst>
            </p:cNvPr>
            <p:cNvSpPr/>
            <p:nvPr/>
          </p:nvSpPr>
          <p:spPr>
            <a:xfrm>
              <a:off x="9221626" y="3297049"/>
              <a:ext cx="2307502" cy="593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Ⅵ. </a:t>
              </a:r>
              <a:r>
                <a:rPr lang="ko-KR" altLang="en-US" b="1" dirty="0">
                  <a:solidFill>
                    <a:schemeClr val="tx1"/>
                  </a:solidFill>
                </a:rPr>
                <a:t>광고 클릭 주의</a:t>
              </a:r>
            </a:p>
          </p:txBody>
        </p:sp>
        <mc:AlternateContent xmlns:mc="http://schemas.openxmlformats.org/markup-compatibility/2006" xmlns:pslz="http://schemas.microsoft.com/office/powerpoint/2016/slidezoom">
          <mc:Choice Requires="pslz">
            <p:graphicFrame>
              <p:nvGraphicFramePr>
                <p:cNvPr id="107" name="슬라이드 확대/축소 106">
                  <a:extLst>
                    <a:ext uri="{FF2B5EF4-FFF2-40B4-BE49-F238E27FC236}">
                      <a16:creationId xmlns:a16="http://schemas.microsoft.com/office/drawing/2014/main" id="{F368B9D5-9FDD-4100-9CEC-E0B694E7E4DC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616181650"/>
                    </p:ext>
                  </p:extLst>
                </p:nvPr>
              </p:nvGraphicFramePr>
              <p:xfrm>
                <a:off x="9221626" y="3979295"/>
                <a:ext cx="2307502" cy="1440711"/>
              </p:xfrm>
              <a:graphic>
                <a:graphicData uri="http://schemas.microsoft.com/office/powerpoint/2016/slidezoom">
                  <pslz:sldZm>
                    <pslz:sldZmObj sldId="271" cId="985674664">
                      <pslz:zmPr id="{20A4F19A-BCBB-4372-B749-92169A5EE978}" transitionDur="1000">
                        <p166:blipFill xmlns:p166="http://schemas.microsoft.com/office/powerpoint/2016/6/main">
                          <a:blip r:embed="rId19"/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2307502" cy="1440711"/>
                          </a:xfrm>
                          <a:prstGeom prst="rect">
                            <a:avLst/>
                          </a:prstGeom>
                          <a:ln w="3175">
                            <a:solidFill>
                              <a:prstClr val="ltGray"/>
                            </a:solidFill>
                          </a:ln>
                        </p166:spPr>
                      </pslz:zmPr>
                    </pslz:sldZmObj>
                  </pslz:sldZm>
                </a:graphicData>
              </a:graphic>
            </p:graphicFrame>
          </mc:Choice>
          <mc:Fallback xmlns="">
            <p:pic>
              <p:nvPicPr>
                <p:cNvPr id="107" name="슬라이드 확대/축소 106">
                  <a:hlinkClick r:id="rId20" action="ppaction://hlinksldjump"/>
                  <a:extLst>
                    <a:ext uri="{FF2B5EF4-FFF2-40B4-BE49-F238E27FC236}">
                      <a16:creationId xmlns:a16="http://schemas.microsoft.com/office/drawing/2014/main" id="{F368B9D5-9FDD-4100-9CEC-E0B694E7E4DC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566382" y="3776036"/>
                  <a:ext cx="2307502" cy="1440711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mc:Fallback>
        </mc:AlternateContent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2BF81AC8-BF8F-4309-A36B-A0A6D7A009DF}"/>
              </a:ext>
            </a:extLst>
          </p:cNvPr>
          <p:cNvSpPr txBox="1"/>
          <p:nvPr/>
        </p:nvSpPr>
        <p:spPr>
          <a:xfrm>
            <a:off x="0" y="6627168"/>
            <a:ext cx="1981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[</a:t>
            </a:r>
            <a:r>
              <a:rPr lang="ko-KR" altLang="en-US" sz="900" dirty="0">
                <a:solidFill>
                  <a:srgbClr val="777777"/>
                </a:solidFill>
                <a:latin typeface="Helvetica Neue"/>
              </a:rPr>
              <a:t>출처 </a:t>
            </a:r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: KISA </a:t>
            </a:r>
            <a:r>
              <a:rPr lang="ko-KR" altLang="en-US" sz="900" dirty="0">
                <a:solidFill>
                  <a:srgbClr val="777777"/>
                </a:solidFill>
                <a:latin typeface="Helvetica Neue"/>
              </a:rPr>
              <a:t>카드 뉴스</a:t>
            </a:r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]</a:t>
            </a:r>
            <a:endParaRPr lang="ko-KR" altLang="en-US" sz="900" dirty="0">
              <a:solidFill>
                <a:srgbClr val="777777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74616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BD0DD8A6-8C1C-4930-8318-C5F164C36C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48"/>
          <a:stretch/>
        </p:blipFill>
        <p:spPr>
          <a:xfrm>
            <a:off x="2205782" y="3429001"/>
            <a:ext cx="7780435" cy="3276600"/>
          </a:xfrm>
          <a:prstGeom prst="rect">
            <a:avLst/>
          </a:prstGeom>
        </p:spPr>
      </p:pic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1D6D3C9-06EE-4D67-93B0-765369E8CA78}"/>
              </a:ext>
            </a:extLst>
          </p:cNvPr>
          <p:cNvSpPr/>
          <p:nvPr/>
        </p:nvSpPr>
        <p:spPr>
          <a:xfrm>
            <a:off x="550863" y="333375"/>
            <a:ext cx="11090275" cy="2917825"/>
          </a:xfrm>
          <a:prstGeom prst="roundRect">
            <a:avLst>
              <a:gd name="adj" fmla="val 10698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84B928-59FD-4C42-91CC-F41A34CBC232}"/>
              </a:ext>
            </a:extLst>
          </p:cNvPr>
          <p:cNvSpPr txBox="1"/>
          <p:nvPr/>
        </p:nvSpPr>
        <p:spPr>
          <a:xfrm>
            <a:off x="797946" y="545792"/>
            <a:ext cx="1065348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b="1" dirty="0">
                <a:latin typeface="+mn-ea"/>
              </a:rPr>
              <a:t>나의 일상을 공유하는 </a:t>
            </a:r>
            <a:r>
              <a:rPr lang="en-US" altLang="ko-KR" sz="2600" b="1" dirty="0">
                <a:latin typeface="+mn-ea"/>
              </a:rPr>
              <a:t>SNS</a:t>
            </a:r>
            <a:r>
              <a:rPr lang="ko-KR" altLang="en-US" sz="2600" b="1" dirty="0">
                <a:latin typeface="+mn-ea"/>
              </a:rPr>
              <a:t>는 재미있지만 </a:t>
            </a:r>
            <a:r>
              <a:rPr lang="ko-KR" altLang="en-US" sz="2600" b="1" dirty="0">
                <a:solidFill>
                  <a:srgbClr val="00B0F0"/>
                </a:solidFill>
                <a:latin typeface="+mn-ea"/>
              </a:rPr>
              <a:t>보안측면에서는 위험해요</a:t>
            </a:r>
            <a:r>
              <a:rPr lang="en-US" altLang="ko-KR" sz="2600" b="1" dirty="0">
                <a:solidFill>
                  <a:srgbClr val="00B0F0"/>
                </a:solidFill>
                <a:latin typeface="+mn-ea"/>
              </a:rPr>
              <a:t>!</a:t>
            </a:r>
          </a:p>
          <a:p>
            <a:endParaRPr lang="en-US" altLang="ko-KR" sz="2600" b="1" dirty="0">
              <a:latin typeface="+mn-ea"/>
            </a:endParaRPr>
          </a:p>
          <a:p>
            <a:r>
              <a:rPr lang="ko-KR" altLang="en-US" sz="2600" b="1" dirty="0">
                <a:latin typeface="+mn-ea"/>
              </a:rPr>
              <a:t>소셜미디어를 이용할 때 특히 현재 위치에서 공유설정은 사용하지 않는 것이 좋아요</a:t>
            </a:r>
            <a:r>
              <a:rPr lang="en-US" altLang="ko-KR" sz="2600" b="1" dirty="0">
                <a:latin typeface="+mn-ea"/>
              </a:rPr>
              <a:t>. </a:t>
            </a:r>
            <a:r>
              <a:rPr lang="ko-KR" altLang="en-US" sz="2600" b="1" dirty="0">
                <a:latin typeface="+mn-ea"/>
              </a:rPr>
              <a:t>그리고 </a:t>
            </a:r>
            <a:r>
              <a:rPr lang="ko-KR" altLang="en-US" sz="2600" b="1" dirty="0">
                <a:solidFill>
                  <a:srgbClr val="00B0F0"/>
                </a:solidFill>
                <a:latin typeface="+mn-ea"/>
              </a:rPr>
              <a:t>꼭</a:t>
            </a:r>
            <a:r>
              <a:rPr lang="en-US" altLang="ko-KR" sz="2600" b="1" dirty="0">
                <a:solidFill>
                  <a:srgbClr val="00B0F0"/>
                </a:solidFill>
                <a:latin typeface="+mn-ea"/>
              </a:rPr>
              <a:t>! </a:t>
            </a:r>
            <a:r>
              <a:rPr lang="ko-KR" altLang="en-US" sz="2600" b="1" dirty="0">
                <a:solidFill>
                  <a:srgbClr val="00B0F0"/>
                </a:solidFill>
                <a:latin typeface="+mn-ea"/>
              </a:rPr>
              <a:t>보안설정을 확인 </a:t>
            </a:r>
            <a:r>
              <a:rPr lang="ko-KR" altLang="en-US" sz="2600" b="1" dirty="0">
                <a:latin typeface="+mn-ea"/>
              </a:rPr>
              <a:t>하세요</a:t>
            </a:r>
            <a:endParaRPr lang="en-US" altLang="ko-KR" sz="2600" b="1" dirty="0">
              <a:latin typeface="+mn-ea"/>
            </a:endParaRPr>
          </a:p>
          <a:p>
            <a:endParaRPr lang="en-US" altLang="ko-KR" sz="2600" b="1" dirty="0">
              <a:latin typeface="+mn-ea"/>
            </a:endParaRPr>
          </a:p>
          <a:p>
            <a:r>
              <a:rPr lang="ko-KR" altLang="en-US" sz="2600" b="1" dirty="0">
                <a:latin typeface="+mn-ea"/>
              </a:rPr>
              <a:t>낯선 사람이 개인 정보를 볼 수 있도록 하는 설정은 </a:t>
            </a:r>
            <a:r>
              <a:rPr lang="ko-KR" altLang="en-US" sz="2600" b="1" dirty="0" err="1">
                <a:latin typeface="+mn-ea"/>
              </a:rPr>
              <a:t>꺼주셔야</a:t>
            </a:r>
            <a:r>
              <a:rPr lang="ko-KR" altLang="en-US" sz="2600" b="1" dirty="0">
                <a:latin typeface="+mn-ea"/>
              </a:rPr>
              <a:t> 해요</a:t>
            </a:r>
            <a:r>
              <a:rPr lang="en-US" altLang="ko-KR" sz="2600" b="1" dirty="0">
                <a:latin typeface="+mn-ea"/>
              </a:rPr>
              <a:t>!</a:t>
            </a:r>
            <a:endParaRPr lang="ko-KR" altLang="en-US" sz="2600" b="1" dirty="0">
              <a:latin typeface="+mn-ea"/>
            </a:endParaRPr>
          </a:p>
        </p:txBody>
      </p:sp>
      <p:sp>
        <p:nvSpPr>
          <p:cNvPr id="12" name="직각 삼각형 11">
            <a:extLst>
              <a:ext uri="{FF2B5EF4-FFF2-40B4-BE49-F238E27FC236}">
                <a16:creationId xmlns:a16="http://schemas.microsoft.com/office/drawing/2014/main" id="{985C2174-0DAF-49DA-B14E-12C4D2876A6C}"/>
              </a:ext>
            </a:extLst>
          </p:cNvPr>
          <p:cNvSpPr/>
          <p:nvPr/>
        </p:nvSpPr>
        <p:spPr>
          <a:xfrm rot="16200000">
            <a:off x="10588698" y="5254698"/>
            <a:ext cx="1603302" cy="1603302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슬라이드 번호 개체 틀 3">
            <a:extLst>
              <a:ext uri="{FF2B5EF4-FFF2-40B4-BE49-F238E27FC236}">
                <a16:creationId xmlns:a16="http://schemas.microsoft.com/office/drawing/2014/main" id="{CDE3F042-69AF-48F4-B7AF-FD08A65CA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570" y="6327714"/>
            <a:ext cx="711727" cy="365125"/>
          </a:xfrm>
        </p:spPr>
        <p:txBody>
          <a:bodyPr/>
          <a:lstStyle/>
          <a:p>
            <a:fld id="{581CFF6E-A222-45ED-9B91-E4B66710DBA2}" type="slidenum">
              <a:rPr lang="ko-KR" altLang="en-US" sz="2000" b="1" smtClean="0">
                <a:solidFill>
                  <a:schemeClr val="bg1"/>
                </a:solidFill>
              </a:rPr>
              <a:t>10</a:t>
            </a:fld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301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1D6D3C9-06EE-4D67-93B0-765369E8CA78}"/>
              </a:ext>
            </a:extLst>
          </p:cNvPr>
          <p:cNvSpPr/>
          <p:nvPr/>
        </p:nvSpPr>
        <p:spPr>
          <a:xfrm>
            <a:off x="550863" y="333375"/>
            <a:ext cx="11090275" cy="3140296"/>
          </a:xfrm>
          <a:prstGeom prst="roundRect">
            <a:avLst>
              <a:gd name="adj" fmla="val 10698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84B928-59FD-4C42-91CC-F41A34CBC232}"/>
              </a:ext>
            </a:extLst>
          </p:cNvPr>
          <p:cNvSpPr txBox="1"/>
          <p:nvPr/>
        </p:nvSpPr>
        <p:spPr>
          <a:xfrm>
            <a:off x="797946" y="456973"/>
            <a:ext cx="1065348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b="1" dirty="0">
                <a:latin typeface="+mn-ea"/>
              </a:rPr>
              <a:t>여전히 많은 사람들이 </a:t>
            </a:r>
            <a:r>
              <a:rPr lang="en-US" altLang="ko-KR" sz="2600" b="1" dirty="0">
                <a:latin typeface="+mn-ea"/>
              </a:rPr>
              <a:t>HTTP </a:t>
            </a:r>
            <a:r>
              <a:rPr lang="ko-KR" altLang="en-US" sz="2600" b="1" dirty="0">
                <a:latin typeface="+mn-ea"/>
              </a:rPr>
              <a:t>사이트가 안전하지 않고 해커가 쉽게 찾을 수 있다는 사실을 잘 모르고 있어요</a:t>
            </a:r>
            <a:r>
              <a:rPr lang="en-US" altLang="ko-KR" sz="2600" b="1" dirty="0">
                <a:latin typeface="+mn-ea"/>
              </a:rPr>
              <a:t>!</a:t>
            </a:r>
          </a:p>
          <a:p>
            <a:endParaRPr lang="en-US" altLang="ko-KR" sz="2600" b="1" dirty="0">
              <a:latin typeface="+mn-ea"/>
            </a:endParaRPr>
          </a:p>
          <a:p>
            <a:r>
              <a:rPr lang="ko-KR" altLang="en-US" sz="2600" b="1" dirty="0">
                <a:latin typeface="+mn-ea"/>
              </a:rPr>
              <a:t>사이트가 </a:t>
            </a:r>
            <a:r>
              <a:rPr lang="en-US" altLang="ko-KR" sz="2600" b="1" dirty="0">
                <a:latin typeface="+mn-ea"/>
              </a:rPr>
              <a:t>[http</a:t>
            </a:r>
            <a:r>
              <a:rPr lang="en-US" altLang="ko-KR" sz="2600" b="1" dirty="0">
                <a:solidFill>
                  <a:srgbClr val="FF0000"/>
                </a:solidFill>
                <a:latin typeface="+mn-ea"/>
              </a:rPr>
              <a:t>S</a:t>
            </a:r>
            <a:r>
              <a:rPr lang="en-US" altLang="ko-KR" sz="2600" b="1" dirty="0">
                <a:latin typeface="+mn-ea"/>
              </a:rPr>
              <a:t>://]</a:t>
            </a:r>
            <a:r>
              <a:rPr lang="ko-KR" altLang="en-US" sz="2600" b="1" dirty="0">
                <a:latin typeface="+mn-ea"/>
              </a:rPr>
              <a:t>로 시작하지 않으면 </a:t>
            </a:r>
            <a:r>
              <a:rPr lang="ko-KR" altLang="en-US" sz="2600" b="1" dirty="0">
                <a:solidFill>
                  <a:srgbClr val="00B0F0"/>
                </a:solidFill>
                <a:latin typeface="+mn-ea"/>
              </a:rPr>
              <a:t>정보 입력에 주의하세요</a:t>
            </a:r>
            <a:r>
              <a:rPr lang="en-US" altLang="ko-KR" sz="2600" b="1" dirty="0">
                <a:solidFill>
                  <a:srgbClr val="00B0F0"/>
                </a:solidFill>
                <a:latin typeface="+mn-ea"/>
              </a:rPr>
              <a:t>!</a:t>
            </a:r>
          </a:p>
          <a:p>
            <a:endParaRPr lang="en-US" altLang="ko-KR" sz="2600" b="1" dirty="0">
              <a:solidFill>
                <a:srgbClr val="00B0F0"/>
              </a:solidFill>
              <a:latin typeface="+mn-ea"/>
            </a:endParaRPr>
          </a:p>
          <a:p>
            <a:r>
              <a:rPr lang="en-US" altLang="ko-KR" sz="2600" b="1" dirty="0" err="1">
                <a:latin typeface="+mn-ea"/>
              </a:rPr>
              <a:t>http</a:t>
            </a:r>
            <a:r>
              <a:rPr lang="en-US" altLang="ko-KR" sz="2600" b="1" dirty="0" err="1">
                <a:solidFill>
                  <a:srgbClr val="FF0000"/>
                </a:solidFill>
                <a:latin typeface="+mn-ea"/>
              </a:rPr>
              <a:t>S</a:t>
            </a:r>
            <a:r>
              <a:rPr lang="ko-KR" altLang="en-US" sz="2600" b="1" dirty="0">
                <a:latin typeface="+mn-ea"/>
              </a:rPr>
              <a:t>로 시작되는 사이트를 이용하는 것은 모든 데이터가 </a:t>
            </a:r>
            <a:r>
              <a:rPr lang="ko-KR" altLang="en-US" sz="2600" b="1" dirty="0">
                <a:solidFill>
                  <a:srgbClr val="00B0F0"/>
                </a:solidFill>
                <a:latin typeface="+mn-ea"/>
              </a:rPr>
              <a:t>암호화되어 안전해요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5557306-D37C-4946-AED0-0F56864C86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03"/>
          <a:stretch/>
        </p:blipFill>
        <p:spPr>
          <a:xfrm>
            <a:off x="2148851" y="3604755"/>
            <a:ext cx="7951674" cy="3140296"/>
          </a:xfrm>
          <a:prstGeom prst="rect">
            <a:avLst/>
          </a:prstGeom>
        </p:spPr>
      </p:pic>
      <p:sp>
        <p:nvSpPr>
          <p:cNvPr id="7" name="직각 삼각형 6">
            <a:extLst>
              <a:ext uri="{FF2B5EF4-FFF2-40B4-BE49-F238E27FC236}">
                <a16:creationId xmlns:a16="http://schemas.microsoft.com/office/drawing/2014/main" id="{F33BD0AA-FAB9-46ED-9061-6B954E13688D}"/>
              </a:ext>
            </a:extLst>
          </p:cNvPr>
          <p:cNvSpPr/>
          <p:nvPr/>
        </p:nvSpPr>
        <p:spPr>
          <a:xfrm rot="16200000">
            <a:off x="10588698" y="5254698"/>
            <a:ext cx="1603302" cy="1603302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슬라이드 번호 개체 틀 3">
            <a:extLst>
              <a:ext uri="{FF2B5EF4-FFF2-40B4-BE49-F238E27FC236}">
                <a16:creationId xmlns:a16="http://schemas.microsoft.com/office/drawing/2014/main" id="{A3FD06B8-BD0E-46CF-9BC7-DC5975716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570" y="6327714"/>
            <a:ext cx="711727" cy="365125"/>
          </a:xfrm>
        </p:spPr>
        <p:txBody>
          <a:bodyPr/>
          <a:lstStyle/>
          <a:p>
            <a:fld id="{581CFF6E-A222-45ED-9B91-E4B66710DBA2}" type="slidenum">
              <a:rPr lang="ko-KR" altLang="en-US" sz="2000" b="1" smtClean="0">
                <a:solidFill>
                  <a:schemeClr val="bg1"/>
                </a:solidFill>
              </a:rPr>
              <a:t>11</a:t>
            </a:fld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580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A000637D-689C-41B6-B9B9-A490324C0DF1}"/>
              </a:ext>
            </a:extLst>
          </p:cNvPr>
          <p:cNvGrpSpPr/>
          <p:nvPr/>
        </p:nvGrpSpPr>
        <p:grpSpPr>
          <a:xfrm>
            <a:off x="550864" y="1638326"/>
            <a:ext cx="6067650" cy="3581346"/>
            <a:chOff x="550864" y="1638326"/>
            <a:chExt cx="6067650" cy="358134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C84B928-59FD-4C42-91CC-F41A34CBC232}"/>
                </a:ext>
              </a:extLst>
            </p:cNvPr>
            <p:cNvSpPr txBox="1"/>
            <p:nvPr/>
          </p:nvSpPr>
          <p:spPr>
            <a:xfrm>
              <a:off x="774530" y="1782395"/>
              <a:ext cx="5620319" cy="3293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600" b="1" dirty="0">
                  <a:latin typeface="+mn-ea"/>
                </a:rPr>
                <a:t>조금은 귀찮더라도 모든 앱과 장치는 </a:t>
              </a:r>
              <a:r>
                <a:rPr lang="ko-KR" altLang="en-US" sz="2600" b="1" dirty="0">
                  <a:solidFill>
                    <a:srgbClr val="00B0F0"/>
                  </a:solidFill>
                  <a:latin typeface="+mn-ea"/>
                </a:rPr>
                <a:t>항상 최신 버전으로 업데이트</a:t>
              </a:r>
              <a:r>
                <a:rPr lang="ko-KR" altLang="en-US" sz="2600" b="1" dirty="0">
                  <a:latin typeface="+mn-ea"/>
                </a:rPr>
                <a:t> 하는 습관이 정말 중요해요</a:t>
              </a:r>
              <a:endParaRPr lang="en-US" altLang="ko-KR" sz="2600" b="1" dirty="0">
                <a:latin typeface="+mn-ea"/>
              </a:endParaRPr>
            </a:p>
            <a:p>
              <a:endParaRPr lang="en-US" altLang="ko-KR" sz="2600" b="1" dirty="0">
                <a:latin typeface="+mn-ea"/>
              </a:endParaRPr>
            </a:p>
            <a:p>
              <a:endParaRPr lang="en-US" altLang="ko-KR" sz="2600" b="1" dirty="0">
                <a:solidFill>
                  <a:srgbClr val="00B0F0"/>
                </a:solidFill>
                <a:latin typeface="+mn-ea"/>
              </a:endParaRPr>
            </a:p>
            <a:p>
              <a:r>
                <a:rPr lang="ko-KR" altLang="en-US" sz="2600" b="1" dirty="0">
                  <a:latin typeface="+mn-ea"/>
                </a:rPr>
                <a:t>업데이트에는 </a:t>
              </a:r>
              <a:r>
                <a:rPr lang="ko-KR" altLang="en-US" sz="2600" b="1" dirty="0">
                  <a:solidFill>
                    <a:srgbClr val="00B0F0"/>
                  </a:solidFill>
                  <a:latin typeface="+mn-ea"/>
                </a:rPr>
                <a:t>보안문제를 해결하는 패치가 포함</a:t>
              </a:r>
              <a:r>
                <a:rPr lang="ko-KR" altLang="en-US" sz="2600" b="1" dirty="0">
                  <a:latin typeface="+mn-ea"/>
                </a:rPr>
                <a:t>되어 있는 경우가 많기 때문이랍니다</a:t>
              </a:r>
              <a:r>
                <a:rPr lang="en-US" altLang="ko-KR" sz="2600" b="1" dirty="0">
                  <a:latin typeface="+mn-ea"/>
                </a:rPr>
                <a:t>!</a:t>
              </a:r>
              <a:endParaRPr lang="ko-KR" altLang="en-US" sz="2600" b="1" dirty="0">
                <a:latin typeface="+mn-ea"/>
              </a:endParaRPr>
            </a:p>
          </p:txBody>
        </p:sp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B1D6D3C9-06EE-4D67-93B0-765369E8CA78}"/>
                </a:ext>
              </a:extLst>
            </p:cNvPr>
            <p:cNvSpPr/>
            <p:nvPr/>
          </p:nvSpPr>
          <p:spPr>
            <a:xfrm>
              <a:off x="550864" y="1638326"/>
              <a:ext cx="6067650" cy="3581346"/>
            </a:xfrm>
            <a:prstGeom prst="roundRect">
              <a:avLst>
                <a:gd name="adj" fmla="val 10698"/>
              </a:avLst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0F37FF0F-2F01-4F7A-9DE8-9F53247EB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849" y="153644"/>
            <a:ext cx="3959449" cy="6550711"/>
          </a:xfrm>
          <a:prstGeom prst="rect">
            <a:avLst/>
          </a:prstGeom>
        </p:spPr>
      </p:pic>
      <p:sp>
        <p:nvSpPr>
          <p:cNvPr id="12" name="직각 삼각형 11">
            <a:extLst>
              <a:ext uri="{FF2B5EF4-FFF2-40B4-BE49-F238E27FC236}">
                <a16:creationId xmlns:a16="http://schemas.microsoft.com/office/drawing/2014/main" id="{E1C20487-AF0C-4A06-841B-F32406D07852}"/>
              </a:ext>
            </a:extLst>
          </p:cNvPr>
          <p:cNvSpPr/>
          <p:nvPr/>
        </p:nvSpPr>
        <p:spPr>
          <a:xfrm rot="16200000">
            <a:off x="10588698" y="5254698"/>
            <a:ext cx="1603302" cy="1603302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슬라이드 번호 개체 틀 3">
            <a:extLst>
              <a:ext uri="{FF2B5EF4-FFF2-40B4-BE49-F238E27FC236}">
                <a16:creationId xmlns:a16="http://schemas.microsoft.com/office/drawing/2014/main" id="{157FE38C-8826-4AED-A77E-27015AD54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570" y="6327714"/>
            <a:ext cx="711727" cy="365125"/>
          </a:xfrm>
        </p:spPr>
        <p:txBody>
          <a:bodyPr/>
          <a:lstStyle/>
          <a:p>
            <a:fld id="{581CFF6E-A222-45ED-9B91-E4B66710DBA2}" type="slidenum">
              <a:rPr lang="ko-KR" altLang="en-US" sz="2000" b="1" smtClean="0">
                <a:solidFill>
                  <a:schemeClr val="bg1"/>
                </a:solidFill>
              </a:rPr>
              <a:t>12</a:t>
            </a:fld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369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A000637D-689C-41B6-B9B9-A490324C0DF1}"/>
              </a:ext>
            </a:extLst>
          </p:cNvPr>
          <p:cNvGrpSpPr/>
          <p:nvPr/>
        </p:nvGrpSpPr>
        <p:grpSpPr>
          <a:xfrm>
            <a:off x="550864" y="1202898"/>
            <a:ext cx="6067650" cy="4443160"/>
            <a:chOff x="550864" y="1638326"/>
            <a:chExt cx="6067650" cy="444316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C84B928-59FD-4C42-91CC-F41A34CBC232}"/>
                </a:ext>
              </a:extLst>
            </p:cNvPr>
            <p:cNvSpPr txBox="1"/>
            <p:nvPr/>
          </p:nvSpPr>
          <p:spPr>
            <a:xfrm>
              <a:off x="774530" y="1782395"/>
              <a:ext cx="5620319" cy="4093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600" b="1" dirty="0">
                  <a:solidFill>
                    <a:srgbClr val="00B0F0"/>
                  </a:solidFill>
                  <a:latin typeface="+mn-ea"/>
                </a:rPr>
                <a:t>“</a:t>
              </a:r>
              <a:r>
                <a:rPr lang="ko-KR" altLang="en-US" sz="2600" b="1" dirty="0">
                  <a:solidFill>
                    <a:srgbClr val="00B0F0"/>
                  </a:solidFill>
                  <a:latin typeface="+mn-ea"/>
                </a:rPr>
                <a:t>앱</a:t>
              </a:r>
              <a:r>
                <a:rPr lang="en-US" altLang="ko-KR" sz="2600" b="1" dirty="0">
                  <a:solidFill>
                    <a:srgbClr val="00B0F0"/>
                  </a:solidFill>
                  <a:latin typeface="+mn-ea"/>
                </a:rPr>
                <a:t>”</a:t>
              </a:r>
              <a:r>
                <a:rPr lang="ko-KR" altLang="en-US" sz="2600" b="1" dirty="0">
                  <a:solidFill>
                    <a:srgbClr val="00B0F0"/>
                  </a:solidFill>
                  <a:latin typeface="+mn-ea"/>
                </a:rPr>
                <a:t>은 침입자가 당신의 스마트폰에 진입하는 통로</a:t>
              </a:r>
              <a:r>
                <a:rPr lang="ko-KR" altLang="en-US" sz="2600" b="1" dirty="0">
                  <a:latin typeface="+mn-ea"/>
                </a:rPr>
                <a:t>로 악용하는 경우 아주 위험해질 수 있어요</a:t>
              </a:r>
              <a:endParaRPr lang="en-US" altLang="ko-KR" sz="2600" b="1" dirty="0">
                <a:latin typeface="+mn-ea"/>
              </a:endParaRPr>
            </a:p>
            <a:p>
              <a:endParaRPr lang="en-US" altLang="ko-KR" sz="2600" b="1" dirty="0">
                <a:latin typeface="+mn-ea"/>
              </a:endParaRPr>
            </a:p>
            <a:p>
              <a:r>
                <a:rPr lang="ko-KR" altLang="en-US" sz="2600" b="1" dirty="0">
                  <a:latin typeface="+mn-ea"/>
                </a:rPr>
                <a:t>더 이상 사용하지 않는 앱을 방치하는 것은 나의 스마트폰에 들어올 수 있게 문을 열어주는 것과 같겠죠</a:t>
              </a:r>
              <a:r>
                <a:rPr lang="en-US" altLang="ko-KR" sz="2600" b="1" dirty="0">
                  <a:latin typeface="+mn-ea"/>
                </a:rPr>
                <a:t>?</a:t>
              </a:r>
            </a:p>
            <a:p>
              <a:endParaRPr lang="en-US" altLang="ko-KR" sz="2600" b="1" dirty="0">
                <a:latin typeface="+mn-ea"/>
              </a:endParaRPr>
            </a:p>
            <a:p>
              <a:r>
                <a:rPr lang="ko-KR" altLang="en-US" sz="2600" b="1" dirty="0">
                  <a:solidFill>
                    <a:srgbClr val="00B0F0"/>
                  </a:solidFill>
                  <a:latin typeface="+mn-ea"/>
                </a:rPr>
                <a:t>사용하지 않는 </a:t>
              </a:r>
              <a:r>
                <a:rPr lang="en-US" altLang="ko-KR" sz="2600" b="1" dirty="0">
                  <a:solidFill>
                    <a:srgbClr val="00B0F0"/>
                  </a:solidFill>
                  <a:latin typeface="+mn-ea"/>
                </a:rPr>
                <a:t>“</a:t>
              </a:r>
              <a:r>
                <a:rPr lang="ko-KR" altLang="en-US" sz="2600" b="1" dirty="0">
                  <a:solidFill>
                    <a:srgbClr val="00B0F0"/>
                  </a:solidFill>
                  <a:latin typeface="+mn-ea"/>
                </a:rPr>
                <a:t>앱</a:t>
              </a:r>
              <a:r>
                <a:rPr lang="en-US" altLang="ko-KR" sz="2600" b="1" dirty="0">
                  <a:solidFill>
                    <a:srgbClr val="00B0F0"/>
                  </a:solidFill>
                  <a:latin typeface="+mn-ea"/>
                </a:rPr>
                <a:t>＂</a:t>
              </a:r>
              <a:r>
                <a:rPr lang="ko-KR" altLang="en-US" sz="2600" b="1" dirty="0">
                  <a:solidFill>
                    <a:srgbClr val="00B0F0"/>
                  </a:solidFill>
                  <a:latin typeface="+mn-ea"/>
                </a:rPr>
                <a:t>은 삭제</a:t>
              </a:r>
              <a:r>
                <a:rPr lang="ko-KR" altLang="en-US" sz="2600" b="1" dirty="0">
                  <a:latin typeface="+mn-ea"/>
                </a:rPr>
                <a:t>하는 것을 추천합니다</a:t>
              </a:r>
              <a:r>
                <a:rPr lang="en-US" altLang="ko-KR" sz="2600" b="1" dirty="0">
                  <a:latin typeface="+mn-ea"/>
                </a:rPr>
                <a:t>.!</a:t>
              </a:r>
              <a:endParaRPr lang="ko-KR" altLang="en-US" sz="2600" b="1" dirty="0">
                <a:latin typeface="+mn-ea"/>
              </a:endParaRPr>
            </a:p>
          </p:txBody>
        </p:sp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B1D6D3C9-06EE-4D67-93B0-765369E8CA78}"/>
                </a:ext>
              </a:extLst>
            </p:cNvPr>
            <p:cNvSpPr/>
            <p:nvPr/>
          </p:nvSpPr>
          <p:spPr>
            <a:xfrm>
              <a:off x="550864" y="1638326"/>
              <a:ext cx="6067650" cy="4443160"/>
            </a:xfrm>
            <a:prstGeom prst="roundRect">
              <a:avLst>
                <a:gd name="adj" fmla="val 10698"/>
              </a:avLst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D637E33E-B0E3-4CD2-8692-40DDC5EE6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307" y="409575"/>
            <a:ext cx="3009900" cy="6038850"/>
          </a:xfrm>
          <a:prstGeom prst="rect">
            <a:avLst/>
          </a:prstGeom>
        </p:spPr>
      </p:pic>
      <p:sp>
        <p:nvSpPr>
          <p:cNvPr id="12" name="직각 삼각형 11">
            <a:extLst>
              <a:ext uri="{FF2B5EF4-FFF2-40B4-BE49-F238E27FC236}">
                <a16:creationId xmlns:a16="http://schemas.microsoft.com/office/drawing/2014/main" id="{17EC3518-4146-4E6D-9B0E-6D5FAC402DCB}"/>
              </a:ext>
            </a:extLst>
          </p:cNvPr>
          <p:cNvSpPr/>
          <p:nvPr/>
        </p:nvSpPr>
        <p:spPr>
          <a:xfrm rot="16200000">
            <a:off x="10588698" y="5254698"/>
            <a:ext cx="1603302" cy="1603302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슬라이드 번호 개체 틀 3">
            <a:extLst>
              <a:ext uri="{FF2B5EF4-FFF2-40B4-BE49-F238E27FC236}">
                <a16:creationId xmlns:a16="http://schemas.microsoft.com/office/drawing/2014/main" id="{FE625975-5474-414E-A417-BCEC00D28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570" y="6327714"/>
            <a:ext cx="711727" cy="365125"/>
          </a:xfrm>
        </p:spPr>
        <p:txBody>
          <a:bodyPr/>
          <a:lstStyle/>
          <a:p>
            <a:fld id="{581CFF6E-A222-45ED-9B91-E4B66710DBA2}" type="slidenum">
              <a:rPr lang="ko-KR" altLang="en-US" sz="2000" b="1" smtClean="0">
                <a:solidFill>
                  <a:schemeClr val="bg1"/>
                </a:solidFill>
              </a:rPr>
              <a:t>13</a:t>
            </a:fld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356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A000637D-689C-41B6-B9B9-A490324C0DF1}"/>
              </a:ext>
            </a:extLst>
          </p:cNvPr>
          <p:cNvGrpSpPr/>
          <p:nvPr/>
        </p:nvGrpSpPr>
        <p:grpSpPr>
          <a:xfrm>
            <a:off x="550864" y="1028730"/>
            <a:ext cx="6067650" cy="4806016"/>
            <a:chOff x="550864" y="1638326"/>
            <a:chExt cx="6067650" cy="480601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C84B928-59FD-4C42-91CC-F41A34CBC232}"/>
                </a:ext>
              </a:extLst>
            </p:cNvPr>
            <p:cNvSpPr txBox="1"/>
            <p:nvPr/>
          </p:nvSpPr>
          <p:spPr>
            <a:xfrm>
              <a:off x="774530" y="1782395"/>
              <a:ext cx="5620319" cy="4493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600" b="1" dirty="0">
                  <a:latin typeface="+mn-ea"/>
                </a:rPr>
                <a:t>자신의 </a:t>
              </a:r>
              <a:r>
                <a:rPr lang="en-US" altLang="ko-KR" sz="2600" b="1" dirty="0">
                  <a:latin typeface="+mn-ea"/>
                </a:rPr>
                <a:t>PC</a:t>
              </a:r>
              <a:r>
                <a:rPr lang="ko-KR" altLang="en-US" sz="2600" b="1" dirty="0">
                  <a:latin typeface="+mn-ea"/>
                </a:rPr>
                <a:t>와 노트북</a:t>
              </a:r>
              <a:r>
                <a:rPr lang="en-US" altLang="ko-KR" sz="2600" b="1" dirty="0">
                  <a:latin typeface="+mn-ea"/>
                </a:rPr>
                <a:t>, </a:t>
              </a:r>
              <a:r>
                <a:rPr lang="ko-KR" altLang="en-US" sz="2600" b="1" dirty="0">
                  <a:latin typeface="+mn-ea"/>
                </a:rPr>
                <a:t>태블릿 등은 몰라도 </a:t>
              </a:r>
              <a:r>
                <a:rPr lang="ko-KR" altLang="en-US" sz="2600" b="1" dirty="0">
                  <a:solidFill>
                    <a:srgbClr val="00B0F0"/>
                  </a:solidFill>
                  <a:latin typeface="+mn-ea"/>
                </a:rPr>
                <a:t>다른 사람 또는 공공기기에서 계정에 로그인하지 않는 게 </a:t>
              </a:r>
              <a:r>
                <a:rPr lang="ko-KR" altLang="en-US" sz="2600" b="1" dirty="0">
                  <a:latin typeface="+mn-ea"/>
                </a:rPr>
                <a:t>좋아요</a:t>
              </a:r>
              <a:endParaRPr lang="en-US" altLang="ko-KR" sz="2600" b="1" dirty="0">
                <a:latin typeface="+mn-ea"/>
              </a:endParaRPr>
            </a:p>
            <a:p>
              <a:endParaRPr lang="en-US" altLang="ko-KR" sz="2600" b="1" dirty="0">
                <a:latin typeface="+mn-ea"/>
              </a:endParaRPr>
            </a:p>
            <a:p>
              <a:r>
                <a:rPr lang="ko-KR" altLang="en-US" sz="2600" b="1" dirty="0">
                  <a:latin typeface="+mn-ea"/>
                </a:rPr>
                <a:t>기기에 </a:t>
              </a:r>
              <a:r>
                <a:rPr lang="ko-KR" altLang="en-US" sz="2600" b="1" dirty="0">
                  <a:solidFill>
                    <a:srgbClr val="00B0F0"/>
                  </a:solidFill>
                  <a:latin typeface="+mn-ea"/>
                </a:rPr>
                <a:t>이미 악성 프로그램이 설치</a:t>
              </a:r>
              <a:r>
                <a:rPr lang="ko-KR" altLang="en-US" sz="2600" b="1" dirty="0">
                  <a:latin typeface="+mn-ea"/>
                </a:rPr>
                <a:t>되어 있거나</a:t>
              </a:r>
              <a:r>
                <a:rPr lang="en-US" altLang="ko-KR" sz="2600" b="1" dirty="0">
                  <a:latin typeface="+mn-ea"/>
                </a:rPr>
                <a:t>, </a:t>
              </a:r>
              <a:r>
                <a:rPr lang="ko-KR" altLang="en-US" sz="2600" b="1" dirty="0">
                  <a:solidFill>
                    <a:srgbClr val="00B0F0"/>
                  </a:solidFill>
                  <a:latin typeface="+mn-ea"/>
                </a:rPr>
                <a:t>입력된 정보를 누군가 </a:t>
              </a:r>
              <a:br>
                <a:rPr lang="en-US" altLang="ko-KR" sz="2600" b="1" dirty="0">
                  <a:solidFill>
                    <a:srgbClr val="00B0F0"/>
                  </a:solidFill>
                  <a:latin typeface="+mn-ea"/>
                </a:rPr>
              </a:br>
              <a:r>
                <a:rPr lang="ko-KR" altLang="en-US" sz="2600" b="1" dirty="0">
                  <a:solidFill>
                    <a:srgbClr val="00B0F0"/>
                  </a:solidFill>
                  <a:latin typeface="+mn-ea"/>
                </a:rPr>
                <a:t>훔쳐 갈 수도</a:t>
              </a:r>
              <a:r>
                <a:rPr lang="ko-KR" altLang="en-US" sz="2600" b="1" dirty="0">
                  <a:latin typeface="+mn-ea"/>
                </a:rPr>
                <a:t> 있어요</a:t>
              </a:r>
              <a:r>
                <a:rPr lang="en-US" altLang="ko-KR" sz="2600" b="1" dirty="0">
                  <a:latin typeface="+mn-ea"/>
                </a:rPr>
                <a:t>!</a:t>
              </a:r>
            </a:p>
            <a:p>
              <a:endParaRPr lang="en-US" altLang="ko-KR" sz="2600" b="1" dirty="0">
                <a:latin typeface="+mn-ea"/>
              </a:endParaRPr>
            </a:p>
            <a:p>
              <a:r>
                <a:rPr lang="ko-KR" altLang="en-US" sz="2600" b="1" dirty="0">
                  <a:latin typeface="+mn-ea"/>
                </a:rPr>
                <a:t>그래도 로그인을 해야 한다면</a:t>
              </a:r>
              <a:r>
                <a:rPr lang="en-US" altLang="ko-KR" sz="2600" b="1" dirty="0">
                  <a:latin typeface="+mn-ea"/>
                </a:rPr>
                <a:t>,</a:t>
              </a:r>
            </a:p>
            <a:p>
              <a:r>
                <a:rPr lang="ko-KR" altLang="en-US" sz="2600" b="1" dirty="0">
                  <a:solidFill>
                    <a:srgbClr val="00B0F0"/>
                  </a:solidFill>
                  <a:latin typeface="+mn-ea"/>
                </a:rPr>
                <a:t>①사용 후 꼭 로그아웃하기</a:t>
              </a:r>
              <a:endParaRPr lang="en-US" altLang="ko-KR" sz="2600" b="1" dirty="0">
                <a:solidFill>
                  <a:srgbClr val="00B0F0"/>
                </a:solidFill>
                <a:latin typeface="+mn-ea"/>
              </a:endParaRPr>
            </a:p>
            <a:p>
              <a:r>
                <a:rPr lang="ko-KR" altLang="en-US" sz="2600" b="1" dirty="0">
                  <a:solidFill>
                    <a:srgbClr val="00B0F0"/>
                  </a:solidFill>
                  <a:latin typeface="+mn-ea"/>
                </a:rPr>
                <a:t>②</a:t>
              </a:r>
              <a:r>
                <a:rPr lang="en-US" altLang="ko-KR" sz="2600" b="1" dirty="0">
                  <a:solidFill>
                    <a:srgbClr val="00B0F0"/>
                  </a:solidFill>
                  <a:latin typeface="+mn-ea"/>
                </a:rPr>
                <a:t>1</a:t>
              </a:r>
              <a:r>
                <a:rPr lang="ko-KR" altLang="en-US" sz="2600" b="1" dirty="0">
                  <a:solidFill>
                    <a:srgbClr val="00B0F0"/>
                  </a:solidFill>
                  <a:latin typeface="+mn-ea"/>
                </a:rPr>
                <a:t>회용 로그인 추천</a:t>
              </a:r>
              <a:r>
                <a:rPr lang="en-US" altLang="ko-KR" sz="2600" b="1" dirty="0">
                  <a:solidFill>
                    <a:srgbClr val="00B0F0"/>
                  </a:solidFill>
                  <a:latin typeface="+mn-ea"/>
                </a:rPr>
                <a:t>!</a:t>
              </a:r>
              <a:endParaRPr lang="ko-KR" altLang="en-US" sz="2600" b="1" dirty="0">
                <a:solidFill>
                  <a:srgbClr val="00B0F0"/>
                </a:solidFill>
                <a:latin typeface="+mn-ea"/>
              </a:endParaRPr>
            </a:p>
          </p:txBody>
        </p:sp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B1D6D3C9-06EE-4D67-93B0-765369E8CA78}"/>
                </a:ext>
              </a:extLst>
            </p:cNvPr>
            <p:cNvSpPr/>
            <p:nvPr/>
          </p:nvSpPr>
          <p:spPr>
            <a:xfrm>
              <a:off x="550864" y="1638326"/>
              <a:ext cx="6067650" cy="4806016"/>
            </a:xfrm>
            <a:prstGeom prst="roundRect">
              <a:avLst>
                <a:gd name="adj" fmla="val 10698"/>
              </a:avLst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직각 삼각형 11">
            <a:extLst>
              <a:ext uri="{FF2B5EF4-FFF2-40B4-BE49-F238E27FC236}">
                <a16:creationId xmlns:a16="http://schemas.microsoft.com/office/drawing/2014/main" id="{17EC3518-4146-4E6D-9B0E-6D5FAC402DCB}"/>
              </a:ext>
            </a:extLst>
          </p:cNvPr>
          <p:cNvSpPr/>
          <p:nvPr/>
        </p:nvSpPr>
        <p:spPr>
          <a:xfrm rot="16200000">
            <a:off x="10588698" y="5254698"/>
            <a:ext cx="1603302" cy="1603302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슬라이드 번호 개체 틀 3">
            <a:extLst>
              <a:ext uri="{FF2B5EF4-FFF2-40B4-BE49-F238E27FC236}">
                <a16:creationId xmlns:a16="http://schemas.microsoft.com/office/drawing/2014/main" id="{FE625975-5474-414E-A417-BCEC00D28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570" y="6327714"/>
            <a:ext cx="711727" cy="365125"/>
          </a:xfrm>
        </p:spPr>
        <p:txBody>
          <a:bodyPr/>
          <a:lstStyle/>
          <a:p>
            <a:fld id="{581CFF6E-A222-45ED-9B91-E4B66710DBA2}" type="slidenum">
              <a:rPr lang="ko-KR" altLang="en-US" sz="2000" b="1" smtClean="0">
                <a:solidFill>
                  <a:schemeClr val="bg1"/>
                </a:solidFill>
              </a:rPr>
              <a:t>14</a:t>
            </a:fld>
            <a:endParaRPr lang="ko-KR" altLang="en-US" sz="2000" b="1" dirty="0">
              <a:solidFill>
                <a:schemeClr val="bg1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A0059D9-46E0-4115-A57C-37EF6F1FCA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798" y="585726"/>
            <a:ext cx="3009900" cy="59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5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1D6D3C9-06EE-4D67-93B0-765369E8CA78}"/>
              </a:ext>
            </a:extLst>
          </p:cNvPr>
          <p:cNvSpPr/>
          <p:nvPr/>
        </p:nvSpPr>
        <p:spPr>
          <a:xfrm>
            <a:off x="550863" y="333375"/>
            <a:ext cx="11090275" cy="3095625"/>
          </a:xfrm>
          <a:prstGeom prst="roundRect">
            <a:avLst>
              <a:gd name="adj" fmla="val 10698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84B928-59FD-4C42-91CC-F41A34CBC232}"/>
              </a:ext>
            </a:extLst>
          </p:cNvPr>
          <p:cNvSpPr txBox="1"/>
          <p:nvPr/>
        </p:nvSpPr>
        <p:spPr>
          <a:xfrm>
            <a:off x="769258" y="434637"/>
            <a:ext cx="1065348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b="1" dirty="0">
                <a:latin typeface="+mn-ea"/>
              </a:rPr>
              <a:t>해커들은 매혹적인 광고 뒤에 </a:t>
            </a:r>
            <a:r>
              <a:rPr lang="ko-KR" altLang="en-US" sz="2600" b="1" dirty="0">
                <a:solidFill>
                  <a:srgbClr val="00B0F0"/>
                </a:solidFill>
                <a:latin typeface="+mn-ea"/>
              </a:rPr>
              <a:t>악성 프로그램을 숨기고 클릭하는 모든 사람을 공격</a:t>
            </a:r>
            <a:r>
              <a:rPr lang="ko-KR" altLang="en-US" sz="2600" b="1" dirty="0">
                <a:latin typeface="+mn-ea"/>
              </a:rPr>
              <a:t>합니다</a:t>
            </a:r>
            <a:r>
              <a:rPr lang="en-US" altLang="ko-KR" sz="2600" b="1" dirty="0">
                <a:latin typeface="+mn-ea"/>
              </a:rPr>
              <a:t>.</a:t>
            </a:r>
          </a:p>
          <a:p>
            <a:endParaRPr lang="en-US" altLang="ko-KR" sz="2600" b="1" dirty="0">
              <a:latin typeface="+mn-ea"/>
            </a:endParaRPr>
          </a:p>
          <a:p>
            <a:r>
              <a:rPr lang="ko-KR" altLang="en-US" sz="2600" b="1" dirty="0">
                <a:latin typeface="+mn-ea"/>
              </a:rPr>
              <a:t>광고를 클릭했는데 관련 없는 웹 사이트로 연결되는 경우 </a:t>
            </a:r>
            <a:r>
              <a:rPr lang="ko-KR" altLang="en-US" sz="2600" b="1" dirty="0">
                <a:solidFill>
                  <a:srgbClr val="00B0F0"/>
                </a:solidFill>
                <a:latin typeface="+mn-ea"/>
              </a:rPr>
              <a:t>광고를 재빨리 닫으세요</a:t>
            </a:r>
            <a:r>
              <a:rPr lang="en-US" altLang="ko-KR" sz="2600" b="1" dirty="0">
                <a:solidFill>
                  <a:srgbClr val="00B0F0"/>
                </a:solidFill>
                <a:latin typeface="+mn-ea"/>
              </a:rPr>
              <a:t>!</a:t>
            </a:r>
          </a:p>
          <a:p>
            <a:endParaRPr lang="en-US" altLang="ko-KR" sz="2600" b="1" dirty="0">
              <a:latin typeface="+mn-ea"/>
            </a:endParaRPr>
          </a:p>
          <a:p>
            <a:r>
              <a:rPr lang="ko-KR" altLang="en-US" sz="2600" b="1" dirty="0">
                <a:latin typeface="+mn-ea"/>
              </a:rPr>
              <a:t>특히 </a:t>
            </a:r>
            <a:r>
              <a:rPr lang="ko-KR" altLang="en-US" sz="2600" b="1" dirty="0" err="1">
                <a:latin typeface="+mn-ea"/>
              </a:rPr>
              <a:t>주소창</a:t>
            </a:r>
            <a:r>
              <a:rPr lang="en-US" altLang="ko-KR" sz="2600" b="1" dirty="0">
                <a:latin typeface="+mn-ea"/>
              </a:rPr>
              <a:t>(URL)</a:t>
            </a:r>
            <a:r>
              <a:rPr lang="ko-KR" altLang="en-US" sz="2600" b="1" dirty="0">
                <a:latin typeface="+mn-ea"/>
              </a:rPr>
              <a:t>이</a:t>
            </a:r>
            <a:r>
              <a:rPr lang="en-US" altLang="ko-KR" sz="2600" b="1" dirty="0">
                <a:latin typeface="+mn-ea"/>
              </a:rPr>
              <a:t> </a:t>
            </a:r>
            <a:r>
              <a:rPr lang="ko-KR" altLang="en-US" sz="2600" b="1" dirty="0">
                <a:solidFill>
                  <a:srgbClr val="00B0F0"/>
                </a:solidFill>
                <a:latin typeface="+mn-ea"/>
              </a:rPr>
              <a:t>숫자로</a:t>
            </a:r>
            <a:r>
              <a:rPr lang="en-US" altLang="ko-KR" sz="2600" b="1" dirty="0">
                <a:solidFill>
                  <a:srgbClr val="00B0F0"/>
                </a:solidFill>
                <a:latin typeface="+mn-ea"/>
              </a:rPr>
              <a:t> </a:t>
            </a:r>
            <a:r>
              <a:rPr lang="ko-KR" altLang="en-US" sz="2600" b="1" dirty="0">
                <a:solidFill>
                  <a:srgbClr val="00B0F0"/>
                </a:solidFill>
                <a:latin typeface="+mn-ea"/>
              </a:rPr>
              <a:t>나열된 사이트는 피해주세요</a:t>
            </a:r>
            <a:r>
              <a:rPr lang="en-US" altLang="ko-KR" sz="2600" b="1" dirty="0">
                <a:solidFill>
                  <a:srgbClr val="00B0F0"/>
                </a:solidFill>
                <a:latin typeface="+mn-ea"/>
              </a:rPr>
              <a:t>!</a:t>
            </a:r>
            <a:endParaRPr lang="ko-KR" altLang="en-US" sz="2600" b="1" dirty="0">
              <a:solidFill>
                <a:srgbClr val="00B0F0"/>
              </a:solidFill>
              <a:latin typeface="+mn-ea"/>
            </a:endParaRPr>
          </a:p>
        </p:txBody>
      </p:sp>
      <p:sp>
        <p:nvSpPr>
          <p:cNvPr id="7" name="직각 삼각형 6">
            <a:extLst>
              <a:ext uri="{FF2B5EF4-FFF2-40B4-BE49-F238E27FC236}">
                <a16:creationId xmlns:a16="http://schemas.microsoft.com/office/drawing/2014/main" id="{F33BD0AA-FAB9-46ED-9061-6B954E13688D}"/>
              </a:ext>
            </a:extLst>
          </p:cNvPr>
          <p:cNvSpPr/>
          <p:nvPr/>
        </p:nvSpPr>
        <p:spPr>
          <a:xfrm rot="16200000">
            <a:off x="10588698" y="5254698"/>
            <a:ext cx="1603302" cy="1603302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슬라이드 번호 개체 틀 3">
            <a:extLst>
              <a:ext uri="{FF2B5EF4-FFF2-40B4-BE49-F238E27FC236}">
                <a16:creationId xmlns:a16="http://schemas.microsoft.com/office/drawing/2014/main" id="{A3FD06B8-BD0E-46CF-9BC7-DC5975716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570" y="6327714"/>
            <a:ext cx="711727" cy="365125"/>
          </a:xfrm>
        </p:spPr>
        <p:txBody>
          <a:bodyPr/>
          <a:lstStyle/>
          <a:p>
            <a:fld id="{581CFF6E-A222-45ED-9B91-E4B66710DBA2}" type="slidenum">
              <a:rPr lang="ko-KR" altLang="en-US" sz="2000" b="1" smtClean="0">
                <a:solidFill>
                  <a:schemeClr val="bg1"/>
                </a:solidFill>
              </a:rPr>
              <a:t>15</a:t>
            </a:fld>
            <a:endParaRPr lang="ko-KR" altLang="en-US" sz="2000" b="1" dirty="0">
              <a:solidFill>
                <a:schemeClr val="bg1"/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C0E7179-449A-4D31-960D-E69DACBEF7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963"/>
          <a:stretch/>
        </p:blipFill>
        <p:spPr>
          <a:xfrm>
            <a:off x="1454205" y="3615282"/>
            <a:ext cx="9464429" cy="307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674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14FF643D-2E04-469E-9D9E-A3A4958C4E95}"/>
              </a:ext>
            </a:extLst>
          </p:cNvPr>
          <p:cNvGrpSpPr/>
          <p:nvPr/>
        </p:nvGrpSpPr>
        <p:grpSpPr>
          <a:xfrm>
            <a:off x="743533" y="2497976"/>
            <a:ext cx="10110323" cy="1862048"/>
            <a:chOff x="1260379" y="2444115"/>
            <a:chExt cx="10110323" cy="186204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7E83246-74C1-4A4F-AAEB-915D35B92637}"/>
                </a:ext>
              </a:extLst>
            </p:cNvPr>
            <p:cNvSpPr txBox="1"/>
            <p:nvPr/>
          </p:nvSpPr>
          <p:spPr>
            <a:xfrm>
              <a:off x="3276599" y="2497976"/>
              <a:ext cx="8094103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5400" b="1" dirty="0" err="1">
                  <a:solidFill>
                    <a:schemeClr val="bg1"/>
                  </a:solidFill>
                </a:rPr>
                <a:t>랜섬웨어</a:t>
              </a:r>
              <a:r>
                <a:rPr lang="en-US" altLang="ko-KR" sz="5400" b="1" dirty="0">
                  <a:solidFill>
                    <a:schemeClr val="bg1"/>
                  </a:solidFill>
                </a:rPr>
                <a:t>(Ransomware)</a:t>
              </a:r>
            </a:p>
            <a:p>
              <a:r>
                <a:rPr lang="ko-KR" altLang="en-US" sz="5400" b="1" dirty="0">
                  <a:solidFill>
                    <a:schemeClr val="bg1"/>
                  </a:solidFill>
                </a:rPr>
                <a:t>대응 방법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434F331-B06E-4102-9699-9BFE5772FB28}"/>
                </a:ext>
              </a:extLst>
            </p:cNvPr>
            <p:cNvSpPr txBox="1"/>
            <p:nvPr/>
          </p:nvSpPr>
          <p:spPr>
            <a:xfrm>
              <a:off x="1260379" y="2444115"/>
              <a:ext cx="189346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500" b="1" dirty="0">
                  <a:solidFill>
                    <a:schemeClr val="bg1"/>
                  </a:solidFill>
                </a:rPr>
                <a:t>03</a:t>
              </a:r>
              <a:endParaRPr lang="ko-KR" altLang="en-US" sz="115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직각 삼각형 6">
            <a:extLst>
              <a:ext uri="{FF2B5EF4-FFF2-40B4-BE49-F238E27FC236}">
                <a16:creationId xmlns:a16="http://schemas.microsoft.com/office/drawing/2014/main" id="{BD4C1CC5-4F8D-4785-BB03-0916A3F5EE66}"/>
              </a:ext>
            </a:extLst>
          </p:cNvPr>
          <p:cNvSpPr/>
          <p:nvPr/>
        </p:nvSpPr>
        <p:spPr>
          <a:xfrm rot="16200000">
            <a:off x="8809377" y="3475377"/>
            <a:ext cx="3429000" cy="3336246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42C4C-780A-4133-B3C8-D37618B5ACCF}"/>
              </a:ext>
            </a:extLst>
          </p:cNvPr>
          <p:cNvSpPr txBox="1"/>
          <p:nvPr/>
        </p:nvSpPr>
        <p:spPr>
          <a:xfrm>
            <a:off x="9928972" y="18826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>
                <a:solidFill>
                  <a:schemeClr val="bg1"/>
                </a:solidFill>
              </a:rPr>
              <a:t>칵테일아이오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슬라이드 번호 개체 틀 3">
            <a:extLst>
              <a:ext uri="{FF2B5EF4-FFF2-40B4-BE49-F238E27FC236}">
                <a16:creationId xmlns:a16="http://schemas.microsoft.com/office/drawing/2014/main" id="{7B7F2B5B-6B61-4854-A586-4B7DFDD5F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570" y="6327714"/>
            <a:ext cx="711727" cy="365125"/>
          </a:xfrm>
        </p:spPr>
        <p:txBody>
          <a:bodyPr/>
          <a:lstStyle/>
          <a:p>
            <a:fld id="{581CFF6E-A222-45ED-9B91-E4B66710DBA2}" type="slidenum">
              <a:rPr lang="ko-KR" altLang="en-US" sz="2000" b="1" smtClean="0">
                <a:solidFill>
                  <a:schemeClr val="tx1"/>
                </a:solidFill>
              </a:rPr>
              <a:t>16</a:t>
            </a:fld>
            <a:endParaRPr lang="ko-KR" alt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591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3D62D7-7C4E-4698-BFD7-165313BE4E76}"/>
              </a:ext>
            </a:extLst>
          </p:cNvPr>
          <p:cNvSpPr txBox="1"/>
          <p:nvPr/>
        </p:nvSpPr>
        <p:spPr>
          <a:xfrm>
            <a:off x="1468545" y="404454"/>
            <a:ext cx="5578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err="1"/>
              <a:t>랜섬웨어</a:t>
            </a:r>
            <a:r>
              <a:rPr lang="ko-KR" altLang="en-US" sz="2800" b="1" dirty="0"/>
              <a:t> 대응방법 </a:t>
            </a:r>
            <a:r>
              <a:rPr lang="en-US" altLang="ko-KR" sz="2800" b="1" dirty="0"/>
              <a:t>– </a:t>
            </a:r>
            <a:r>
              <a:rPr lang="ko-KR" altLang="en-US" sz="2800" b="1" dirty="0" err="1">
                <a:solidFill>
                  <a:srgbClr val="00B0F0"/>
                </a:solidFill>
              </a:rPr>
              <a:t>랜섬웨어란</a:t>
            </a:r>
            <a:r>
              <a:rPr lang="en-US" altLang="ko-KR" sz="2800" b="1" dirty="0">
                <a:solidFill>
                  <a:srgbClr val="00B0F0"/>
                </a:solidFill>
              </a:rPr>
              <a:t>?</a:t>
            </a:r>
            <a:endParaRPr lang="ko-KR" altLang="en-US" sz="2800" b="1" dirty="0">
              <a:solidFill>
                <a:srgbClr val="00B0F0"/>
              </a:solidFill>
            </a:endParaRPr>
          </a:p>
        </p:txBody>
      </p:sp>
      <p:sp>
        <p:nvSpPr>
          <p:cNvPr id="5" name="직각 삼각형 4">
            <a:extLst>
              <a:ext uri="{FF2B5EF4-FFF2-40B4-BE49-F238E27FC236}">
                <a16:creationId xmlns:a16="http://schemas.microsoft.com/office/drawing/2014/main" id="{324B00ED-2D41-4755-9A07-A971968FE53D}"/>
              </a:ext>
            </a:extLst>
          </p:cNvPr>
          <p:cNvSpPr/>
          <p:nvPr/>
        </p:nvSpPr>
        <p:spPr>
          <a:xfrm rot="16200000">
            <a:off x="10588698" y="5254698"/>
            <a:ext cx="1603302" cy="1603302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75307D97-40BC-4D11-AD74-AC51117E7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570" y="6327714"/>
            <a:ext cx="711727" cy="365125"/>
          </a:xfrm>
        </p:spPr>
        <p:txBody>
          <a:bodyPr/>
          <a:lstStyle/>
          <a:p>
            <a:fld id="{581CFF6E-A222-45ED-9B91-E4B66710DBA2}" type="slidenum">
              <a:rPr lang="ko-KR" altLang="en-US" sz="2000" b="1" smtClean="0">
                <a:solidFill>
                  <a:schemeClr val="bg1"/>
                </a:solidFill>
              </a:rPr>
              <a:t>17</a:t>
            </a:fld>
            <a:endParaRPr lang="ko-KR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F0D69EA-B333-403C-B095-83838FD8076D}"/>
              </a:ext>
            </a:extLst>
          </p:cNvPr>
          <p:cNvGrpSpPr/>
          <p:nvPr/>
        </p:nvGrpSpPr>
        <p:grpSpPr>
          <a:xfrm>
            <a:off x="561668" y="342899"/>
            <a:ext cx="882649" cy="646331"/>
            <a:chOff x="561668" y="342899"/>
            <a:chExt cx="882649" cy="646331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37B0906C-0813-44B3-AB42-213092A18D96}"/>
                </a:ext>
              </a:extLst>
            </p:cNvPr>
            <p:cNvGrpSpPr/>
            <p:nvPr/>
          </p:nvGrpSpPr>
          <p:grpSpPr>
            <a:xfrm>
              <a:off x="561668" y="382227"/>
              <a:ext cx="882649" cy="589379"/>
              <a:chOff x="571500" y="342899"/>
              <a:chExt cx="882649" cy="589379"/>
            </a:xfrm>
          </p:grpSpPr>
          <p:sp>
            <p:nvSpPr>
              <p:cNvPr id="13" name="직사각형 12">
                <a:extLst>
                  <a:ext uri="{FF2B5EF4-FFF2-40B4-BE49-F238E27FC236}">
                    <a16:creationId xmlns:a16="http://schemas.microsoft.com/office/drawing/2014/main" id="{CF074AA7-C613-42E4-9559-4D84FF1F0BB6}"/>
                  </a:ext>
                </a:extLst>
              </p:cNvPr>
              <p:cNvSpPr/>
              <p:nvPr/>
            </p:nvSpPr>
            <p:spPr>
              <a:xfrm>
                <a:off x="571500" y="342899"/>
                <a:ext cx="642938" cy="584775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직각 삼각형 13">
                <a:extLst>
                  <a:ext uri="{FF2B5EF4-FFF2-40B4-BE49-F238E27FC236}">
                    <a16:creationId xmlns:a16="http://schemas.microsoft.com/office/drawing/2014/main" id="{7A1BEFA9-5EB5-4903-AE69-8963BF74F829}"/>
                  </a:ext>
                </a:extLst>
              </p:cNvPr>
              <p:cNvSpPr/>
              <p:nvPr/>
            </p:nvSpPr>
            <p:spPr>
              <a:xfrm rot="5400000">
                <a:off x="1039603" y="517732"/>
                <a:ext cx="589379" cy="239713"/>
              </a:xfrm>
              <a:prstGeom prst="rtTriangl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2AA2BA2-DCE5-466D-A95B-72A6CAC7C438}"/>
                </a:ext>
              </a:extLst>
            </p:cNvPr>
            <p:cNvSpPr txBox="1"/>
            <p:nvPr/>
          </p:nvSpPr>
          <p:spPr>
            <a:xfrm>
              <a:off x="571500" y="342899"/>
              <a:ext cx="7200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bg1"/>
                  </a:solidFill>
                </a:rPr>
                <a:t>03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8F146D3B-7CF0-46AD-996D-4EFBB07BD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24" y="1166968"/>
            <a:ext cx="5130800" cy="51308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A73E9DD-5E64-4B02-81C5-DF8AB2CDD158}"/>
              </a:ext>
            </a:extLst>
          </p:cNvPr>
          <p:cNvSpPr txBox="1"/>
          <p:nvPr/>
        </p:nvSpPr>
        <p:spPr>
          <a:xfrm>
            <a:off x="6095999" y="2089391"/>
            <a:ext cx="5689601" cy="3344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b="1" dirty="0" err="1">
                <a:latin typeface="+mn-ea"/>
              </a:rPr>
              <a:t>랜섬웨어</a:t>
            </a:r>
            <a:r>
              <a:rPr lang="en-US" altLang="ko-KR" sz="2400" b="1" dirty="0">
                <a:latin typeface="+mn-ea"/>
              </a:rPr>
              <a:t>(Ransomware)</a:t>
            </a:r>
            <a:r>
              <a:rPr lang="ko-KR" altLang="en-US" sz="2400" b="1" dirty="0">
                <a:latin typeface="+mn-ea"/>
              </a:rPr>
              <a:t>란</a:t>
            </a:r>
            <a:r>
              <a:rPr lang="en-US" altLang="ko-KR" sz="2400" b="1" dirty="0">
                <a:latin typeface="+mn-ea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en-US" altLang="ko-KR" sz="2400" b="1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400" dirty="0">
                <a:latin typeface="+mn-ea"/>
              </a:rPr>
              <a:t>Ransom(</a:t>
            </a:r>
            <a:r>
              <a:rPr lang="ko-KR" altLang="en-US" sz="2400" dirty="0">
                <a:latin typeface="+mn-ea"/>
              </a:rPr>
              <a:t>몸값</a:t>
            </a:r>
            <a:r>
              <a:rPr lang="en-US" altLang="ko-KR" sz="2400" dirty="0">
                <a:latin typeface="+mn-ea"/>
              </a:rPr>
              <a:t>) + Software(</a:t>
            </a:r>
            <a:r>
              <a:rPr lang="ko-KR" altLang="en-US" sz="2400" dirty="0">
                <a:latin typeface="+mn-ea"/>
              </a:rPr>
              <a:t>소프트웨어</a:t>
            </a:r>
            <a:r>
              <a:rPr lang="en-US" altLang="ko-KR" sz="2400" dirty="0">
                <a:latin typeface="+mn-ea"/>
              </a:rPr>
              <a:t>)</a:t>
            </a:r>
            <a:r>
              <a:rPr lang="ko-KR" altLang="en-US" sz="2400" dirty="0">
                <a:latin typeface="+mn-ea"/>
              </a:rPr>
              <a:t>의</a:t>
            </a:r>
            <a:r>
              <a:rPr lang="en-US" altLang="ko-KR" sz="2400" dirty="0">
                <a:latin typeface="+mn-ea"/>
              </a:rPr>
              <a:t> </a:t>
            </a:r>
            <a:r>
              <a:rPr lang="ko-KR" altLang="en-US" sz="2400" dirty="0">
                <a:latin typeface="+mn-ea"/>
              </a:rPr>
              <a:t>합성어로 </a:t>
            </a:r>
            <a:r>
              <a:rPr lang="ko-KR" altLang="en-US" sz="2400" b="1" dirty="0">
                <a:solidFill>
                  <a:srgbClr val="00B0F0"/>
                </a:solidFill>
                <a:latin typeface="+mn-ea"/>
              </a:rPr>
              <a:t>시스템을 잠그거나 데이터를 암호화해</a:t>
            </a:r>
            <a:r>
              <a:rPr lang="ko-KR" altLang="en-US" sz="2400" dirty="0">
                <a:solidFill>
                  <a:srgbClr val="00B0F0"/>
                </a:solidFill>
                <a:latin typeface="+mn-ea"/>
              </a:rPr>
              <a:t> </a:t>
            </a:r>
            <a:r>
              <a:rPr lang="ko-KR" altLang="en-US" sz="2400" dirty="0">
                <a:latin typeface="+mn-ea"/>
              </a:rPr>
              <a:t>사용할 수 없도록 한 뒤</a:t>
            </a:r>
            <a:r>
              <a:rPr lang="en-US" altLang="ko-KR" sz="2400" dirty="0">
                <a:latin typeface="+mn-ea"/>
              </a:rPr>
              <a:t>, </a:t>
            </a:r>
            <a:br>
              <a:rPr lang="en-US" altLang="ko-KR" sz="2400" dirty="0">
                <a:latin typeface="+mn-ea"/>
              </a:rPr>
            </a:br>
            <a:r>
              <a:rPr lang="ko-KR" altLang="en-US" sz="2400" b="1" dirty="0">
                <a:solidFill>
                  <a:srgbClr val="00B0F0"/>
                </a:solidFill>
                <a:latin typeface="+mn-ea"/>
              </a:rPr>
              <a:t>이를 인질로 금전을 요구하는 해킹 기법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18E671-A489-4D42-9A77-C4D9DF3F81D8}"/>
              </a:ext>
            </a:extLst>
          </p:cNvPr>
          <p:cNvSpPr txBox="1"/>
          <p:nvPr/>
        </p:nvSpPr>
        <p:spPr>
          <a:xfrm>
            <a:off x="0" y="6627168"/>
            <a:ext cx="1981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[</a:t>
            </a:r>
            <a:r>
              <a:rPr lang="ko-KR" altLang="en-US" sz="900" dirty="0">
                <a:solidFill>
                  <a:srgbClr val="777777"/>
                </a:solidFill>
                <a:latin typeface="Helvetica Neue"/>
              </a:rPr>
              <a:t>출처 </a:t>
            </a:r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: </a:t>
            </a:r>
            <a:r>
              <a:rPr lang="en-US" altLang="ko-KR" sz="900" dirty="0" err="1">
                <a:solidFill>
                  <a:srgbClr val="777777"/>
                </a:solidFill>
                <a:latin typeface="Helvetica Neue"/>
              </a:rPr>
              <a:t>Freepik</a:t>
            </a:r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 </a:t>
            </a:r>
            <a:r>
              <a:rPr lang="ko-KR" altLang="en-US" sz="900" dirty="0">
                <a:solidFill>
                  <a:srgbClr val="777777"/>
                </a:solidFill>
                <a:latin typeface="Helvetica Neue"/>
              </a:rPr>
              <a:t>작가 </a:t>
            </a:r>
            <a:r>
              <a:rPr lang="en-US" altLang="ko-KR" sz="900" dirty="0" err="1">
                <a:solidFill>
                  <a:srgbClr val="777777"/>
                </a:solidFill>
                <a:latin typeface="Helvetica Neue"/>
              </a:rPr>
              <a:t>storyset</a:t>
            </a:r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  ]</a:t>
            </a:r>
            <a:endParaRPr lang="ko-KR" altLang="en-US" sz="900" dirty="0">
              <a:solidFill>
                <a:srgbClr val="777777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621259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8E0295-96A7-410C-B968-FE23AE5D90F0}"/>
              </a:ext>
            </a:extLst>
          </p:cNvPr>
          <p:cNvSpPr txBox="1"/>
          <p:nvPr/>
        </p:nvSpPr>
        <p:spPr>
          <a:xfrm>
            <a:off x="1478384" y="404454"/>
            <a:ext cx="6620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err="1"/>
              <a:t>랜섬웨어</a:t>
            </a:r>
            <a:r>
              <a:rPr lang="ko-KR" altLang="en-US" sz="2800" b="1" dirty="0"/>
              <a:t> 대응방법 </a:t>
            </a:r>
            <a:r>
              <a:rPr lang="en-US" altLang="ko-KR" sz="2800" b="1" dirty="0"/>
              <a:t>– </a:t>
            </a:r>
            <a:r>
              <a:rPr lang="ko-KR" altLang="en-US" sz="2800" b="1" dirty="0" err="1">
                <a:solidFill>
                  <a:srgbClr val="00B0F0"/>
                </a:solidFill>
              </a:rPr>
              <a:t>랜섬웨어</a:t>
            </a:r>
            <a:r>
              <a:rPr lang="ko-KR" altLang="en-US" sz="2800" b="1" dirty="0">
                <a:solidFill>
                  <a:srgbClr val="00B0F0"/>
                </a:solidFill>
              </a:rPr>
              <a:t> 감염경로</a:t>
            </a:r>
          </a:p>
        </p:txBody>
      </p:sp>
      <p:sp>
        <p:nvSpPr>
          <p:cNvPr id="5" name="직각 삼각형 4">
            <a:extLst>
              <a:ext uri="{FF2B5EF4-FFF2-40B4-BE49-F238E27FC236}">
                <a16:creationId xmlns:a16="http://schemas.microsoft.com/office/drawing/2014/main" id="{08659808-4C82-47FC-B64A-46AC1809D148}"/>
              </a:ext>
            </a:extLst>
          </p:cNvPr>
          <p:cNvSpPr/>
          <p:nvPr/>
        </p:nvSpPr>
        <p:spPr>
          <a:xfrm rot="16200000">
            <a:off x="10588698" y="5254698"/>
            <a:ext cx="1603302" cy="1603302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E442DFAB-36EB-44AB-AFD4-9C33B1CF2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570" y="6327714"/>
            <a:ext cx="711727" cy="365125"/>
          </a:xfrm>
        </p:spPr>
        <p:txBody>
          <a:bodyPr/>
          <a:lstStyle/>
          <a:p>
            <a:fld id="{581CFF6E-A222-45ED-9B91-E4B66710DBA2}" type="slidenum">
              <a:rPr lang="ko-KR" altLang="en-US" sz="2000" b="1" smtClean="0">
                <a:solidFill>
                  <a:schemeClr val="bg1"/>
                </a:solidFill>
              </a:rPr>
              <a:t>18</a:t>
            </a:fld>
            <a:endParaRPr lang="ko-KR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957FEB5D-0EFE-43EF-9169-E48DA7EA1D06}"/>
              </a:ext>
            </a:extLst>
          </p:cNvPr>
          <p:cNvGrpSpPr/>
          <p:nvPr/>
        </p:nvGrpSpPr>
        <p:grpSpPr>
          <a:xfrm>
            <a:off x="561668" y="342899"/>
            <a:ext cx="882649" cy="646331"/>
            <a:chOff x="561668" y="342899"/>
            <a:chExt cx="882649" cy="646331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42DDBC2B-E5DA-40D4-8B59-C8F7485A9BC3}"/>
                </a:ext>
              </a:extLst>
            </p:cNvPr>
            <p:cNvGrpSpPr/>
            <p:nvPr/>
          </p:nvGrpSpPr>
          <p:grpSpPr>
            <a:xfrm>
              <a:off x="561668" y="382227"/>
              <a:ext cx="882649" cy="589379"/>
              <a:chOff x="571500" y="342899"/>
              <a:chExt cx="882649" cy="589379"/>
            </a:xfrm>
          </p:grpSpPr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119661D3-416C-4B37-84BE-DA4B62CD0806}"/>
                  </a:ext>
                </a:extLst>
              </p:cNvPr>
              <p:cNvSpPr/>
              <p:nvPr/>
            </p:nvSpPr>
            <p:spPr>
              <a:xfrm>
                <a:off x="571500" y="342899"/>
                <a:ext cx="642938" cy="584775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4" name="직각 삼각형 43">
                <a:extLst>
                  <a:ext uri="{FF2B5EF4-FFF2-40B4-BE49-F238E27FC236}">
                    <a16:creationId xmlns:a16="http://schemas.microsoft.com/office/drawing/2014/main" id="{ECDCE549-1297-4CF5-8B5A-34176C097032}"/>
                  </a:ext>
                </a:extLst>
              </p:cNvPr>
              <p:cNvSpPr/>
              <p:nvPr/>
            </p:nvSpPr>
            <p:spPr>
              <a:xfrm rot="5400000">
                <a:off x="1039603" y="517732"/>
                <a:ext cx="589379" cy="239713"/>
              </a:xfrm>
              <a:prstGeom prst="rtTriangl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D39C182-A588-4F5E-86EF-4D017CFC92C6}"/>
                </a:ext>
              </a:extLst>
            </p:cNvPr>
            <p:cNvSpPr txBox="1"/>
            <p:nvPr/>
          </p:nvSpPr>
          <p:spPr>
            <a:xfrm>
              <a:off x="571500" y="342899"/>
              <a:ext cx="7200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bg1"/>
                  </a:solidFill>
                </a:rPr>
                <a:t>03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5E950EE9-90F2-457F-A6A9-7DBC9E323F83}"/>
              </a:ext>
            </a:extLst>
          </p:cNvPr>
          <p:cNvGrpSpPr/>
          <p:nvPr/>
        </p:nvGrpSpPr>
        <p:grpSpPr>
          <a:xfrm>
            <a:off x="594264" y="1520825"/>
            <a:ext cx="2174388" cy="2174388"/>
            <a:chOff x="643424" y="1520825"/>
            <a:chExt cx="2174388" cy="2174388"/>
          </a:xfrm>
        </p:grpSpPr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C87B9FA4-21AB-46B0-AF0F-EDDFC4EA7CF5}"/>
                </a:ext>
              </a:extLst>
            </p:cNvPr>
            <p:cNvGrpSpPr/>
            <p:nvPr/>
          </p:nvGrpSpPr>
          <p:grpSpPr>
            <a:xfrm>
              <a:off x="643424" y="1520825"/>
              <a:ext cx="2174388" cy="2174388"/>
              <a:chOff x="5083277" y="1557696"/>
              <a:chExt cx="2880000" cy="2880000"/>
            </a:xfrm>
          </p:grpSpPr>
          <p:sp>
            <p:nvSpPr>
              <p:cNvPr id="19" name="타원 18">
                <a:extLst>
                  <a:ext uri="{FF2B5EF4-FFF2-40B4-BE49-F238E27FC236}">
                    <a16:creationId xmlns:a16="http://schemas.microsoft.com/office/drawing/2014/main" id="{89AEB7EF-676A-4235-9D01-8A5418F6F07E}"/>
                  </a:ext>
                </a:extLst>
              </p:cNvPr>
              <p:cNvSpPr/>
              <p:nvPr/>
            </p:nvSpPr>
            <p:spPr>
              <a:xfrm>
                <a:off x="5083277" y="1557696"/>
                <a:ext cx="2880000" cy="28800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38FCA91B-5C6A-45E3-B222-1C92825A6BD3}"/>
                  </a:ext>
                </a:extLst>
              </p:cNvPr>
              <p:cNvGrpSpPr/>
              <p:nvPr/>
            </p:nvGrpSpPr>
            <p:grpSpPr>
              <a:xfrm>
                <a:off x="5220569" y="1694988"/>
                <a:ext cx="2605416" cy="2605416"/>
                <a:chOff x="5220569" y="1694988"/>
                <a:chExt cx="2605416" cy="2605416"/>
              </a:xfrm>
            </p:grpSpPr>
            <p:grpSp>
              <p:nvGrpSpPr>
                <p:cNvPr id="20" name="그룹 19">
                  <a:extLst>
                    <a:ext uri="{FF2B5EF4-FFF2-40B4-BE49-F238E27FC236}">
                      <a16:creationId xmlns:a16="http://schemas.microsoft.com/office/drawing/2014/main" id="{BDFC4EE8-5497-4728-918C-812B4249A835}"/>
                    </a:ext>
                  </a:extLst>
                </p:cNvPr>
                <p:cNvGrpSpPr/>
                <p:nvPr/>
              </p:nvGrpSpPr>
              <p:grpSpPr>
                <a:xfrm>
                  <a:off x="5220569" y="1694988"/>
                  <a:ext cx="2605416" cy="2605416"/>
                  <a:chOff x="5220569" y="1694988"/>
                  <a:chExt cx="2605416" cy="2605416"/>
                </a:xfrm>
              </p:grpSpPr>
              <p:sp>
                <p:nvSpPr>
                  <p:cNvPr id="2" name="타원 1">
                    <a:extLst>
                      <a:ext uri="{FF2B5EF4-FFF2-40B4-BE49-F238E27FC236}">
                        <a16:creationId xmlns:a16="http://schemas.microsoft.com/office/drawing/2014/main" id="{EB38702A-2E16-4C09-9239-D9D7C06B9593}"/>
                      </a:ext>
                    </a:extLst>
                  </p:cNvPr>
                  <p:cNvSpPr/>
                  <p:nvPr/>
                </p:nvSpPr>
                <p:spPr>
                  <a:xfrm>
                    <a:off x="5220569" y="1694988"/>
                    <a:ext cx="2605416" cy="1302708"/>
                  </a:xfrm>
                  <a:custGeom>
                    <a:avLst/>
                    <a:gdLst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1302708 w 2605416"/>
                      <a:gd name="connsiteY0" fmla="*/ 2605416 h 2696856"/>
                      <a:gd name="connsiteX1" fmla="*/ 0 w 2605416"/>
                      <a:gd name="connsiteY1" fmla="*/ 1302708 h 2696856"/>
                      <a:gd name="connsiteX2" fmla="*/ 1302708 w 2605416"/>
                      <a:gd name="connsiteY2" fmla="*/ 0 h 2696856"/>
                      <a:gd name="connsiteX3" fmla="*/ 2605416 w 2605416"/>
                      <a:gd name="connsiteY3" fmla="*/ 1302708 h 2696856"/>
                      <a:gd name="connsiteX4" fmla="*/ 1394148 w 2605416"/>
                      <a:gd name="connsiteY4" fmla="*/ 2696856 h 2696856"/>
                      <a:gd name="connsiteX0" fmla="*/ 0 w 2605416"/>
                      <a:gd name="connsiteY0" fmla="*/ 1302708 h 2696856"/>
                      <a:gd name="connsiteX1" fmla="*/ 1302708 w 2605416"/>
                      <a:gd name="connsiteY1" fmla="*/ 0 h 2696856"/>
                      <a:gd name="connsiteX2" fmla="*/ 2605416 w 2605416"/>
                      <a:gd name="connsiteY2" fmla="*/ 1302708 h 2696856"/>
                      <a:gd name="connsiteX3" fmla="*/ 1394148 w 2605416"/>
                      <a:gd name="connsiteY3" fmla="*/ 2696856 h 2696856"/>
                      <a:gd name="connsiteX0" fmla="*/ 0 w 2605416"/>
                      <a:gd name="connsiteY0" fmla="*/ 1302708 h 1302708"/>
                      <a:gd name="connsiteX1" fmla="*/ 1302708 w 2605416"/>
                      <a:gd name="connsiteY1" fmla="*/ 0 h 1302708"/>
                      <a:gd name="connsiteX2" fmla="*/ 2605416 w 2605416"/>
                      <a:gd name="connsiteY2" fmla="*/ 1302708 h 1302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05416" h="1302708">
                        <a:moveTo>
                          <a:pt x="0" y="1302708"/>
                        </a:moveTo>
                        <a:cubicBezTo>
                          <a:pt x="0" y="583242"/>
                          <a:pt x="583242" y="0"/>
                          <a:pt x="1302708" y="0"/>
                        </a:cubicBezTo>
                        <a:cubicBezTo>
                          <a:pt x="2022174" y="0"/>
                          <a:pt x="2605416" y="583242"/>
                          <a:pt x="2605416" y="1302708"/>
                        </a:cubicBezTo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9" name="타원 1">
                    <a:extLst>
                      <a:ext uri="{FF2B5EF4-FFF2-40B4-BE49-F238E27FC236}">
                        <a16:creationId xmlns:a16="http://schemas.microsoft.com/office/drawing/2014/main" id="{A87BA46E-04B9-4756-ACF1-5A4116C1FE8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20569" y="2997696"/>
                    <a:ext cx="2605416" cy="1302708"/>
                  </a:xfrm>
                  <a:custGeom>
                    <a:avLst/>
                    <a:gdLst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1302708 w 2605416"/>
                      <a:gd name="connsiteY0" fmla="*/ 2605416 h 2696856"/>
                      <a:gd name="connsiteX1" fmla="*/ 0 w 2605416"/>
                      <a:gd name="connsiteY1" fmla="*/ 1302708 h 2696856"/>
                      <a:gd name="connsiteX2" fmla="*/ 1302708 w 2605416"/>
                      <a:gd name="connsiteY2" fmla="*/ 0 h 2696856"/>
                      <a:gd name="connsiteX3" fmla="*/ 2605416 w 2605416"/>
                      <a:gd name="connsiteY3" fmla="*/ 1302708 h 2696856"/>
                      <a:gd name="connsiteX4" fmla="*/ 1394148 w 2605416"/>
                      <a:gd name="connsiteY4" fmla="*/ 2696856 h 2696856"/>
                      <a:gd name="connsiteX0" fmla="*/ 0 w 2605416"/>
                      <a:gd name="connsiteY0" fmla="*/ 1302708 h 2696856"/>
                      <a:gd name="connsiteX1" fmla="*/ 1302708 w 2605416"/>
                      <a:gd name="connsiteY1" fmla="*/ 0 h 2696856"/>
                      <a:gd name="connsiteX2" fmla="*/ 2605416 w 2605416"/>
                      <a:gd name="connsiteY2" fmla="*/ 1302708 h 2696856"/>
                      <a:gd name="connsiteX3" fmla="*/ 1394148 w 2605416"/>
                      <a:gd name="connsiteY3" fmla="*/ 2696856 h 2696856"/>
                      <a:gd name="connsiteX0" fmla="*/ 0 w 2605416"/>
                      <a:gd name="connsiteY0" fmla="*/ 1302708 h 1302708"/>
                      <a:gd name="connsiteX1" fmla="*/ 1302708 w 2605416"/>
                      <a:gd name="connsiteY1" fmla="*/ 0 h 1302708"/>
                      <a:gd name="connsiteX2" fmla="*/ 2605416 w 2605416"/>
                      <a:gd name="connsiteY2" fmla="*/ 1302708 h 1302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05416" h="1302708">
                        <a:moveTo>
                          <a:pt x="0" y="1302708"/>
                        </a:moveTo>
                        <a:cubicBezTo>
                          <a:pt x="0" y="583242"/>
                          <a:pt x="583242" y="0"/>
                          <a:pt x="1302708" y="0"/>
                        </a:cubicBezTo>
                        <a:cubicBezTo>
                          <a:pt x="2022174" y="0"/>
                          <a:pt x="2605416" y="583242"/>
                          <a:pt x="2605416" y="1302708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23" name="이등변 삼각형 22">
                  <a:extLst>
                    <a:ext uri="{FF2B5EF4-FFF2-40B4-BE49-F238E27FC236}">
                      <a16:creationId xmlns:a16="http://schemas.microsoft.com/office/drawing/2014/main" id="{3B0FB1DE-097D-4A02-A331-C1E1343C42CC}"/>
                    </a:ext>
                  </a:extLst>
                </p:cNvPr>
                <p:cNvSpPr/>
                <p:nvPr/>
              </p:nvSpPr>
              <p:spPr>
                <a:xfrm rot="10800000">
                  <a:off x="6399452" y="2983497"/>
                  <a:ext cx="247650" cy="212229"/>
                </a:xfrm>
                <a:prstGeom prst="triangl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graphicFrame>
          <p:nvGraphicFramePr>
            <p:cNvPr id="51" name="개체 50">
              <a:extLst>
                <a:ext uri="{FF2B5EF4-FFF2-40B4-BE49-F238E27FC236}">
                  <a16:creationId xmlns:a16="http://schemas.microsoft.com/office/drawing/2014/main" id="{F4E0B800-9465-43F7-88C2-F2C85A7E59D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2081740"/>
                </p:ext>
              </p:extLst>
            </p:nvPr>
          </p:nvGraphicFramePr>
          <p:xfrm>
            <a:off x="1381512" y="2803837"/>
            <a:ext cx="698213" cy="644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2" imgW="1638000" imgH="1510920" progId="Photoshop.Image.13">
                    <p:embed/>
                  </p:oleObj>
                </mc:Choice>
                <mc:Fallback>
                  <p:oleObj name="Image" r:id="rId2" imgW="1638000" imgH="1510920" progId="Photoshop.Image.13">
                    <p:embed/>
                    <p:pic>
                      <p:nvPicPr>
                        <p:cNvPr id="8" name="개체 7">
                          <a:extLst>
                            <a:ext uri="{FF2B5EF4-FFF2-40B4-BE49-F238E27FC236}">
                              <a16:creationId xmlns:a16="http://schemas.microsoft.com/office/drawing/2014/main" id="{5D2F2D42-7DE6-445A-A2ED-F029969B1AA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381512" y="2803837"/>
                          <a:ext cx="698213" cy="6440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B0E1294-8C65-4723-9F75-465DBA64A477}"/>
                </a:ext>
              </a:extLst>
            </p:cNvPr>
            <p:cNvSpPr txBox="1"/>
            <p:nvPr/>
          </p:nvSpPr>
          <p:spPr>
            <a:xfrm>
              <a:off x="967274" y="1969591"/>
              <a:ext cx="152668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</a:rPr>
                <a:t>보안이 취약한</a:t>
              </a:r>
              <a:endParaRPr lang="en-US" altLang="ko-KR" sz="1400" b="1" dirty="0">
                <a:solidFill>
                  <a:schemeClr val="bg1"/>
                </a:solidFill>
              </a:endParaRPr>
            </a:p>
            <a:p>
              <a:pPr algn="ctr"/>
              <a:r>
                <a:rPr lang="ko-KR" altLang="en-US" sz="1400" b="1" dirty="0">
                  <a:solidFill>
                    <a:schemeClr val="bg1"/>
                  </a:solidFill>
                </a:rPr>
                <a:t>웹사이트</a:t>
              </a: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C14A4D3B-C830-475B-B933-E3D50BC5DE55}"/>
              </a:ext>
            </a:extLst>
          </p:cNvPr>
          <p:cNvGrpSpPr/>
          <p:nvPr/>
        </p:nvGrpSpPr>
        <p:grpSpPr>
          <a:xfrm>
            <a:off x="2861956" y="2513054"/>
            <a:ext cx="2174388" cy="2174388"/>
            <a:chOff x="3177074" y="1520825"/>
            <a:chExt cx="2174388" cy="2174388"/>
          </a:xfrm>
        </p:grpSpPr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9334AA73-4C99-4667-A34B-E6FB6A8ACC36}"/>
                </a:ext>
              </a:extLst>
            </p:cNvPr>
            <p:cNvGrpSpPr/>
            <p:nvPr/>
          </p:nvGrpSpPr>
          <p:grpSpPr>
            <a:xfrm>
              <a:off x="3177074" y="1520825"/>
              <a:ext cx="2174388" cy="2174388"/>
              <a:chOff x="5083277" y="1557696"/>
              <a:chExt cx="2880000" cy="2880000"/>
            </a:xfrm>
          </p:grpSpPr>
          <p:sp>
            <p:nvSpPr>
              <p:cNvPr id="59" name="타원 58">
                <a:extLst>
                  <a:ext uri="{FF2B5EF4-FFF2-40B4-BE49-F238E27FC236}">
                    <a16:creationId xmlns:a16="http://schemas.microsoft.com/office/drawing/2014/main" id="{F1108FEE-0095-475A-B467-7C6F3BAA9589}"/>
                  </a:ext>
                </a:extLst>
              </p:cNvPr>
              <p:cNvSpPr/>
              <p:nvPr/>
            </p:nvSpPr>
            <p:spPr>
              <a:xfrm>
                <a:off x="5083277" y="1557696"/>
                <a:ext cx="2880000" cy="288000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A2E00D3A-D0DB-4D3F-A2C7-CD0537E3F5EA}"/>
                  </a:ext>
                </a:extLst>
              </p:cNvPr>
              <p:cNvGrpSpPr/>
              <p:nvPr/>
            </p:nvGrpSpPr>
            <p:grpSpPr>
              <a:xfrm>
                <a:off x="5220569" y="1694988"/>
                <a:ext cx="2605416" cy="2605416"/>
                <a:chOff x="5220569" y="1694988"/>
                <a:chExt cx="2605416" cy="2605416"/>
              </a:xfrm>
            </p:grpSpPr>
            <p:grpSp>
              <p:nvGrpSpPr>
                <p:cNvPr id="61" name="그룹 60">
                  <a:extLst>
                    <a:ext uri="{FF2B5EF4-FFF2-40B4-BE49-F238E27FC236}">
                      <a16:creationId xmlns:a16="http://schemas.microsoft.com/office/drawing/2014/main" id="{ADC2C2AF-5ECF-41DB-ACDE-637738A21E39}"/>
                    </a:ext>
                  </a:extLst>
                </p:cNvPr>
                <p:cNvGrpSpPr/>
                <p:nvPr/>
              </p:nvGrpSpPr>
              <p:grpSpPr>
                <a:xfrm>
                  <a:off x="5220569" y="1694988"/>
                  <a:ext cx="2605416" cy="2605416"/>
                  <a:chOff x="5220569" y="1694988"/>
                  <a:chExt cx="2605416" cy="2605416"/>
                </a:xfrm>
              </p:grpSpPr>
              <p:sp>
                <p:nvSpPr>
                  <p:cNvPr id="63" name="타원 1">
                    <a:extLst>
                      <a:ext uri="{FF2B5EF4-FFF2-40B4-BE49-F238E27FC236}">
                        <a16:creationId xmlns:a16="http://schemas.microsoft.com/office/drawing/2014/main" id="{1037FD22-00C9-4727-917C-484FB8DD904C}"/>
                      </a:ext>
                    </a:extLst>
                  </p:cNvPr>
                  <p:cNvSpPr/>
                  <p:nvPr/>
                </p:nvSpPr>
                <p:spPr>
                  <a:xfrm>
                    <a:off x="5220569" y="1694988"/>
                    <a:ext cx="2605416" cy="1302708"/>
                  </a:xfrm>
                  <a:custGeom>
                    <a:avLst/>
                    <a:gdLst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1302708 w 2605416"/>
                      <a:gd name="connsiteY0" fmla="*/ 2605416 h 2696856"/>
                      <a:gd name="connsiteX1" fmla="*/ 0 w 2605416"/>
                      <a:gd name="connsiteY1" fmla="*/ 1302708 h 2696856"/>
                      <a:gd name="connsiteX2" fmla="*/ 1302708 w 2605416"/>
                      <a:gd name="connsiteY2" fmla="*/ 0 h 2696856"/>
                      <a:gd name="connsiteX3" fmla="*/ 2605416 w 2605416"/>
                      <a:gd name="connsiteY3" fmla="*/ 1302708 h 2696856"/>
                      <a:gd name="connsiteX4" fmla="*/ 1394148 w 2605416"/>
                      <a:gd name="connsiteY4" fmla="*/ 2696856 h 2696856"/>
                      <a:gd name="connsiteX0" fmla="*/ 0 w 2605416"/>
                      <a:gd name="connsiteY0" fmla="*/ 1302708 h 2696856"/>
                      <a:gd name="connsiteX1" fmla="*/ 1302708 w 2605416"/>
                      <a:gd name="connsiteY1" fmla="*/ 0 h 2696856"/>
                      <a:gd name="connsiteX2" fmla="*/ 2605416 w 2605416"/>
                      <a:gd name="connsiteY2" fmla="*/ 1302708 h 2696856"/>
                      <a:gd name="connsiteX3" fmla="*/ 1394148 w 2605416"/>
                      <a:gd name="connsiteY3" fmla="*/ 2696856 h 2696856"/>
                      <a:gd name="connsiteX0" fmla="*/ 0 w 2605416"/>
                      <a:gd name="connsiteY0" fmla="*/ 1302708 h 1302708"/>
                      <a:gd name="connsiteX1" fmla="*/ 1302708 w 2605416"/>
                      <a:gd name="connsiteY1" fmla="*/ 0 h 1302708"/>
                      <a:gd name="connsiteX2" fmla="*/ 2605416 w 2605416"/>
                      <a:gd name="connsiteY2" fmla="*/ 1302708 h 1302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05416" h="1302708">
                        <a:moveTo>
                          <a:pt x="0" y="1302708"/>
                        </a:moveTo>
                        <a:cubicBezTo>
                          <a:pt x="0" y="583242"/>
                          <a:pt x="583242" y="0"/>
                          <a:pt x="1302708" y="0"/>
                        </a:cubicBezTo>
                        <a:cubicBezTo>
                          <a:pt x="2022174" y="0"/>
                          <a:pt x="2605416" y="583242"/>
                          <a:pt x="2605416" y="1302708"/>
                        </a:cubicBezTo>
                      </a:path>
                    </a:pathLst>
                  </a:custGeom>
                  <a:solidFill>
                    <a:srgbClr val="F0A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64" name="타원 1">
                    <a:extLst>
                      <a:ext uri="{FF2B5EF4-FFF2-40B4-BE49-F238E27FC236}">
                        <a16:creationId xmlns:a16="http://schemas.microsoft.com/office/drawing/2014/main" id="{68066399-8323-4392-8818-2420768AB9D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20569" y="2997696"/>
                    <a:ext cx="2605416" cy="1302708"/>
                  </a:xfrm>
                  <a:custGeom>
                    <a:avLst/>
                    <a:gdLst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1302708 w 2605416"/>
                      <a:gd name="connsiteY0" fmla="*/ 2605416 h 2696856"/>
                      <a:gd name="connsiteX1" fmla="*/ 0 w 2605416"/>
                      <a:gd name="connsiteY1" fmla="*/ 1302708 h 2696856"/>
                      <a:gd name="connsiteX2" fmla="*/ 1302708 w 2605416"/>
                      <a:gd name="connsiteY2" fmla="*/ 0 h 2696856"/>
                      <a:gd name="connsiteX3" fmla="*/ 2605416 w 2605416"/>
                      <a:gd name="connsiteY3" fmla="*/ 1302708 h 2696856"/>
                      <a:gd name="connsiteX4" fmla="*/ 1394148 w 2605416"/>
                      <a:gd name="connsiteY4" fmla="*/ 2696856 h 2696856"/>
                      <a:gd name="connsiteX0" fmla="*/ 0 w 2605416"/>
                      <a:gd name="connsiteY0" fmla="*/ 1302708 h 2696856"/>
                      <a:gd name="connsiteX1" fmla="*/ 1302708 w 2605416"/>
                      <a:gd name="connsiteY1" fmla="*/ 0 h 2696856"/>
                      <a:gd name="connsiteX2" fmla="*/ 2605416 w 2605416"/>
                      <a:gd name="connsiteY2" fmla="*/ 1302708 h 2696856"/>
                      <a:gd name="connsiteX3" fmla="*/ 1394148 w 2605416"/>
                      <a:gd name="connsiteY3" fmla="*/ 2696856 h 2696856"/>
                      <a:gd name="connsiteX0" fmla="*/ 0 w 2605416"/>
                      <a:gd name="connsiteY0" fmla="*/ 1302708 h 1302708"/>
                      <a:gd name="connsiteX1" fmla="*/ 1302708 w 2605416"/>
                      <a:gd name="connsiteY1" fmla="*/ 0 h 1302708"/>
                      <a:gd name="connsiteX2" fmla="*/ 2605416 w 2605416"/>
                      <a:gd name="connsiteY2" fmla="*/ 1302708 h 1302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05416" h="1302708">
                        <a:moveTo>
                          <a:pt x="0" y="1302708"/>
                        </a:moveTo>
                        <a:cubicBezTo>
                          <a:pt x="0" y="583242"/>
                          <a:pt x="583242" y="0"/>
                          <a:pt x="1302708" y="0"/>
                        </a:cubicBezTo>
                        <a:cubicBezTo>
                          <a:pt x="2022174" y="0"/>
                          <a:pt x="2605416" y="583242"/>
                          <a:pt x="2605416" y="1302708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62" name="이등변 삼각형 61">
                  <a:extLst>
                    <a:ext uri="{FF2B5EF4-FFF2-40B4-BE49-F238E27FC236}">
                      <a16:creationId xmlns:a16="http://schemas.microsoft.com/office/drawing/2014/main" id="{CD83877D-F162-4912-879C-1724B70A238A}"/>
                    </a:ext>
                  </a:extLst>
                </p:cNvPr>
                <p:cNvSpPr/>
                <p:nvPr/>
              </p:nvSpPr>
              <p:spPr>
                <a:xfrm rot="10800000">
                  <a:off x="6399452" y="2983497"/>
                  <a:ext cx="247650" cy="212229"/>
                </a:xfrm>
                <a:prstGeom prst="triangle">
                  <a:avLst/>
                </a:prstGeom>
                <a:solidFill>
                  <a:srgbClr val="F0A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47BDB67-ACF1-49ED-99AB-5738E0D5D829}"/>
                </a:ext>
              </a:extLst>
            </p:cNvPr>
            <p:cNvSpPr txBox="1"/>
            <p:nvPr/>
          </p:nvSpPr>
          <p:spPr>
            <a:xfrm>
              <a:off x="3390826" y="1969591"/>
              <a:ext cx="174688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+mn-ea"/>
                </a:rPr>
                <a:t>보안설정이 미흡한</a:t>
              </a:r>
              <a:endParaRPr lang="en-US" altLang="ko-KR" sz="1400" b="1" dirty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+mn-ea"/>
                </a:rPr>
                <a:t>유</a:t>
              </a:r>
              <a:r>
                <a:rPr lang="en-US" altLang="ko-KR" sz="1400" b="1" dirty="0">
                  <a:solidFill>
                    <a:schemeClr val="bg1"/>
                  </a:solidFill>
                  <a:latin typeface="+mn-ea"/>
                </a:rPr>
                <a:t>/</a:t>
              </a:r>
              <a:r>
                <a:rPr lang="ko-KR" altLang="en-US" sz="1400" b="1" dirty="0">
                  <a:solidFill>
                    <a:schemeClr val="bg1"/>
                  </a:solidFill>
                  <a:latin typeface="+mn-ea"/>
                </a:rPr>
                <a:t>무선 네트워크</a:t>
              </a:r>
            </a:p>
          </p:txBody>
        </p:sp>
        <p:graphicFrame>
          <p:nvGraphicFramePr>
            <p:cNvPr id="65" name="개체 64">
              <a:extLst>
                <a:ext uri="{FF2B5EF4-FFF2-40B4-BE49-F238E27FC236}">
                  <a16:creationId xmlns:a16="http://schemas.microsoft.com/office/drawing/2014/main" id="{26F01F86-56CC-4AE6-A48B-08984450646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05235807"/>
                </p:ext>
              </p:extLst>
            </p:nvPr>
          </p:nvGraphicFramePr>
          <p:xfrm>
            <a:off x="3816318" y="2747818"/>
            <a:ext cx="895900" cy="7069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4" imgW="1625040" imgH="1282320" progId="Photoshop.Image.13">
                    <p:embed/>
                  </p:oleObj>
                </mc:Choice>
                <mc:Fallback>
                  <p:oleObj name="Image" r:id="rId4" imgW="1625040" imgH="1282320" progId="Photoshop.Image.13">
                    <p:embed/>
                    <p:pic>
                      <p:nvPicPr>
                        <p:cNvPr id="9" name="개체 8">
                          <a:extLst>
                            <a:ext uri="{FF2B5EF4-FFF2-40B4-BE49-F238E27FC236}">
                              <a16:creationId xmlns:a16="http://schemas.microsoft.com/office/drawing/2014/main" id="{8A82FAC9-CBC6-46C6-AAA9-1E2C6C5A5BD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816318" y="2747818"/>
                          <a:ext cx="895900" cy="70692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338A5A29-868D-412F-81D1-EE4EEC8EE1B9}"/>
              </a:ext>
            </a:extLst>
          </p:cNvPr>
          <p:cNvGrpSpPr/>
          <p:nvPr/>
        </p:nvGrpSpPr>
        <p:grpSpPr>
          <a:xfrm>
            <a:off x="5129648" y="1520825"/>
            <a:ext cx="2174388" cy="2174388"/>
            <a:chOff x="5805108" y="1520825"/>
            <a:chExt cx="2174388" cy="2174388"/>
          </a:xfrm>
        </p:grpSpPr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F2F77767-2969-40D4-BC4D-ABA2EB890A4C}"/>
                </a:ext>
              </a:extLst>
            </p:cNvPr>
            <p:cNvGrpSpPr/>
            <p:nvPr/>
          </p:nvGrpSpPr>
          <p:grpSpPr>
            <a:xfrm>
              <a:off x="5805108" y="1520825"/>
              <a:ext cx="2174388" cy="2174388"/>
              <a:chOff x="5083277" y="1557696"/>
              <a:chExt cx="2880000" cy="2880000"/>
            </a:xfrm>
          </p:grpSpPr>
          <p:sp>
            <p:nvSpPr>
              <p:cNvPr id="72" name="타원 71">
                <a:extLst>
                  <a:ext uri="{FF2B5EF4-FFF2-40B4-BE49-F238E27FC236}">
                    <a16:creationId xmlns:a16="http://schemas.microsoft.com/office/drawing/2014/main" id="{7F6B9712-2B1E-40F6-95C9-5E8F640AF1F6}"/>
                  </a:ext>
                </a:extLst>
              </p:cNvPr>
              <p:cNvSpPr/>
              <p:nvPr/>
            </p:nvSpPr>
            <p:spPr>
              <a:xfrm>
                <a:off x="5083277" y="1557696"/>
                <a:ext cx="2880000" cy="28800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2A3F854C-EBB2-4BD0-A592-676E403A2CDC}"/>
                  </a:ext>
                </a:extLst>
              </p:cNvPr>
              <p:cNvGrpSpPr/>
              <p:nvPr/>
            </p:nvGrpSpPr>
            <p:grpSpPr>
              <a:xfrm>
                <a:off x="5220569" y="1694988"/>
                <a:ext cx="2605416" cy="2605416"/>
                <a:chOff x="5220569" y="1694988"/>
                <a:chExt cx="2605416" cy="2605416"/>
              </a:xfrm>
            </p:grpSpPr>
            <p:grpSp>
              <p:nvGrpSpPr>
                <p:cNvPr id="74" name="그룹 73">
                  <a:extLst>
                    <a:ext uri="{FF2B5EF4-FFF2-40B4-BE49-F238E27FC236}">
                      <a16:creationId xmlns:a16="http://schemas.microsoft.com/office/drawing/2014/main" id="{59F0870A-FB45-4C05-B3C2-5FED52A896E4}"/>
                    </a:ext>
                  </a:extLst>
                </p:cNvPr>
                <p:cNvGrpSpPr/>
                <p:nvPr/>
              </p:nvGrpSpPr>
              <p:grpSpPr>
                <a:xfrm>
                  <a:off x="5220569" y="1694988"/>
                  <a:ext cx="2605416" cy="2605416"/>
                  <a:chOff x="5220569" y="1694988"/>
                  <a:chExt cx="2605416" cy="2605416"/>
                </a:xfrm>
              </p:grpSpPr>
              <p:sp>
                <p:nvSpPr>
                  <p:cNvPr id="76" name="타원 1">
                    <a:extLst>
                      <a:ext uri="{FF2B5EF4-FFF2-40B4-BE49-F238E27FC236}">
                        <a16:creationId xmlns:a16="http://schemas.microsoft.com/office/drawing/2014/main" id="{83927480-76EE-495E-8723-2C4CD5F927D3}"/>
                      </a:ext>
                    </a:extLst>
                  </p:cNvPr>
                  <p:cNvSpPr/>
                  <p:nvPr/>
                </p:nvSpPr>
                <p:spPr>
                  <a:xfrm>
                    <a:off x="5220569" y="1694988"/>
                    <a:ext cx="2605416" cy="1302708"/>
                  </a:xfrm>
                  <a:custGeom>
                    <a:avLst/>
                    <a:gdLst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1302708 w 2605416"/>
                      <a:gd name="connsiteY0" fmla="*/ 2605416 h 2696856"/>
                      <a:gd name="connsiteX1" fmla="*/ 0 w 2605416"/>
                      <a:gd name="connsiteY1" fmla="*/ 1302708 h 2696856"/>
                      <a:gd name="connsiteX2" fmla="*/ 1302708 w 2605416"/>
                      <a:gd name="connsiteY2" fmla="*/ 0 h 2696856"/>
                      <a:gd name="connsiteX3" fmla="*/ 2605416 w 2605416"/>
                      <a:gd name="connsiteY3" fmla="*/ 1302708 h 2696856"/>
                      <a:gd name="connsiteX4" fmla="*/ 1394148 w 2605416"/>
                      <a:gd name="connsiteY4" fmla="*/ 2696856 h 2696856"/>
                      <a:gd name="connsiteX0" fmla="*/ 0 w 2605416"/>
                      <a:gd name="connsiteY0" fmla="*/ 1302708 h 2696856"/>
                      <a:gd name="connsiteX1" fmla="*/ 1302708 w 2605416"/>
                      <a:gd name="connsiteY1" fmla="*/ 0 h 2696856"/>
                      <a:gd name="connsiteX2" fmla="*/ 2605416 w 2605416"/>
                      <a:gd name="connsiteY2" fmla="*/ 1302708 h 2696856"/>
                      <a:gd name="connsiteX3" fmla="*/ 1394148 w 2605416"/>
                      <a:gd name="connsiteY3" fmla="*/ 2696856 h 2696856"/>
                      <a:gd name="connsiteX0" fmla="*/ 0 w 2605416"/>
                      <a:gd name="connsiteY0" fmla="*/ 1302708 h 1302708"/>
                      <a:gd name="connsiteX1" fmla="*/ 1302708 w 2605416"/>
                      <a:gd name="connsiteY1" fmla="*/ 0 h 1302708"/>
                      <a:gd name="connsiteX2" fmla="*/ 2605416 w 2605416"/>
                      <a:gd name="connsiteY2" fmla="*/ 1302708 h 1302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05416" h="1302708">
                        <a:moveTo>
                          <a:pt x="0" y="1302708"/>
                        </a:moveTo>
                        <a:cubicBezTo>
                          <a:pt x="0" y="583242"/>
                          <a:pt x="583242" y="0"/>
                          <a:pt x="1302708" y="0"/>
                        </a:cubicBezTo>
                        <a:cubicBezTo>
                          <a:pt x="2022174" y="0"/>
                          <a:pt x="2605416" y="583242"/>
                          <a:pt x="2605416" y="1302708"/>
                        </a:cubicBezTo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77" name="타원 1">
                    <a:extLst>
                      <a:ext uri="{FF2B5EF4-FFF2-40B4-BE49-F238E27FC236}">
                        <a16:creationId xmlns:a16="http://schemas.microsoft.com/office/drawing/2014/main" id="{F9A5FE71-FC69-4984-A591-3E496753093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20569" y="2997696"/>
                    <a:ext cx="2605416" cy="1302708"/>
                  </a:xfrm>
                  <a:custGeom>
                    <a:avLst/>
                    <a:gdLst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1302708 w 2605416"/>
                      <a:gd name="connsiteY0" fmla="*/ 2605416 h 2696856"/>
                      <a:gd name="connsiteX1" fmla="*/ 0 w 2605416"/>
                      <a:gd name="connsiteY1" fmla="*/ 1302708 h 2696856"/>
                      <a:gd name="connsiteX2" fmla="*/ 1302708 w 2605416"/>
                      <a:gd name="connsiteY2" fmla="*/ 0 h 2696856"/>
                      <a:gd name="connsiteX3" fmla="*/ 2605416 w 2605416"/>
                      <a:gd name="connsiteY3" fmla="*/ 1302708 h 2696856"/>
                      <a:gd name="connsiteX4" fmla="*/ 1394148 w 2605416"/>
                      <a:gd name="connsiteY4" fmla="*/ 2696856 h 2696856"/>
                      <a:gd name="connsiteX0" fmla="*/ 0 w 2605416"/>
                      <a:gd name="connsiteY0" fmla="*/ 1302708 h 2696856"/>
                      <a:gd name="connsiteX1" fmla="*/ 1302708 w 2605416"/>
                      <a:gd name="connsiteY1" fmla="*/ 0 h 2696856"/>
                      <a:gd name="connsiteX2" fmla="*/ 2605416 w 2605416"/>
                      <a:gd name="connsiteY2" fmla="*/ 1302708 h 2696856"/>
                      <a:gd name="connsiteX3" fmla="*/ 1394148 w 2605416"/>
                      <a:gd name="connsiteY3" fmla="*/ 2696856 h 2696856"/>
                      <a:gd name="connsiteX0" fmla="*/ 0 w 2605416"/>
                      <a:gd name="connsiteY0" fmla="*/ 1302708 h 1302708"/>
                      <a:gd name="connsiteX1" fmla="*/ 1302708 w 2605416"/>
                      <a:gd name="connsiteY1" fmla="*/ 0 h 1302708"/>
                      <a:gd name="connsiteX2" fmla="*/ 2605416 w 2605416"/>
                      <a:gd name="connsiteY2" fmla="*/ 1302708 h 1302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05416" h="1302708">
                        <a:moveTo>
                          <a:pt x="0" y="1302708"/>
                        </a:moveTo>
                        <a:cubicBezTo>
                          <a:pt x="0" y="583242"/>
                          <a:pt x="583242" y="0"/>
                          <a:pt x="1302708" y="0"/>
                        </a:cubicBezTo>
                        <a:cubicBezTo>
                          <a:pt x="2022174" y="0"/>
                          <a:pt x="2605416" y="583242"/>
                          <a:pt x="2605416" y="1302708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75" name="이등변 삼각형 74">
                  <a:extLst>
                    <a:ext uri="{FF2B5EF4-FFF2-40B4-BE49-F238E27FC236}">
                      <a16:creationId xmlns:a16="http://schemas.microsoft.com/office/drawing/2014/main" id="{9D849A1E-F72D-462D-A315-FD960B2BFB6B}"/>
                    </a:ext>
                  </a:extLst>
                </p:cNvPr>
                <p:cNvSpPr/>
                <p:nvPr/>
              </p:nvSpPr>
              <p:spPr>
                <a:xfrm rot="10800000">
                  <a:off x="6399452" y="2983497"/>
                  <a:ext cx="247650" cy="212229"/>
                </a:xfrm>
                <a:prstGeom prst="triangl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EBD57E3-AB81-4E29-813B-C51AE6A5C04A}"/>
                </a:ext>
              </a:extLst>
            </p:cNvPr>
            <p:cNvSpPr txBox="1"/>
            <p:nvPr/>
          </p:nvSpPr>
          <p:spPr>
            <a:xfrm>
              <a:off x="5968656" y="1969591"/>
              <a:ext cx="1847293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</a:rPr>
                <a:t>이동식 저장장치의 자동실행 기능 악용</a:t>
              </a:r>
            </a:p>
          </p:txBody>
        </p:sp>
        <p:graphicFrame>
          <p:nvGraphicFramePr>
            <p:cNvPr id="80" name="개체 79">
              <a:extLst>
                <a:ext uri="{FF2B5EF4-FFF2-40B4-BE49-F238E27FC236}">
                  <a16:creationId xmlns:a16="http://schemas.microsoft.com/office/drawing/2014/main" id="{D3191987-D945-4B82-910C-2F6B6FEE9BC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73288423"/>
                </p:ext>
              </p:extLst>
            </p:nvPr>
          </p:nvGraphicFramePr>
          <p:xfrm>
            <a:off x="6478795" y="2729635"/>
            <a:ext cx="827014" cy="7706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6" imgW="1676160" imgH="1561680" progId="Photoshop.Image.13">
                    <p:embed/>
                  </p:oleObj>
                </mc:Choice>
                <mc:Fallback>
                  <p:oleObj name="Image" r:id="rId6" imgW="1676160" imgH="1561680" progId="Photoshop.Image.13">
                    <p:embed/>
                    <p:pic>
                      <p:nvPicPr>
                        <p:cNvPr id="10" name="개체 9">
                          <a:extLst>
                            <a:ext uri="{FF2B5EF4-FFF2-40B4-BE49-F238E27FC236}">
                              <a16:creationId xmlns:a16="http://schemas.microsoft.com/office/drawing/2014/main" id="{D82E6F80-D5FB-449A-BD47-1513D494827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6478795" y="2729635"/>
                          <a:ext cx="827014" cy="77062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82746C18-3BC0-470E-A025-5500D3283D54}"/>
              </a:ext>
            </a:extLst>
          </p:cNvPr>
          <p:cNvGrpSpPr/>
          <p:nvPr/>
        </p:nvGrpSpPr>
        <p:grpSpPr>
          <a:xfrm>
            <a:off x="7397340" y="2513054"/>
            <a:ext cx="2174388" cy="2174388"/>
            <a:chOff x="8299516" y="1520825"/>
            <a:chExt cx="2174388" cy="2174388"/>
          </a:xfrm>
        </p:grpSpPr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0151DBA8-EF1B-4E6D-B855-39CBD974B854}"/>
                </a:ext>
              </a:extLst>
            </p:cNvPr>
            <p:cNvGrpSpPr/>
            <p:nvPr/>
          </p:nvGrpSpPr>
          <p:grpSpPr>
            <a:xfrm>
              <a:off x="8299516" y="1520825"/>
              <a:ext cx="2174388" cy="2174388"/>
              <a:chOff x="5083277" y="1557696"/>
              <a:chExt cx="2880000" cy="2880000"/>
            </a:xfrm>
          </p:grpSpPr>
          <p:sp>
            <p:nvSpPr>
              <p:cNvPr id="86" name="타원 85">
                <a:extLst>
                  <a:ext uri="{FF2B5EF4-FFF2-40B4-BE49-F238E27FC236}">
                    <a16:creationId xmlns:a16="http://schemas.microsoft.com/office/drawing/2014/main" id="{1F32CC78-3472-40F4-A2F4-48045BEBDDF9}"/>
                  </a:ext>
                </a:extLst>
              </p:cNvPr>
              <p:cNvSpPr/>
              <p:nvPr/>
            </p:nvSpPr>
            <p:spPr>
              <a:xfrm>
                <a:off x="5083277" y="1557696"/>
                <a:ext cx="2880000" cy="288000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87" name="그룹 86">
                <a:extLst>
                  <a:ext uri="{FF2B5EF4-FFF2-40B4-BE49-F238E27FC236}">
                    <a16:creationId xmlns:a16="http://schemas.microsoft.com/office/drawing/2014/main" id="{363DEB3C-07E8-4E55-B56F-A72AE57C915E}"/>
                  </a:ext>
                </a:extLst>
              </p:cNvPr>
              <p:cNvGrpSpPr/>
              <p:nvPr/>
            </p:nvGrpSpPr>
            <p:grpSpPr>
              <a:xfrm>
                <a:off x="5220569" y="1694988"/>
                <a:ext cx="2605416" cy="2605416"/>
                <a:chOff x="5220569" y="1694988"/>
                <a:chExt cx="2605416" cy="2605416"/>
              </a:xfrm>
            </p:grpSpPr>
            <p:grpSp>
              <p:nvGrpSpPr>
                <p:cNvPr id="88" name="그룹 87">
                  <a:extLst>
                    <a:ext uri="{FF2B5EF4-FFF2-40B4-BE49-F238E27FC236}">
                      <a16:creationId xmlns:a16="http://schemas.microsoft.com/office/drawing/2014/main" id="{AC57F78F-8AA1-4B7F-B17A-8E0433AFA822}"/>
                    </a:ext>
                  </a:extLst>
                </p:cNvPr>
                <p:cNvGrpSpPr/>
                <p:nvPr/>
              </p:nvGrpSpPr>
              <p:grpSpPr>
                <a:xfrm>
                  <a:off x="5220569" y="1694988"/>
                  <a:ext cx="2605416" cy="2605416"/>
                  <a:chOff x="5220569" y="1694988"/>
                  <a:chExt cx="2605416" cy="2605416"/>
                </a:xfrm>
              </p:grpSpPr>
              <p:sp>
                <p:nvSpPr>
                  <p:cNvPr id="90" name="타원 1">
                    <a:extLst>
                      <a:ext uri="{FF2B5EF4-FFF2-40B4-BE49-F238E27FC236}">
                        <a16:creationId xmlns:a16="http://schemas.microsoft.com/office/drawing/2014/main" id="{309AE264-21A9-46D1-90D7-791AC9A39327}"/>
                      </a:ext>
                    </a:extLst>
                  </p:cNvPr>
                  <p:cNvSpPr/>
                  <p:nvPr/>
                </p:nvSpPr>
                <p:spPr>
                  <a:xfrm>
                    <a:off x="5220569" y="1694988"/>
                    <a:ext cx="2605416" cy="1302708"/>
                  </a:xfrm>
                  <a:custGeom>
                    <a:avLst/>
                    <a:gdLst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1302708 w 2605416"/>
                      <a:gd name="connsiteY0" fmla="*/ 2605416 h 2696856"/>
                      <a:gd name="connsiteX1" fmla="*/ 0 w 2605416"/>
                      <a:gd name="connsiteY1" fmla="*/ 1302708 h 2696856"/>
                      <a:gd name="connsiteX2" fmla="*/ 1302708 w 2605416"/>
                      <a:gd name="connsiteY2" fmla="*/ 0 h 2696856"/>
                      <a:gd name="connsiteX3" fmla="*/ 2605416 w 2605416"/>
                      <a:gd name="connsiteY3" fmla="*/ 1302708 h 2696856"/>
                      <a:gd name="connsiteX4" fmla="*/ 1394148 w 2605416"/>
                      <a:gd name="connsiteY4" fmla="*/ 2696856 h 2696856"/>
                      <a:gd name="connsiteX0" fmla="*/ 0 w 2605416"/>
                      <a:gd name="connsiteY0" fmla="*/ 1302708 h 2696856"/>
                      <a:gd name="connsiteX1" fmla="*/ 1302708 w 2605416"/>
                      <a:gd name="connsiteY1" fmla="*/ 0 h 2696856"/>
                      <a:gd name="connsiteX2" fmla="*/ 2605416 w 2605416"/>
                      <a:gd name="connsiteY2" fmla="*/ 1302708 h 2696856"/>
                      <a:gd name="connsiteX3" fmla="*/ 1394148 w 2605416"/>
                      <a:gd name="connsiteY3" fmla="*/ 2696856 h 2696856"/>
                      <a:gd name="connsiteX0" fmla="*/ 0 w 2605416"/>
                      <a:gd name="connsiteY0" fmla="*/ 1302708 h 1302708"/>
                      <a:gd name="connsiteX1" fmla="*/ 1302708 w 2605416"/>
                      <a:gd name="connsiteY1" fmla="*/ 0 h 1302708"/>
                      <a:gd name="connsiteX2" fmla="*/ 2605416 w 2605416"/>
                      <a:gd name="connsiteY2" fmla="*/ 1302708 h 1302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05416" h="1302708">
                        <a:moveTo>
                          <a:pt x="0" y="1302708"/>
                        </a:moveTo>
                        <a:cubicBezTo>
                          <a:pt x="0" y="583242"/>
                          <a:pt x="583242" y="0"/>
                          <a:pt x="1302708" y="0"/>
                        </a:cubicBezTo>
                        <a:cubicBezTo>
                          <a:pt x="2022174" y="0"/>
                          <a:pt x="2605416" y="583242"/>
                          <a:pt x="2605416" y="1302708"/>
                        </a:cubicBezTo>
                      </a:path>
                    </a:pathLst>
                  </a:custGeom>
                  <a:solidFill>
                    <a:srgbClr val="F0A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91" name="타원 1">
                    <a:extLst>
                      <a:ext uri="{FF2B5EF4-FFF2-40B4-BE49-F238E27FC236}">
                        <a16:creationId xmlns:a16="http://schemas.microsoft.com/office/drawing/2014/main" id="{6DA18C35-464D-495C-AD0C-18B295777A11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20569" y="2997696"/>
                    <a:ext cx="2605416" cy="1302708"/>
                  </a:xfrm>
                  <a:custGeom>
                    <a:avLst/>
                    <a:gdLst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1302708 w 2605416"/>
                      <a:gd name="connsiteY0" fmla="*/ 2605416 h 2696856"/>
                      <a:gd name="connsiteX1" fmla="*/ 0 w 2605416"/>
                      <a:gd name="connsiteY1" fmla="*/ 1302708 h 2696856"/>
                      <a:gd name="connsiteX2" fmla="*/ 1302708 w 2605416"/>
                      <a:gd name="connsiteY2" fmla="*/ 0 h 2696856"/>
                      <a:gd name="connsiteX3" fmla="*/ 2605416 w 2605416"/>
                      <a:gd name="connsiteY3" fmla="*/ 1302708 h 2696856"/>
                      <a:gd name="connsiteX4" fmla="*/ 1394148 w 2605416"/>
                      <a:gd name="connsiteY4" fmla="*/ 2696856 h 2696856"/>
                      <a:gd name="connsiteX0" fmla="*/ 0 w 2605416"/>
                      <a:gd name="connsiteY0" fmla="*/ 1302708 h 2696856"/>
                      <a:gd name="connsiteX1" fmla="*/ 1302708 w 2605416"/>
                      <a:gd name="connsiteY1" fmla="*/ 0 h 2696856"/>
                      <a:gd name="connsiteX2" fmla="*/ 2605416 w 2605416"/>
                      <a:gd name="connsiteY2" fmla="*/ 1302708 h 2696856"/>
                      <a:gd name="connsiteX3" fmla="*/ 1394148 w 2605416"/>
                      <a:gd name="connsiteY3" fmla="*/ 2696856 h 2696856"/>
                      <a:gd name="connsiteX0" fmla="*/ 0 w 2605416"/>
                      <a:gd name="connsiteY0" fmla="*/ 1302708 h 1302708"/>
                      <a:gd name="connsiteX1" fmla="*/ 1302708 w 2605416"/>
                      <a:gd name="connsiteY1" fmla="*/ 0 h 1302708"/>
                      <a:gd name="connsiteX2" fmla="*/ 2605416 w 2605416"/>
                      <a:gd name="connsiteY2" fmla="*/ 1302708 h 1302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05416" h="1302708">
                        <a:moveTo>
                          <a:pt x="0" y="1302708"/>
                        </a:moveTo>
                        <a:cubicBezTo>
                          <a:pt x="0" y="583242"/>
                          <a:pt x="583242" y="0"/>
                          <a:pt x="1302708" y="0"/>
                        </a:cubicBezTo>
                        <a:cubicBezTo>
                          <a:pt x="2022174" y="0"/>
                          <a:pt x="2605416" y="583242"/>
                          <a:pt x="2605416" y="1302708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89" name="이등변 삼각형 88">
                  <a:extLst>
                    <a:ext uri="{FF2B5EF4-FFF2-40B4-BE49-F238E27FC236}">
                      <a16:creationId xmlns:a16="http://schemas.microsoft.com/office/drawing/2014/main" id="{BA916095-FE37-4EE4-BFC9-D135DF84CA4D}"/>
                    </a:ext>
                  </a:extLst>
                </p:cNvPr>
                <p:cNvSpPr/>
                <p:nvPr/>
              </p:nvSpPr>
              <p:spPr>
                <a:xfrm rot="10800000">
                  <a:off x="6399452" y="2983497"/>
                  <a:ext cx="247650" cy="212229"/>
                </a:xfrm>
                <a:prstGeom prst="triangle">
                  <a:avLst/>
                </a:prstGeom>
                <a:solidFill>
                  <a:srgbClr val="F0A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67E41DC-3FF2-4881-92BE-FF2C0875EF5D}"/>
                </a:ext>
              </a:extLst>
            </p:cNvPr>
            <p:cNvSpPr txBox="1"/>
            <p:nvPr/>
          </p:nvSpPr>
          <p:spPr>
            <a:xfrm>
              <a:off x="8513268" y="1969591"/>
              <a:ext cx="174688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+mn-ea"/>
                </a:rPr>
                <a:t>해킹을 통한 직접</a:t>
              </a:r>
              <a:endParaRPr lang="en-US" altLang="ko-KR" sz="1400" b="1" dirty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+mn-ea"/>
                </a:rPr>
                <a:t>침투</a:t>
              </a:r>
              <a:r>
                <a:rPr lang="en-US" altLang="ko-KR" sz="1400" b="1" dirty="0">
                  <a:solidFill>
                    <a:schemeClr val="bg1"/>
                  </a:solidFill>
                  <a:latin typeface="+mn-ea"/>
                </a:rPr>
                <a:t>/</a:t>
              </a:r>
              <a:r>
                <a:rPr lang="ko-KR" altLang="en-US" sz="1400" b="1" dirty="0">
                  <a:solidFill>
                    <a:schemeClr val="bg1"/>
                  </a:solidFill>
                  <a:latin typeface="+mn-ea"/>
                </a:rPr>
                <a:t>실행</a:t>
              </a:r>
            </a:p>
          </p:txBody>
        </p:sp>
        <p:graphicFrame>
          <p:nvGraphicFramePr>
            <p:cNvPr id="92" name="개체 91">
              <a:extLst>
                <a:ext uri="{FF2B5EF4-FFF2-40B4-BE49-F238E27FC236}">
                  <a16:creationId xmlns:a16="http://schemas.microsoft.com/office/drawing/2014/main" id="{9271BE11-9ECA-4CBF-BAB2-8B378CEF618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99535388"/>
                </p:ext>
              </p:extLst>
            </p:nvPr>
          </p:nvGraphicFramePr>
          <p:xfrm>
            <a:off x="9058196" y="2790089"/>
            <a:ext cx="657029" cy="6622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8" imgW="1612440" imgH="1625040" progId="Photoshop.Image.13">
                    <p:embed/>
                  </p:oleObj>
                </mc:Choice>
                <mc:Fallback>
                  <p:oleObj name="Image" r:id="rId8" imgW="1612440" imgH="1625040" progId="Photoshop.Image.13">
                    <p:embed/>
                    <p:pic>
                      <p:nvPicPr>
                        <p:cNvPr id="12" name="개체 11">
                          <a:extLst>
                            <a:ext uri="{FF2B5EF4-FFF2-40B4-BE49-F238E27FC236}">
                              <a16:creationId xmlns:a16="http://schemas.microsoft.com/office/drawing/2014/main" id="{7BDF328A-F7DA-4CC2-B68E-3E8AB1E7B42A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9058196" y="2790089"/>
                          <a:ext cx="657029" cy="66220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2864B6C0-B2F4-4E6F-8A09-EBD976DA2B06}"/>
              </a:ext>
            </a:extLst>
          </p:cNvPr>
          <p:cNvGrpSpPr/>
          <p:nvPr/>
        </p:nvGrpSpPr>
        <p:grpSpPr>
          <a:xfrm>
            <a:off x="9665030" y="1520825"/>
            <a:ext cx="2174388" cy="2174388"/>
            <a:chOff x="9480198" y="1520825"/>
            <a:chExt cx="2174388" cy="2174388"/>
          </a:xfrm>
        </p:grpSpPr>
        <p:grpSp>
          <p:nvGrpSpPr>
            <p:cNvPr id="96" name="그룹 95">
              <a:extLst>
                <a:ext uri="{FF2B5EF4-FFF2-40B4-BE49-F238E27FC236}">
                  <a16:creationId xmlns:a16="http://schemas.microsoft.com/office/drawing/2014/main" id="{B1742E43-67ED-49D4-92F9-4EDEB911F068}"/>
                </a:ext>
              </a:extLst>
            </p:cNvPr>
            <p:cNvGrpSpPr/>
            <p:nvPr/>
          </p:nvGrpSpPr>
          <p:grpSpPr>
            <a:xfrm>
              <a:off x="9480198" y="1520825"/>
              <a:ext cx="2174388" cy="2174388"/>
              <a:chOff x="5083277" y="1557696"/>
              <a:chExt cx="2880000" cy="2880000"/>
            </a:xfrm>
          </p:grpSpPr>
          <p:sp>
            <p:nvSpPr>
              <p:cNvPr id="99" name="타원 98">
                <a:extLst>
                  <a:ext uri="{FF2B5EF4-FFF2-40B4-BE49-F238E27FC236}">
                    <a16:creationId xmlns:a16="http://schemas.microsoft.com/office/drawing/2014/main" id="{51CA81B3-4E0A-430A-AEA6-0BE463DEB898}"/>
                  </a:ext>
                </a:extLst>
              </p:cNvPr>
              <p:cNvSpPr/>
              <p:nvPr/>
            </p:nvSpPr>
            <p:spPr>
              <a:xfrm>
                <a:off x="5083277" y="1557696"/>
                <a:ext cx="2880000" cy="28800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00" name="그룹 99">
                <a:extLst>
                  <a:ext uri="{FF2B5EF4-FFF2-40B4-BE49-F238E27FC236}">
                    <a16:creationId xmlns:a16="http://schemas.microsoft.com/office/drawing/2014/main" id="{93B40179-4843-4BBF-8CD1-7AC0A3169DF3}"/>
                  </a:ext>
                </a:extLst>
              </p:cNvPr>
              <p:cNvGrpSpPr/>
              <p:nvPr/>
            </p:nvGrpSpPr>
            <p:grpSpPr>
              <a:xfrm>
                <a:off x="5220569" y="1694988"/>
                <a:ext cx="2605416" cy="2605416"/>
                <a:chOff x="5220569" y="1694988"/>
                <a:chExt cx="2605416" cy="2605416"/>
              </a:xfrm>
            </p:grpSpPr>
            <p:grpSp>
              <p:nvGrpSpPr>
                <p:cNvPr id="101" name="그룹 100">
                  <a:extLst>
                    <a:ext uri="{FF2B5EF4-FFF2-40B4-BE49-F238E27FC236}">
                      <a16:creationId xmlns:a16="http://schemas.microsoft.com/office/drawing/2014/main" id="{AEF1E96A-7E4C-4896-B779-762B0AFE3582}"/>
                    </a:ext>
                  </a:extLst>
                </p:cNvPr>
                <p:cNvGrpSpPr/>
                <p:nvPr/>
              </p:nvGrpSpPr>
              <p:grpSpPr>
                <a:xfrm>
                  <a:off x="5220569" y="1694988"/>
                  <a:ext cx="2605416" cy="2605416"/>
                  <a:chOff x="5220569" y="1694988"/>
                  <a:chExt cx="2605416" cy="2605416"/>
                </a:xfrm>
              </p:grpSpPr>
              <p:sp>
                <p:nvSpPr>
                  <p:cNvPr id="103" name="타원 1">
                    <a:extLst>
                      <a:ext uri="{FF2B5EF4-FFF2-40B4-BE49-F238E27FC236}">
                        <a16:creationId xmlns:a16="http://schemas.microsoft.com/office/drawing/2014/main" id="{5F47C34B-0A46-4CAC-B8E0-A37658A3E8AE}"/>
                      </a:ext>
                    </a:extLst>
                  </p:cNvPr>
                  <p:cNvSpPr/>
                  <p:nvPr/>
                </p:nvSpPr>
                <p:spPr>
                  <a:xfrm>
                    <a:off x="5220569" y="1694988"/>
                    <a:ext cx="2605416" cy="1302708"/>
                  </a:xfrm>
                  <a:custGeom>
                    <a:avLst/>
                    <a:gdLst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1302708 w 2605416"/>
                      <a:gd name="connsiteY0" fmla="*/ 2605416 h 2696856"/>
                      <a:gd name="connsiteX1" fmla="*/ 0 w 2605416"/>
                      <a:gd name="connsiteY1" fmla="*/ 1302708 h 2696856"/>
                      <a:gd name="connsiteX2" fmla="*/ 1302708 w 2605416"/>
                      <a:gd name="connsiteY2" fmla="*/ 0 h 2696856"/>
                      <a:gd name="connsiteX3" fmla="*/ 2605416 w 2605416"/>
                      <a:gd name="connsiteY3" fmla="*/ 1302708 h 2696856"/>
                      <a:gd name="connsiteX4" fmla="*/ 1394148 w 2605416"/>
                      <a:gd name="connsiteY4" fmla="*/ 2696856 h 2696856"/>
                      <a:gd name="connsiteX0" fmla="*/ 0 w 2605416"/>
                      <a:gd name="connsiteY0" fmla="*/ 1302708 h 2696856"/>
                      <a:gd name="connsiteX1" fmla="*/ 1302708 w 2605416"/>
                      <a:gd name="connsiteY1" fmla="*/ 0 h 2696856"/>
                      <a:gd name="connsiteX2" fmla="*/ 2605416 w 2605416"/>
                      <a:gd name="connsiteY2" fmla="*/ 1302708 h 2696856"/>
                      <a:gd name="connsiteX3" fmla="*/ 1394148 w 2605416"/>
                      <a:gd name="connsiteY3" fmla="*/ 2696856 h 2696856"/>
                      <a:gd name="connsiteX0" fmla="*/ 0 w 2605416"/>
                      <a:gd name="connsiteY0" fmla="*/ 1302708 h 1302708"/>
                      <a:gd name="connsiteX1" fmla="*/ 1302708 w 2605416"/>
                      <a:gd name="connsiteY1" fmla="*/ 0 h 1302708"/>
                      <a:gd name="connsiteX2" fmla="*/ 2605416 w 2605416"/>
                      <a:gd name="connsiteY2" fmla="*/ 1302708 h 1302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05416" h="1302708">
                        <a:moveTo>
                          <a:pt x="0" y="1302708"/>
                        </a:moveTo>
                        <a:cubicBezTo>
                          <a:pt x="0" y="583242"/>
                          <a:pt x="583242" y="0"/>
                          <a:pt x="1302708" y="0"/>
                        </a:cubicBezTo>
                        <a:cubicBezTo>
                          <a:pt x="2022174" y="0"/>
                          <a:pt x="2605416" y="583242"/>
                          <a:pt x="2605416" y="1302708"/>
                        </a:cubicBezTo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04" name="타원 1">
                    <a:extLst>
                      <a:ext uri="{FF2B5EF4-FFF2-40B4-BE49-F238E27FC236}">
                        <a16:creationId xmlns:a16="http://schemas.microsoft.com/office/drawing/2014/main" id="{3F9CFA43-A130-47C6-B0E8-E5D5BEF13E1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20569" y="2997696"/>
                    <a:ext cx="2605416" cy="1302708"/>
                  </a:xfrm>
                  <a:custGeom>
                    <a:avLst/>
                    <a:gdLst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0 w 2605416"/>
                      <a:gd name="connsiteY0" fmla="*/ 1302708 h 2605416"/>
                      <a:gd name="connsiteX1" fmla="*/ 1302708 w 2605416"/>
                      <a:gd name="connsiteY1" fmla="*/ 0 h 2605416"/>
                      <a:gd name="connsiteX2" fmla="*/ 2605416 w 2605416"/>
                      <a:gd name="connsiteY2" fmla="*/ 1302708 h 2605416"/>
                      <a:gd name="connsiteX3" fmla="*/ 1302708 w 2605416"/>
                      <a:gd name="connsiteY3" fmla="*/ 2605416 h 2605416"/>
                      <a:gd name="connsiteX4" fmla="*/ 0 w 2605416"/>
                      <a:gd name="connsiteY4" fmla="*/ 1302708 h 2605416"/>
                      <a:gd name="connsiteX0" fmla="*/ 1302708 w 2605416"/>
                      <a:gd name="connsiteY0" fmla="*/ 2605416 h 2696856"/>
                      <a:gd name="connsiteX1" fmla="*/ 0 w 2605416"/>
                      <a:gd name="connsiteY1" fmla="*/ 1302708 h 2696856"/>
                      <a:gd name="connsiteX2" fmla="*/ 1302708 w 2605416"/>
                      <a:gd name="connsiteY2" fmla="*/ 0 h 2696856"/>
                      <a:gd name="connsiteX3" fmla="*/ 2605416 w 2605416"/>
                      <a:gd name="connsiteY3" fmla="*/ 1302708 h 2696856"/>
                      <a:gd name="connsiteX4" fmla="*/ 1394148 w 2605416"/>
                      <a:gd name="connsiteY4" fmla="*/ 2696856 h 2696856"/>
                      <a:gd name="connsiteX0" fmla="*/ 0 w 2605416"/>
                      <a:gd name="connsiteY0" fmla="*/ 1302708 h 2696856"/>
                      <a:gd name="connsiteX1" fmla="*/ 1302708 w 2605416"/>
                      <a:gd name="connsiteY1" fmla="*/ 0 h 2696856"/>
                      <a:gd name="connsiteX2" fmla="*/ 2605416 w 2605416"/>
                      <a:gd name="connsiteY2" fmla="*/ 1302708 h 2696856"/>
                      <a:gd name="connsiteX3" fmla="*/ 1394148 w 2605416"/>
                      <a:gd name="connsiteY3" fmla="*/ 2696856 h 2696856"/>
                      <a:gd name="connsiteX0" fmla="*/ 0 w 2605416"/>
                      <a:gd name="connsiteY0" fmla="*/ 1302708 h 1302708"/>
                      <a:gd name="connsiteX1" fmla="*/ 1302708 w 2605416"/>
                      <a:gd name="connsiteY1" fmla="*/ 0 h 1302708"/>
                      <a:gd name="connsiteX2" fmla="*/ 2605416 w 2605416"/>
                      <a:gd name="connsiteY2" fmla="*/ 1302708 h 1302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05416" h="1302708">
                        <a:moveTo>
                          <a:pt x="0" y="1302708"/>
                        </a:moveTo>
                        <a:cubicBezTo>
                          <a:pt x="0" y="583242"/>
                          <a:pt x="583242" y="0"/>
                          <a:pt x="1302708" y="0"/>
                        </a:cubicBezTo>
                        <a:cubicBezTo>
                          <a:pt x="2022174" y="0"/>
                          <a:pt x="2605416" y="583242"/>
                          <a:pt x="2605416" y="1302708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102" name="이등변 삼각형 101">
                  <a:extLst>
                    <a:ext uri="{FF2B5EF4-FFF2-40B4-BE49-F238E27FC236}">
                      <a16:creationId xmlns:a16="http://schemas.microsoft.com/office/drawing/2014/main" id="{77A7B70B-F0F3-478B-8478-41F630071C89}"/>
                    </a:ext>
                  </a:extLst>
                </p:cNvPr>
                <p:cNvSpPr/>
                <p:nvPr/>
              </p:nvSpPr>
              <p:spPr>
                <a:xfrm rot="10800000">
                  <a:off x="6399452" y="2983497"/>
                  <a:ext cx="247650" cy="212229"/>
                </a:xfrm>
                <a:prstGeom prst="triangl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ECBEBFE-BD61-4011-96EE-BD9824755AD4}"/>
                </a:ext>
              </a:extLst>
            </p:cNvPr>
            <p:cNvSpPr txBox="1"/>
            <p:nvPr/>
          </p:nvSpPr>
          <p:spPr>
            <a:xfrm>
              <a:off x="9643746" y="1969591"/>
              <a:ext cx="184729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</a:rPr>
                <a:t>사회공학적 기법</a:t>
              </a:r>
              <a:endParaRPr lang="en-US" altLang="ko-KR" sz="1400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altLang="ko-KR" sz="900" b="1" dirty="0">
                  <a:solidFill>
                    <a:schemeClr val="bg1"/>
                  </a:solidFill>
                </a:rPr>
                <a:t>(</a:t>
              </a:r>
              <a:r>
                <a:rPr lang="ko-KR" altLang="en-US" sz="900" b="1" dirty="0" err="1">
                  <a:solidFill>
                    <a:schemeClr val="bg1"/>
                  </a:solidFill>
                </a:rPr>
                <a:t>스미싱</a:t>
              </a:r>
              <a:r>
                <a:rPr lang="ko-KR" altLang="en-US" sz="900" b="1" dirty="0">
                  <a:solidFill>
                    <a:schemeClr val="bg1"/>
                  </a:solidFill>
                </a:rPr>
                <a:t> 메일</a:t>
              </a:r>
              <a:r>
                <a:rPr lang="en-US" altLang="ko-KR" sz="900" b="1" dirty="0">
                  <a:solidFill>
                    <a:schemeClr val="bg1"/>
                  </a:solidFill>
                </a:rPr>
                <a:t>, SNS, </a:t>
              </a:r>
              <a:r>
                <a:rPr lang="ko-KR" altLang="en-US" sz="900" b="1" dirty="0">
                  <a:solidFill>
                    <a:schemeClr val="bg1"/>
                  </a:solidFill>
                </a:rPr>
                <a:t>첨부파일 </a:t>
              </a:r>
              <a:br>
                <a:rPr lang="en-US" altLang="ko-KR" sz="900" b="1" dirty="0">
                  <a:solidFill>
                    <a:schemeClr val="bg1"/>
                  </a:solidFill>
                </a:rPr>
              </a:br>
              <a:r>
                <a:rPr lang="ko-KR" altLang="en-US" sz="900" b="1" dirty="0">
                  <a:solidFill>
                    <a:schemeClr val="bg1"/>
                  </a:solidFill>
                </a:rPr>
                <a:t>실행</a:t>
              </a:r>
              <a:r>
                <a:rPr lang="en-US" altLang="ko-KR" sz="900" b="1" dirty="0">
                  <a:solidFill>
                    <a:schemeClr val="bg1"/>
                  </a:solidFill>
                </a:rPr>
                <a:t>, </a:t>
              </a:r>
              <a:r>
                <a:rPr lang="ko-KR" altLang="en-US" sz="900" b="1" dirty="0">
                  <a:solidFill>
                    <a:schemeClr val="bg1"/>
                  </a:solidFill>
                </a:rPr>
                <a:t>파일공유사이트 등</a:t>
              </a:r>
              <a:r>
                <a:rPr lang="en-US" altLang="ko-KR" sz="900" b="1" dirty="0">
                  <a:solidFill>
                    <a:schemeClr val="bg1"/>
                  </a:solidFill>
                </a:rPr>
                <a:t>)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105" name="개체 104">
              <a:extLst>
                <a:ext uri="{FF2B5EF4-FFF2-40B4-BE49-F238E27FC236}">
                  <a16:creationId xmlns:a16="http://schemas.microsoft.com/office/drawing/2014/main" id="{70915C4F-DB2B-40FB-B447-326EBB249EC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27039928"/>
                </p:ext>
              </p:extLst>
            </p:nvPr>
          </p:nvGraphicFramePr>
          <p:xfrm>
            <a:off x="10258372" y="2784702"/>
            <a:ext cx="618041" cy="7304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10" imgW="1396800" imgH="1650600" progId="Photoshop.Image.13">
                    <p:embed/>
                  </p:oleObj>
                </mc:Choice>
                <mc:Fallback>
                  <p:oleObj name="Image" r:id="rId10" imgW="1396800" imgH="1650600" progId="Photoshop.Image.13">
                    <p:embed/>
                    <p:pic>
                      <p:nvPicPr>
                        <p:cNvPr id="11" name="개체 10">
                          <a:extLst>
                            <a:ext uri="{FF2B5EF4-FFF2-40B4-BE49-F238E27FC236}">
                              <a16:creationId xmlns:a16="http://schemas.microsoft.com/office/drawing/2014/main" id="{1983AA64-AB8D-4144-B116-D5D2F9ADD7E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0258372" y="2784702"/>
                          <a:ext cx="618041" cy="73041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7" name="그룹 116">
            <a:extLst>
              <a:ext uri="{FF2B5EF4-FFF2-40B4-BE49-F238E27FC236}">
                <a16:creationId xmlns:a16="http://schemas.microsoft.com/office/drawing/2014/main" id="{12E43C38-83EE-410C-BCED-296E5D94B882}"/>
              </a:ext>
            </a:extLst>
          </p:cNvPr>
          <p:cNvGrpSpPr/>
          <p:nvPr/>
        </p:nvGrpSpPr>
        <p:grpSpPr>
          <a:xfrm>
            <a:off x="1005269" y="5348405"/>
            <a:ext cx="5999930" cy="400110"/>
            <a:chOff x="1064261" y="5712203"/>
            <a:chExt cx="5999930" cy="400110"/>
          </a:xfrm>
        </p:grpSpPr>
        <p:grpSp>
          <p:nvGrpSpPr>
            <p:cNvPr id="115" name="그룹 114">
              <a:extLst>
                <a:ext uri="{FF2B5EF4-FFF2-40B4-BE49-F238E27FC236}">
                  <a16:creationId xmlns:a16="http://schemas.microsoft.com/office/drawing/2014/main" id="{1169418F-9CD9-4A69-8D9B-34B6CA8A3970}"/>
                </a:ext>
              </a:extLst>
            </p:cNvPr>
            <p:cNvGrpSpPr/>
            <p:nvPr/>
          </p:nvGrpSpPr>
          <p:grpSpPr>
            <a:xfrm>
              <a:off x="1064261" y="5745776"/>
              <a:ext cx="613405" cy="332964"/>
              <a:chOff x="1064261" y="5712203"/>
              <a:chExt cx="613405" cy="332964"/>
            </a:xfrm>
          </p:grpSpPr>
          <p:sp>
            <p:nvSpPr>
              <p:cNvPr id="111" name="화살표: 갈매기형 수장 110">
                <a:extLst>
                  <a:ext uri="{FF2B5EF4-FFF2-40B4-BE49-F238E27FC236}">
                    <a16:creationId xmlns:a16="http://schemas.microsoft.com/office/drawing/2014/main" id="{3C89E6C6-95DE-4C2F-BF55-142BFC6AD4B0}"/>
                  </a:ext>
                </a:extLst>
              </p:cNvPr>
              <p:cNvSpPr/>
              <p:nvPr/>
            </p:nvSpPr>
            <p:spPr>
              <a:xfrm>
                <a:off x="1064261" y="5712203"/>
                <a:ext cx="271617" cy="332964"/>
              </a:xfrm>
              <a:prstGeom prst="chevron">
                <a:avLst>
                  <a:gd name="adj" fmla="val 48357"/>
                </a:avLst>
              </a:prstGeom>
              <a:solidFill>
                <a:srgbClr val="F49092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2" name="화살표: 갈매기형 수장 111">
                <a:extLst>
                  <a:ext uri="{FF2B5EF4-FFF2-40B4-BE49-F238E27FC236}">
                    <a16:creationId xmlns:a16="http://schemas.microsoft.com/office/drawing/2014/main" id="{867DE2D3-C423-404B-9F50-7AF2606DC14B}"/>
                  </a:ext>
                </a:extLst>
              </p:cNvPr>
              <p:cNvSpPr/>
              <p:nvPr/>
            </p:nvSpPr>
            <p:spPr>
              <a:xfrm>
                <a:off x="1235155" y="5712203"/>
                <a:ext cx="271617" cy="332964"/>
              </a:xfrm>
              <a:prstGeom prst="chevron">
                <a:avLst>
                  <a:gd name="adj" fmla="val 48357"/>
                </a:avLst>
              </a:prstGeom>
              <a:solidFill>
                <a:srgbClr val="F49092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화살표: 갈매기형 수장 112">
                <a:extLst>
                  <a:ext uri="{FF2B5EF4-FFF2-40B4-BE49-F238E27FC236}">
                    <a16:creationId xmlns:a16="http://schemas.microsoft.com/office/drawing/2014/main" id="{9B782ED6-884D-4A32-AA07-2269D9A15DF6}"/>
                  </a:ext>
                </a:extLst>
              </p:cNvPr>
              <p:cNvSpPr/>
              <p:nvPr/>
            </p:nvSpPr>
            <p:spPr>
              <a:xfrm>
                <a:off x="1406049" y="5712203"/>
                <a:ext cx="271617" cy="332964"/>
              </a:xfrm>
              <a:prstGeom prst="chevron">
                <a:avLst>
                  <a:gd name="adj" fmla="val 48357"/>
                </a:avLst>
              </a:prstGeom>
              <a:solidFill>
                <a:srgbClr val="F490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33081301-0100-40A2-A415-F105BE923327}"/>
                </a:ext>
              </a:extLst>
            </p:cNvPr>
            <p:cNvSpPr txBox="1"/>
            <p:nvPr/>
          </p:nvSpPr>
          <p:spPr>
            <a:xfrm>
              <a:off x="1605229" y="5712203"/>
              <a:ext cx="54589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>
                  <a:solidFill>
                    <a:srgbClr val="F49092"/>
                  </a:solidFill>
                  <a:latin typeface="+mn-ea"/>
                </a:rPr>
                <a:t>업데이트와 백업은 항상</a:t>
              </a:r>
              <a:r>
                <a:rPr lang="en-US" altLang="ko-KR" sz="2000" b="1" dirty="0">
                  <a:solidFill>
                    <a:srgbClr val="F49092"/>
                  </a:solidFill>
                  <a:latin typeface="+mn-ea"/>
                </a:rPr>
                <a:t>! </a:t>
              </a:r>
              <a:r>
                <a:rPr lang="ko-KR" altLang="en-US" sz="2000" b="1" dirty="0">
                  <a:solidFill>
                    <a:srgbClr val="F49092"/>
                  </a:solidFill>
                  <a:latin typeface="+mn-ea"/>
                </a:rPr>
                <a:t>클릭은 </a:t>
              </a:r>
              <a:r>
                <a:rPr lang="ko-KR" altLang="en-US" sz="2000" b="1" dirty="0" err="1">
                  <a:solidFill>
                    <a:srgbClr val="F49092"/>
                  </a:solidFill>
                  <a:latin typeface="+mn-ea"/>
                </a:rPr>
                <a:t>조심히</a:t>
              </a:r>
              <a:r>
                <a:rPr lang="en-US" altLang="ko-KR" sz="2000" b="1" dirty="0">
                  <a:solidFill>
                    <a:srgbClr val="F49092"/>
                  </a:solidFill>
                  <a:latin typeface="+mn-ea"/>
                </a:rPr>
                <a:t>!</a:t>
              </a:r>
              <a:endParaRPr lang="ko-KR" altLang="en-US" sz="2000" b="1" dirty="0">
                <a:solidFill>
                  <a:srgbClr val="F49092"/>
                </a:solidFill>
                <a:latin typeface="+mn-ea"/>
              </a:endParaRP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F9DE198F-3763-4850-909D-0CF2D18E26ED}"/>
              </a:ext>
            </a:extLst>
          </p:cNvPr>
          <p:cNvSpPr txBox="1"/>
          <p:nvPr/>
        </p:nvSpPr>
        <p:spPr>
          <a:xfrm>
            <a:off x="0" y="6627168"/>
            <a:ext cx="1981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[</a:t>
            </a:r>
            <a:r>
              <a:rPr lang="ko-KR" altLang="en-US" sz="900" dirty="0">
                <a:solidFill>
                  <a:srgbClr val="777777"/>
                </a:solidFill>
                <a:latin typeface="Helvetica Neue"/>
              </a:rPr>
              <a:t>출처 </a:t>
            </a:r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: KISA </a:t>
            </a:r>
            <a:r>
              <a:rPr lang="ko-KR" altLang="en-US" sz="900" dirty="0">
                <a:solidFill>
                  <a:srgbClr val="777777"/>
                </a:solidFill>
                <a:latin typeface="Helvetica Neue"/>
              </a:rPr>
              <a:t>카드 뉴스</a:t>
            </a:r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]</a:t>
            </a:r>
            <a:endParaRPr lang="ko-KR" altLang="en-US" sz="900" dirty="0">
              <a:solidFill>
                <a:srgbClr val="777777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410709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8E0295-96A7-410C-B968-FE23AE5D90F0}"/>
              </a:ext>
            </a:extLst>
          </p:cNvPr>
          <p:cNvSpPr txBox="1"/>
          <p:nvPr/>
        </p:nvSpPr>
        <p:spPr>
          <a:xfrm>
            <a:off x="1478377" y="404454"/>
            <a:ext cx="58785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err="1"/>
              <a:t>랜섬웨어</a:t>
            </a:r>
            <a:r>
              <a:rPr lang="ko-KR" altLang="en-US" sz="2800" b="1" dirty="0"/>
              <a:t> 대응방법 </a:t>
            </a:r>
            <a:r>
              <a:rPr lang="en-US" altLang="ko-KR" sz="2800" b="1" dirty="0"/>
              <a:t>– </a:t>
            </a:r>
            <a:r>
              <a:rPr lang="ko-KR" altLang="en-US" sz="2800" b="1" dirty="0">
                <a:solidFill>
                  <a:srgbClr val="00B0F0"/>
                </a:solidFill>
              </a:rPr>
              <a:t>예방 </a:t>
            </a:r>
            <a:r>
              <a:rPr lang="en-US" altLang="ko-KR" sz="2800" b="1" dirty="0">
                <a:solidFill>
                  <a:srgbClr val="00B0F0"/>
                </a:solidFill>
              </a:rPr>
              <a:t>5</a:t>
            </a:r>
            <a:r>
              <a:rPr lang="ko-KR" altLang="en-US" sz="2800" b="1" dirty="0">
                <a:solidFill>
                  <a:srgbClr val="00B0F0"/>
                </a:solidFill>
              </a:rPr>
              <a:t>대 수칙</a:t>
            </a:r>
          </a:p>
        </p:txBody>
      </p:sp>
      <p:sp>
        <p:nvSpPr>
          <p:cNvPr id="5" name="직각 삼각형 4">
            <a:extLst>
              <a:ext uri="{FF2B5EF4-FFF2-40B4-BE49-F238E27FC236}">
                <a16:creationId xmlns:a16="http://schemas.microsoft.com/office/drawing/2014/main" id="{08659808-4C82-47FC-B64A-46AC1809D148}"/>
              </a:ext>
            </a:extLst>
          </p:cNvPr>
          <p:cNvSpPr/>
          <p:nvPr/>
        </p:nvSpPr>
        <p:spPr>
          <a:xfrm rot="16200000">
            <a:off x="10588698" y="5254698"/>
            <a:ext cx="1603302" cy="1603302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E442DFAB-36EB-44AB-AFD4-9C33B1CF2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570" y="6327714"/>
            <a:ext cx="711727" cy="365125"/>
          </a:xfrm>
        </p:spPr>
        <p:txBody>
          <a:bodyPr/>
          <a:lstStyle/>
          <a:p>
            <a:fld id="{581CFF6E-A222-45ED-9B91-E4B66710DBA2}" type="slidenum">
              <a:rPr lang="ko-KR" altLang="en-US" sz="2000" b="1" smtClean="0">
                <a:solidFill>
                  <a:schemeClr val="bg1"/>
                </a:solidFill>
              </a:rPr>
              <a:t>19</a:t>
            </a:fld>
            <a:endParaRPr lang="ko-KR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40D85B9D-0735-4543-8B32-FBBF0306FC7E}"/>
              </a:ext>
            </a:extLst>
          </p:cNvPr>
          <p:cNvGrpSpPr/>
          <p:nvPr/>
        </p:nvGrpSpPr>
        <p:grpSpPr>
          <a:xfrm>
            <a:off x="561668" y="342899"/>
            <a:ext cx="882649" cy="646331"/>
            <a:chOff x="561668" y="342899"/>
            <a:chExt cx="882649" cy="646331"/>
          </a:xfrm>
        </p:grpSpPr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05A576DC-23C1-49C3-9A79-6F7BB280DA0F}"/>
                </a:ext>
              </a:extLst>
            </p:cNvPr>
            <p:cNvGrpSpPr/>
            <p:nvPr/>
          </p:nvGrpSpPr>
          <p:grpSpPr>
            <a:xfrm>
              <a:off x="561668" y="382227"/>
              <a:ext cx="882649" cy="589379"/>
              <a:chOff x="571500" y="342899"/>
              <a:chExt cx="882649" cy="589379"/>
            </a:xfrm>
          </p:grpSpPr>
          <p:sp>
            <p:nvSpPr>
              <p:cNvPr id="54" name="직사각형 53">
                <a:extLst>
                  <a:ext uri="{FF2B5EF4-FFF2-40B4-BE49-F238E27FC236}">
                    <a16:creationId xmlns:a16="http://schemas.microsoft.com/office/drawing/2014/main" id="{EA562788-4DB9-48A1-9570-D7C11E2BCBAB}"/>
                  </a:ext>
                </a:extLst>
              </p:cNvPr>
              <p:cNvSpPr/>
              <p:nvPr/>
            </p:nvSpPr>
            <p:spPr>
              <a:xfrm>
                <a:off x="571500" y="342899"/>
                <a:ext cx="642938" cy="584775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" name="직각 삼각형 54">
                <a:extLst>
                  <a:ext uri="{FF2B5EF4-FFF2-40B4-BE49-F238E27FC236}">
                    <a16:creationId xmlns:a16="http://schemas.microsoft.com/office/drawing/2014/main" id="{78FFEFE5-8BF9-4C7E-8EA7-75F32557D08C}"/>
                  </a:ext>
                </a:extLst>
              </p:cNvPr>
              <p:cNvSpPr/>
              <p:nvPr/>
            </p:nvSpPr>
            <p:spPr>
              <a:xfrm rot="5400000">
                <a:off x="1039603" y="517732"/>
                <a:ext cx="589379" cy="239713"/>
              </a:xfrm>
              <a:prstGeom prst="rtTriangl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92288D1-B8A0-4F5D-8918-87D21B0B5FB2}"/>
                </a:ext>
              </a:extLst>
            </p:cNvPr>
            <p:cNvSpPr txBox="1"/>
            <p:nvPr/>
          </p:nvSpPr>
          <p:spPr>
            <a:xfrm>
              <a:off x="571500" y="342899"/>
              <a:ext cx="7200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bg1"/>
                  </a:solidFill>
                </a:rPr>
                <a:t>03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0F07A751-97C5-4347-82E7-F512A7063283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1307817" y="1626675"/>
            <a:ext cx="9643705" cy="1630875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3" name="그룹 192">
            <a:extLst>
              <a:ext uri="{FF2B5EF4-FFF2-40B4-BE49-F238E27FC236}">
                <a16:creationId xmlns:a16="http://schemas.microsoft.com/office/drawing/2014/main" id="{1A8D3825-C9F3-4588-BD61-8E206B200ACE}"/>
              </a:ext>
            </a:extLst>
          </p:cNvPr>
          <p:cNvGrpSpPr/>
          <p:nvPr/>
        </p:nvGrpSpPr>
        <p:grpSpPr>
          <a:xfrm>
            <a:off x="281817" y="1312995"/>
            <a:ext cx="1980000" cy="3049454"/>
            <a:chOff x="281817" y="1312995"/>
            <a:chExt cx="1980000" cy="3049454"/>
          </a:xfrm>
        </p:grpSpPr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8E41CDAC-E09A-48C1-BC40-ED9FC786F072}"/>
                </a:ext>
              </a:extLst>
            </p:cNvPr>
            <p:cNvGrpSpPr/>
            <p:nvPr/>
          </p:nvGrpSpPr>
          <p:grpSpPr>
            <a:xfrm>
              <a:off x="281817" y="1590675"/>
              <a:ext cx="1980000" cy="2771774"/>
              <a:chOff x="329442" y="1762125"/>
              <a:chExt cx="1980000" cy="2771774"/>
            </a:xfrm>
          </p:grpSpPr>
          <p:sp>
            <p:nvSpPr>
              <p:cNvPr id="9" name="타원 8">
                <a:extLst>
                  <a:ext uri="{FF2B5EF4-FFF2-40B4-BE49-F238E27FC236}">
                    <a16:creationId xmlns:a16="http://schemas.microsoft.com/office/drawing/2014/main" id="{A3CD2F7B-3B84-4DF3-A2E2-A5E5920C7C21}"/>
                  </a:ext>
                </a:extLst>
              </p:cNvPr>
              <p:cNvSpPr/>
              <p:nvPr/>
            </p:nvSpPr>
            <p:spPr>
              <a:xfrm>
                <a:off x="1283442" y="1762125"/>
                <a:ext cx="72000" cy="72000"/>
              </a:xfrm>
              <a:prstGeom prst="ellipse">
                <a:avLst/>
              </a:prstGeom>
              <a:solidFill>
                <a:srgbClr val="008080"/>
              </a:solidFill>
              <a:ln>
                <a:noFill/>
              </a:ln>
              <a:effectLst>
                <a:glow rad="127000">
                  <a:srgbClr val="00808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3DCD38DE-050A-4502-A41C-AE491D2801D0}"/>
                  </a:ext>
                </a:extLst>
              </p:cNvPr>
              <p:cNvGrpSpPr/>
              <p:nvPr/>
            </p:nvGrpSpPr>
            <p:grpSpPr>
              <a:xfrm>
                <a:off x="329442" y="2161108"/>
                <a:ext cx="1980000" cy="2372791"/>
                <a:chOff x="329442" y="2161108"/>
                <a:chExt cx="1980000" cy="2372791"/>
              </a:xfrm>
            </p:grpSpPr>
            <p:sp>
              <p:nvSpPr>
                <p:cNvPr id="95" name="이등변 삼각형 94">
                  <a:extLst>
                    <a:ext uri="{FF2B5EF4-FFF2-40B4-BE49-F238E27FC236}">
                      <a16:creationId xmlns:a16="http://schemas.microsoft.com/office/drawing/2014/main" id="{03663A5A-6E87-45B1-BE3C-A6922C6318D7}"/>
                    </a:ext>
                  </a:extLst>
                </p:cNvPr>
                <p:cNvSpPr/>
                <p:nvPr/>
              </p:nvSpPr>
              <p:spPr>
                <a:xfrm rot="16200000">
                  <a:off x="960984" y="2109645"/>
                  <a:ext cx="279122" cy="382048"/>
                </a:xfrm>
                <a:prstGeom prst="triangle">
                  <a:avLst>
                    <a:gd name="adj" fmla="val 38308"/>
                  </a:avLst>
                </a:prstGeom>
                <a:solidFill>
                  <a:srgbClr val="0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" name="직사각형 7">
                  <a:extLst>
                    <a:ext uri="{FF2B5EF4-FFF2-40B4-BE49-F238E27FC236}">
                      <a16:creationId xmlns:a16="http://schemas.microsoft.com/office/drawing/2014/main" id="{74A2ECD7-FB8A-4C22-ABC5-3412FB32F7AC}"/>
                    </a:ext>
                  </a:extLst>
                </p:cNvPr>
                <p:cNvSpPr/>
                <p:nvPr/>
              </p:nvSpPr>
              <p:spPr>
                <a:xfrm>
                  <a:off x="329442" y="2951434"/>
                  <a:ext cx="1980000" cy="1582465"/>
                </a:xfrm>
                <a:prstGeom prst="rect">
                  <a:avLst/>
                </a:prstGeom>
                <a:solidFill>
                  <a:schemeClr val="bg1"/>
                </a:solidFill>
                <a:ln w="76200">
                  <a:solidFill>
                    <a:srgbClr val="0080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AC863A0E-A845-44DE-BA49-E16CB74898E8}"/>
                    </a:ext>
                  </a:extLst>
                </p:cNvPr>
                <p:cNvSpPr txBox="1"/>
                <p:nvPr/>
              </p:nvSpPr>
              <p:spPr>
                <a:xfrm>
                  <a:off x="417191" y="3174955"/>
                  <a:ext cx="1804503" cy="107721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atin typeface="+mn-ea"/>
                    </a:rPr>
                    <a:t>중요한 자료는 </a:t>
                  </a:r>
                  <a:endParaRPr lang="en-US" altLang="ko-KR" sz="1600" b="1" dirty="0">
                    <a:latin typeface="+mn-ea"/>
                  </a:endParaRPr>
                </a:p>
                <a:p>
                  <a:pPr algn="ctr"/>
                  <a:r>
                    <a:rPr lang="ko-KR" altLang="en-US" sz="1600" b="1" dirty="0">
                      <a:latin typeface="+mn-ea"/>
                    </a:rPr>
                    <a:t>별도 매체에 </a:t>
                  </a:r>
                  <a:endParaRPr lang="en-US" altLang="ko-KR" sz="1600" b="1" dirty="0">
                    <a:latin typeface="+mn-ea"/>
                  </a:endParaRPr>
                </a:p>
                <a:p>
                  <a:pPr algn="ctr"/>
                  <a:r>
                    <a:rPr lang="ko-KR" altLang="en-US" sz="1600" b="1" dirty="0">
                      <a:solidFill>
                        <a:srgbClr val="008080"/>
                      </a:solidFill>
                      <a:latin typeface="+mn-ea"/>
                    </a:rPr>
                    <a:t>정기적으로 </a:t>
                  </a:r>
                  <a:endParaRPr lang="en-US" altLang="ko-KR" sz="1600" b="1" dirty="0">
                    <a:solidFill>
                      <a:srgbClr val="008080"/>
                    </a:solidFill>
                    <a:latin typeface="+mn-ea"/>
                  </a:endParaRPr>
                </a:p>
                <a:p>
                  <a:pPr algn="ctr"/>
                  <a:r>
                    <a:rPr lang="ko-KR" altLang="en-US" sz="1600" b="1" dirty="0">
                      <a:solidFill>
                        <a:srgbClr val="008080"/>
                      </a:solidFill>
                      <a:latin typeface="+mn-ea"/>
                    </a:rPr>
                    <a:t>백업하기</a:t>
                  </a:r>
                </a:p>
              </p:txBody>
            </p:sp>
            <p:sp>
              <p:nvSpPr>
                <p:cNvPr id="60" name="이등변 삼각형 59">
                  <a:extLst>
                    <a:ext uri="{FF2B5EF4-FFF2-40B4-BE49-F238E27FC236}">
                      <a16:creationId xmlns:a16="http://schemas.microsoft.com/office/drawing/2014/main" id="{FA86652C-9EC7-4D00-9EAC-3A5E5DB6978E}"/>
                    </a:ext>
                  </a:extLst>
                </p:cNvPr>
                <p:cNvSpPr/>
                <p:nvPr/>
              </p:nvSpPr>
              <p:spPr>
                <a:xfrm rot="5400000">
                  <a:off x="1057923" y="2179209"/>
                  <a:ext cx="279122" cy="575926"/>
                </a:xfrm>
                <a:prstGeom prst="triangle">
                  <a:avLst>
                    <a:gd name="adj" fmla="val 49999"/>
                  </a:avLst>
                </a:prstGeom>
                <a:solidFill>
                  <a:srgbClr val="99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" name="이등변 삼각형 10">
                  <a:extLst>
                    <a:ext uri="{FF2B5EF4-FFF2-40B4-BE49-F238E27FC236}">
                      <a16:creationId xmlns:a16="http://schemas.microsoft.com/office/drawing/2014/main" id="{1DF40D02-5E2C-44C5-A135-7EF304EFCF8F}"/>
                    </a:ext>
                  </a:extLst>
                </p:cNvPr>
                <p:cNvSpPr/>
                <p:nvPr/>
              </p:nvSpPr>
              <p:spPr>
                <a:xfrm rot="16200000">
                  <a:off x="883364" y="2221923"/>
                  <a:ext cx="356832" cy="847332"/>
                </a:xfrm>
                <a:prstGeom prst="triangle">
                  <a:avLst>
                    <a:gd name="adj" fmla="val 74788"/>
                  </a:avLst>
                </a:prstGeom>
                <a:solidFill>
                  <a:srgbClr val="0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" name="직각 삼각형 9">
                  <a:extLst>
                    <a:ext uri="{FF2B5EF4-FFF2-40B4-BE49-F238E27FC236}">
                      <a16:creationId xmlns:a16="http://schemas.microsoft.com/office/drawing/2014/main" id="{BAB564C3-A84C-4255-B237-52A68303E17D}"/>
                    </a:ext>
                  </a:extLst>
                </p:cNvPr>
                <p:cNvSpPr/>
                <p:nvPr/>
              </p:nvSpPr>
              <p:spPr>
                <a:xfrm>
                  <a:off x="638113" y="2557679"/>
                  <a:ext cx="1245140" cy="356832"/>
                </a:xfrm>
                <a:prstGeom prst="rtTriangle">
                  <a:avLst/>
                </a:prstGeom>
                <a:solidFill>
                  <a:srgbClr val="99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A95FB493-9CE1-4718-81D8-57C648D26E81}"/>
                </a:ext>
              </a:extLst>
            </p:cNvPr>
            <p:cNvSpPr txBox="1"/>
            <p:nvPr/>
          </p:nvSpPr>
          <p:spPr>
            <a:xfrm>
              <a:off x="956667" y="1312995"/>
              <a:ext cx="63030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latin typeface="+mn-ea"/>
                </a:rPr>
                <a:t>Step</a:t>
              </a:r>
              <a:r>
                <a:rPr lang="ko-KR" altLang="en-US" sz="1000" dirty="0">
                  <a:latin typeface="+mn-ea"/>
                </a:rPr>
                <a:t> </a:t>
              </a:r>
              <a:r>
                <a:rPr lang="en-US" altLang="ko-KR" sz="1000" dirty="0">
                  <a:latin typeface="+mn-ea"/>
                </a:rPr>
                <a:t>01</a:t>
              </a:r>
              <a:endParaRPr lang="ko-KR" altLang="en-US" sz="1000" dirty="0">
                <a:latin typeface="+mn-ea"/>
              </a:endParaRPr>
            </a:p>
          </p:txBody>
        </p:sp>
      </p:grpSp>
      <p:grpSp>
        <p:nvGrpSpPr>
          <p:cNvPr id="194" name="그룹 193">
            <a:extLst>
              <a:ext uri="{FF2B5EF4-FFF2-40B4-BE49-F238E27FC236}">
                <a16:creationId xmlns:a16="http://schemas.microsoft.com/office/drawing/2014/main" id="{094810B3-CFF6-4F84-9F88-FAAAD52BED4D}"/>
              </a:ext>
            </a:extLst>
          </p:cNvPr>
          <p:cNvGrpSpPr/>
          <p:nvPr/>
        </p:nvGrpSpPr>
        <p:grpSpPr>
          <a:xfrm>
            <a:off x="2697642" y="1709278"/>
            <a:ext cx="1980000" cy="3053221"/>
            <a:chOff x="2692743" y="1709278"/>
            <a:chExt cx="1980000" cy="3053221"/>
          </a:xfrm>
        </p:grpSpPr>
        <p:grpSp>
          <p:nvGrpSpPr>
            <p:cNvPr id="185" name="그룹 184">
              <a:extLst>
                <a:ext uri="{FF2B5EF4-FFF2-40B4-BE49-F238E27FC236}">
                  <a16:creationId xmlns:a16="http://schemas.microsoft.com/office/drawing/2014/main" id="{1D4B6104-A4B2-4D7E-A38F-C9D835F41E14}"/>
                </a:ext>
              </a:extLst>
            </p:cNvPr>
            <p:cNvGrpSpPr/>
            <p:nvPr/>
          </p:nvGrpSpPr>
          <p:grpSpPr>
            <a:xfrm>
              <a:off x="2692743" y="1990725"/>
              <a:ext cx="1980000" cy="2771774"/>
              <a:chOff x="2548767" y="1762125"/>
              <a:chExt cx="1980000" cy="2771774"/>
            </a:xfrm>
          </p:grpSpPr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1FB16449-3447-414A-9814-EE73930A91FF}"/>
                  </a:ext>
                </a:extLst>
              </p:cNvPr>
              <p:cNvGrpSpPr/>
              <p:nvPr/>
            </p:nvGrpSpPr>
            <p:grpSpPr>
              <a:xfrm>
                <a:off x="2548767" y="1762125"/>
                <a:ext cx="1980000" cy="2771774"/>
                <a:chOff x="2548767" y="1762125"/>
                <a:chExt cx="1980000" cy="2771774"/>
              </a:xfrm>
            </p:grpSpPr>
            <p:sp>
              <p:nvSpPr>
                <p:cNvPr id="161" name="이등변 삼각형 160">
                  <a:extLst>
                    <a:ext uri="{FF2B5EF4-FFF2-40B4-BE49-F238E27FC236}">
                      <a16:creationId xmlns:a16="http://schemas.microsoft.com/office/drawing/2014/main" id="{14AB4FC9-545F-40CD-9F5D-979608ED731C}"/>
                    </a:ext>
                  </a:extLst>
                </p:cNvPr>
                <p:cNvSpPr/>
                <p:nvPr/>
              </p:nvSpPr>
              <p:spPr>
                <a:xfrm rot="16200000">
                  <a:off x="3180309" y="2109645"/>
                  <a:ext cx="279122" cy="382048"/>
                </a:xfrm>
                <a:prstGeom prst="triangle">
                  <a:avLst>
                    <a:gd name="adj" fmla="val 38308"/>
                  </a:avLst>
                </a:prstGeom>
                <a:solidFill>
                  <a:srgbClr val="F0A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2" name="직사각형 161">
                  <a:extLst>
                    <a:ext uri="{FF2B5EF4-FFF2-40B4-BE49-F238E27FC236}">
                      <a16:creationId xmlns:a16="http://schemas.microsoft.com/office/drawing/2014/main" id="{52812B08-E5DE-4818-BDD4-4625A3204DBF}"/>
                    </a:ext>
                  </a:extLst>
                </p:cNvPr>
                <p:cNvSpPr/>
                <p:nvPr/>
              </p:nvSpPr>
              <p:spPr>
                <a:xfrm>
                  <a:off x="2548767" y="2951434"/>
                  <a:ext cx="1980000" cy="1582465"/>
                </a:xfrm>
                <a:prstGeom prst="rect">
                  <a:avLst/>
                </a:prstGeom>
                <a:solidFill>
                  <a:schemeClr val="bg1"/>
                </a:solidFill>
                <a:ln w="76200">
                  <a:solidFill>
                    <a:srgbClr val="F0A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4" name="이등변 삼각형 163">
                  <a:extLst>
                    <a:ext uri="{FF2B5EF4-FFF2-40B4-BE49-F238E27FC236}">
                      <a16:creationId xmlns:a16="http://schemas.microsoft.com/office/drawing/2014/main" id="{44D09EF3-812A-4D23-83FF-3E626C78886F}"/>
                    </a:ext>
                  </a:extLst>
                </p:cNvPr>
                <p:cNvSpPr/>
                <p:nvPr/>
              </p:nvSpPr>
              <p:spPr>
                <a:xfrm rot="5400000">
                  <a:off x="3277248" y="2179209"/>
                  <a:ext cx="279122" cy="575926"/>
                </a:xfrm>
                <a:prstGeom prst="triangle">
                  <a:avLst>
                    <a:gd name="adj" fmla="val 49999"/>
                  </a:avLst>
                </a:prstGeom>
                <a:solidFill>
                  <a:srgbClr val="F9D9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5" name="이등변 삼각형 164">
                  <a:extLst>
                    <a:ext uri="{FF2B5EF4-FFF2-40B4-BE49-F238E27FC236}">
                      <a16:creationId xmlns:a16="http://schemas.microsoft.com/office/drawing/2014/main" id="{B5D5EEE5-F1CB-448E-B83D-D229B00073BC}"/>
                    </a:ext>
                  </a:extLst>
                </p:cNvPr>
                <p:cNvSpPr/>
                <p:nvPr/>
              </p:nvSpPr>
              <p:spPr>
                <a:xfrm rot="16200000">
                  <a:off x="3102689" y="2221923"/>
                  <a:ext cx="356832" cy="847332"/>
                </a:xfrm>
                <a:prstGeom prst="triangle">
                  <a:avLst>
                    <a:gd name="adj" fmla="val 74788"/>
                  </a:avLst>
                </a:prstGeom>
                <a:solidFill>
                  <a:srgbClr val="F0A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6" name="직각 삼각형 165">
                  <a:extLst>
                    <a:ext uri="{FF2B5EF4-FFF2-40B4-BE49-F238E27FC236}">
                      <a16:creationId xmlns:a16="http://schemas.microsoft.com/office/drawing/2014/main" id="{227FD6FA-1957-4571-A03A-2734428A123E}"/>
                    </a:ext>
                  </a:extLst>
                </p:cNvPr>
                <p:cNvSpPr/>
                <p:nvPr/>
              </p:nvSpPr>
              <p:spPr>
                <a:xfrm>
                  <a:off x="2857438" y="2557679"/>
                  <a:ext cx="1245140" cy="356832"/>
                </a:xfrm>
                <a:prstGeom prst="rtTriangle">
                  <a:avLst/>
                </a:prstGeom>
                <a:solidFill>
                  <a:srgbClr val="F9D9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7" name="타원 166">
                  <a:extLst>
                    <a:ext uri="{FF2B5EF4-FFF2-40B4-BE49-F238E27FC236}">
                      <a16:creationId xmlns:a16="http://schemas.microsoft.com/office/drawing/2014/main" id="{10A09E77-68D2-42D0-BD13-B22D7206ECBF}"/>
                    </a:ext>
                  </a:extLst>
                </p:cNvPr>
                <p:cNvSpPr/>
                <p:nvPr/>
              </p:nvSpPr>
              <p:spPr>
                <a:xfrm>
                  <a:off x="3438894" y="1762125"/>
                  <a:ext cx="72000" cy="72000"/>
                </a:xfrm>
                <a:prstGeom prst="ellipse">
                  <a:avLst/>
                </a:prstGeom>
                <a:solidFill>
                  <a:srgbClr val="F0A000"/>
                </a:solidFill>
                <a:ln>
                  <a:noFill/>
                </a:ln>
                <a:effectLst>
                  <a:glow rad="127000">
                    <a:srgbClr val="F9D999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A8D9737E-CC3A-4927-9DB5-762501B5D1E8}"/>
                  </a:ext>
                </a:extLst>
              </p:cNvPr>
              <p:cNvSpPr txBox="1"/>
              <p:nvPr/>
            </p:nvSpPr>
            <p:spPr>
              <a:xfrm>
                <a:off x="2566346" y="3173055"/>
                <a:ext cx="1944843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600" b="1" dirty="0">
                    <a:solidFill>
                      <a:srgbClr val="F0A000"/>
                    </a:solidFill>
                    <a:latin typeface="+mn-ea"/>
                  </a:rPr>
                  <a:t>출처가 불분명한 </a:t>
                </a:r>
                <a:r>
                  <a:rPr lang="ko-KR" altLang="en-US" sz="1600" b="1" dirty="0">
                    <a:latin typeface="+mn-ea"/>
                  </a:rPr>
                  <a:t>이메일과 메시지의 </a:t>
                </a:r>
                <a:r>
                  <a:rPr lang="en-US" altLang="ko-KR" sz="1600" b="1" dirty="0">
                    <a:latin typeface="+mn-ea"/>
                  </a:rPr>
                  <a:t>URL </a:t>
                </a:r>
                <a:r>
                  <a:rPr lang="ko-KR" altLang="en-US" sz="1600" b="1" dirty="0">
                    <a:latin typeface="+mn-ea"/>
                  </a:rPr>
                  <a:t>링크를 </a:t>
                </a:r>
                <a:endParaRPr lang="en-US" altLang="ko-KR" sz="1600" b="1" dirty="0">
                  <a:latin typeface="+mn-ea"/>
                </a:endParaRPr>
              </a:p>
              <a:p>
                <a:pPr algn="ctr"/>
                <a:r>
                  <a:rPr lang="ko-KR" altLang="en-US" sz="1600" b="1" dirty="0">
                    <a:solidFill>
                      <a:srgbClr val="F0A000"/>
                    </a:solidFill>
                    <a:latin typeface="+mn-ea"/>
                  </a:rPr>
                  <a:t>실행하지 않기</a:t>
                </a:r>
              </a:p>
            </p:txBody>
          </p: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1AEFF85F-9AEB-4A64-AC63-D34D3426FD47}"/>
                </a:ext>
              </a:extLst>
            </p:cNvPr>
            <p:cNvSpPr txBox="1"/>
            <p:nvPr/>
          </p:nvSpPr>
          <p:spPr>
            <a:xfrm>
              <a:off x="3304093" y="1709278"/>
              <a:ext cx="63030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latin typeface="+mn-ea"/>
                </a:rPr>
                <a:t>Step</a:t>
              </a:r>
              <a:r>
                <a:rPr lang="ko-KR" altLang="en-US" sz="1000" dirty="0">
                  <a:latin typeface="+mn-ea"/>
                </a:rPr>
                <a:t> </a:t>
              </a:r>
              <a:r>
                <a:rPr lang="en-US" altLang="ko-KR" sz="1000" dirty="0">
                  <a:latin typeface="+mn-ea"/>
                </a:rPr>
                <a:t>02</a:t>
              </a:r>
              <a:endParaRPr lang="ko-KR" altLang="en-US" sz="1000" dirty="0">
                <a:latin typeface="+mn-ea"/>
              </a:endParaRPr>
            </a:p>
          </p:txBody>
        </p:sp>
      </p:grpSp>
      <p:grpSp>
        <p:nvGrpSpPr>
          <p:cNvPr id="195" name="그룹 194">
            <a:extLst>
              <a:ext uri="{FF2B5EF4-FFF2-40B4-BE49-F238E27FC236}">
                <a16:creationId xmlns:a16="http://schemas.microsoft.com/office/drawing/2014/main" id="{080E73DC-76B2-4F73-A108-D39E851E358F}"/>
              </a:ext>
            </a:extLst>
          </p:cNvPr>
          <p:cNvGrpSpPr/>
          <p:nvPr/>
        </p:nvGrpSpPr>
        <p:grpSpPr>
          <a:xfrm>
            <a:off x="5113467" y="2134425"/>
            <a:ext cx="1980000" cy="3047174"/>
            <a:chOff x="5103669" y="2134425"/>
            <a:chExt cx="1980000" cy="3047174"/>
          </a:xfrm>
        </p:grpSpPr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8ADB33EA-7A69-46D7-90F7-F939EACEFC2C}"/>
                </a:ext>
              </a:extLst>
            </p:cNvPr>
            <p:cNvGrpSpPr/>
            <p:nvPr/>
          </p:nvGrpSpPr>
          <p:grpSpPr>
            <a:xfrm>
              <a:off x="5103669" y="2409825"/>
              <a:ext cx="1980000" cy="2771774"/>
              <a:chOff x="4683004" y="1762125"/>
              <a:chExt cx="1980000" cy="2771774"/>
            </a:xfrm>
          </p:grpSpPr>
          <p:grpSp>
            <p:nvGrpSpPr>
              <p:cNvPr id="168" name="그룹 167">
                <a:extLst>
                  <a:ext uri="{FF2B5EF4-FFF2-40B4-BE49-F238E27FC236}">
                    <a16:creationId xmlns:a16="http://schemas.microsoft.com/office/drawing/2014/main" id="{726E80B1-EC6E-420F-A1B4-E3C306C07246}"/>
                  </a:ext>
                </a:extLst>
              </p:cNvPr>
              <p:cNvGrpSpPr/>
              <p:nvPr/>
            </p:nvGrpSpPr>
            <p:grpSpPr>
              <a:xfrm>
                <a:off x="4683004" y="1762125"/>
                <a:ext cx="1980000" cy="2771774"/>
                <a:chOff x="329442" y="1762125"/>
                <a:chExt cx="1980000" cy="2771774"/>
              </a:xfrm>
            </p:grpSpPr>
            <p:sp>
              <p:nvSpPr>
                <p:cNvPr id="169" name="타원 168">
                  <a:extLst>
                    <a:ext uri="{FF2B5EF4-FFF2-40B4-BE49-F238E27FC236}">
                      <a16:creationId xmlns:a16="http://schemas.microsoft.com/office/drawing/2014/main" id="{E815B384-59CF-474F-AF90-E75CD98A5E78}"/>
                    </a:ext>
                  </a:extLst>
                </p:cNvPr>
                <p:cNvSpPr/>
                <p:nvPr/>
              </p:nvSpPr>
              <p:spPr>
                <a:xfrm>
                  <a:off x="1283442" y="1762125"/>
                  <a:ext cx="72000" cy="72000"/>
                </a:xfrm>
                <a:prstGeom prst="ellipse">
                  <a:avLst/>
                </a:prstGeom>
                <a:solidFill>
                  <a:srgbClr val="008080"/>
                </a:solidFill>
                <a:ln>
                  <a:noFill/>
                </a:ln>
                <a:effectLst>
                  <a:glow rad="127000">
                    <a:srgbClr val="00808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grpSp>
              <p:nvGrpSpPr>
                <p:cNvPr id="170" name="그룹 169">
                  <a:extLst>
                    <a:ext uri="{FF2B5EF4-FFF2-40B4-BE49-F238E27FC236}">
                      <a16:creationId xmlns:a16="http://schemas.microsoft.com/office/drawing/2014/main" id="{05C876E6-BA28-4530-8105-C3EF09573542}"/>
                    </a:ext>
                  </a:extLst>
                </p:cNvPr>
                <p:cNvGrpSpPr/>
                <p:nvPr/>
              </p:nvGrpSpPr>
              <p:grpSpPr>
                <a:xfrm>
                  <a:off x="329442" y="2161108"/>
                  <a:ext cx="1980000" cy="2372791"/>
                  <a:chOff x="329442" y="2161108"/>
                  <a:chExt cx="1980000" cy="2372791"/>
                </a:xfrm>
              </p:grpSpPr>
              <p:sp>
                <p:nvSpPr>
                  <p:cNvPr id="171" name="이등변 삼각형 170">
                    <a:extLst>
                      <a:ext uri="{FF2B5EF4-FFF2-40B4-BE49-F238E27FC236}">
                        <a16:creationId xmlns:a16="http://schemas.microsoft.com/office/drawing/2014/main" id="{19B559C7-BAC6-45F5-A57E-C85285FE8FA2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960984" y="2109645"/>
                    <a:ext cx="279122" cy="382048"/>
                  </a:xfrm>
                  <a:prstGeom prst="triangle">
                    <a:avLst>
                      <a:gd name="adj" fmla="val 38308"/>
                    </a:avLst>
                  </a:prstGeom>
                  <a:solidFill>
                    <a:srgbClr val="00808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72" name="직사각형 171">
                    <a:extLst>
                      <a:ext uri="{FF2B5EF4-FFF2-40B4-BE49-F238E27FC236}">
                        <a16:creationId xmlns:a16="http://schemas.microsoft.com/office/drawing/2014/main" id="{C5147CE7-FEC5-4C7F-93F9-D017A61B4BAA}"/>
                      </a:ext>
                    </a:extLst>
                  </p:cNvPr>
                  <p:cNvSpPr/>
                  <p:nvPr/>
                </p:nvSpPr>
                <p:spPr>
                  <a:xfrm>
                    <a:off x="329442" y="2951434"/>
                    <a:ext cx="1980000" cy="1582465"/>
                  </a:xfrm>
                  <a:prstGeom prst="rect">
                    <a:avLst/>
                  </a:prstGeom>
                  <a:solidFill>
                    <a:schemeClr val="bg1"/>
                  </a:solidFill>
                  <a:ln w="76200">
                    <a:solidFill>
                      <a:srgbClr val="0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74" name="이등변 삼각형 173">
                    <a:extLst>
                      <a:ext uri="{FF2B5EF4-FFF2-40B4-BE49-F238E27FC236}">
                        <a16:creationId xmlns:a16="http://schemas.microsoft.com/office/drawing/2014/main" id="{14C47A1B-E435-4684-9A8B-C6AAE0ACCAC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57923" y="2179209"/>
                    <a:ext cx="279122" cy="575926"/>
                  </a:xfrm>
                  <a:prstGeom prst="triangle">
                    <a:avLst>
                      <a:gd name="adj" fmla="val 49999"/>
                    </a:avLst>
                  </a:prstGeom>
                  <a:solidFill>
                    <a:srgbClr val="99CCC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75" name="이등변 삼각형 174">
                    <a:extLst>
                      <a:ext uri="{FF2B5EF4-FFF2-40B4-BE49-F238E27FC236}">
                        <a16:creationId xmlns:a16="http://schemas.microsoft.com/office/drawing/2014/main" id="{32DA339A-D7A6-4C27-8A81-16528F8F6FAD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883364" y="2221923"/>
                    <a:ext cx="356832" cy="847332"/>
                  </a:xfrm>
                  <a:prstGeom prst="triangle">
                    <a:avLst>
                      <a:gd name="adj" fmla="val 74788"/>
                    </a:avLst>
                  </a:prstGeom>
                  <a:solidFill>
                    <a:srgbClr val="00808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76" name="직각 삼각형 175">
                    <a:extLst>
                      <a:ext uri="{FF2B5EF4-FFF2-40B4-BE49-F238E27FC236}">
                        <a16:creationId xmlns:a16="http://schemas.microsoft.com/office/drawing/2014/main" id="{9C4BD5F8-BC1D-4A51-A2F1-B48CB6297574}"/>
                      </a:ext>
                    </a:extLst>
                  </p:cNvPr>
                  <p:cNvSpPr/>
                  <p:nvPr/>
                </p:nvSpPr>
                <p:spPr>
                  <a:xfrm>
                    <a:off x="638113" y="2557679"/>
                    <a:ext cx="1245140" cy="356832"/>
                  </a:xfrm>
                  <a:prstGeom prst="rtTriangle">
                    <a:avLst/>
                  </a:prstGeom>
                  <a:solidFill>
                    <a:srgbClr val="99CCC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7FCA1AB3-4B3C-46C4-B68D-FF326FA0909B}"/>
                  </a:ext>
                </a:extLst>
              </p:cNvPr>
              <p:cNvSpPr txBox="1"/>
              <p:nvPr/>
            </p:nvSpPr>
            <p:spPr>
              <a:xfrm>
                <a:off x="4798821" y="3230474"/>
                <a:ext cx="1748366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b="1" dirty="0">
                    <a:solidFill>
                      <a:srgbClr val="008080"/>
                    </a:solidFill>
                    <a:latin typeface="+mn-ea"/>
                  </a:rPr>
                  <a:t>신뢰할 수 없는 사이트 등에서 </a:t>
                </a:r>
                <a:endParaRPr lang="en-US" altLang="ko-KR" sz="1600" b="1" dirty="0">
                  <a:solidFill>
                    <a:srgbClr val="008080"/>
                  </a:solidFill>
                  <a:latin typeface="+mn-ea"/>
                </a:endParaRPr>
              </a:p>
              <a:p>
                <a:pPr algn="ctr"/>
                <a:r>
                  <a:rPr lang="ko-KR" altLang="en-US" sz="1600" b="1" dirty="0">
                    <a:latin typeface="+mn-ea"/>
                  </a:rPr>
                  <a:t>파일 다운로드 및 </a:t>
                </a:r>
                <a:endParaRPr lang="en-US" altLang="ko-KR" sz="1600" b="1" dirty="0">
                  <a:latin typeface="+mn-ea"/>
                </a:endParaRPr>
              </a:p>
              <a:p>
                <a:pPr algn="ctr"/>
                <a:r>
                  <a:rPr lang="ko-KR" altLang="en-US" sz="1600" b="1" dirty="0">
                    <a:latin typeface="+mn-ea"/>
                  </a:rPr>
                  <a:t>실행 주의하기</a:t>
                </a:r>
              </a:p>
            </p:txBody>
          </p:sp>
        </p:grp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56DE987D-6F11-4734-9F30-677CB6E6E264}"/>
                </a:ext>
              </a:extLst>
            </p:cNvPr>
            <p:cNvSpPr txBox="1"/>
            <p:nvPr/>
          </p:nvSpPr>
          <p:spPr>
            <a:xfrm>
              <a:off x="5770068" y="2134425"/>
              <a:ext cx="63030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latin typeface="+mn-ea"/>
                </a:rPr>
                <a:t>Step</a:t>
              </a:r>
              <a:r>
                <a:rPr lang="ko-KR" altLang="en-US" sz="1000" dirty="0">
                  <a:latin typeface="+mn-ea"/>
                </a:rPr>
                <a:t> </a:t>
              </a:r>
              <a:r>
                <a:rPr lang="en-US" altLang="ko-KR" sz="1000" dirty="0">
                  <a:latin typeface="+mn-ea"/>
                </a:rPr>
                <a:t>03</a:t>
              </a:r>
              <a:endParaRPr lang="ko-KR" altLang="en-US" sz="1000" dirty="0">
                <a:latin typeface="+mn-ea"/>
              </a:endParaRPr>
            </a:p>
          </p:txBody>
        </p:sp>
      </p:grpSp>
      <p:grpSp>
        <p:nvGrpSpPr>
          <p:cNvPr id="196" name="그룹 195">
            <a:extLst>
              <a:ext uri="{FF2B5EF4-FFF2-40B4-BE49-F238E27FC236}">
                <a16:creationId xmlns:a16="http://schemas.microsoft.com/office/drawing/2014/main" id="{D0533532-6B58-4489-89EF-EE4553EBE3AB}"/>
              </a:ext>
            </a:extLst>
          </p:cNvPr>
          <p:cNvGrpSpPr/>
          <p:nvPr/>
        </p:nvGrpSpPr>
        <p:grpSpPr>
          <a:xfrm>
            <a:off x="7529292" y="2519036"/>
            <a:ext cx="1980000" cy="3053088"/>
            <a:chOff x="7514595" y="2519036"/>
            <a:chExt cx="1980000" cy="3053088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8776BCCB-1E0D-4B87-BDCB-C2038C5817AA}"/>
                </a:ext>
              </a:extLst>
            </p:cNvPr>
            <p:cNvGrpSpPr/>
            <p:nvPr/>
          </p:nvGrpSpPr>
          <p:grpSpPr>
            <a:xfrm>
              <a:off x="7514595" y="2800350"/>
              <a:ext cx="1980000" cy="2771774"/>
              <a:chOff x="6904408" y="1762125"/>
              <a:chExt cx="1980000" cy="2771774"/>
            </a:xfrm>
          </p:grpSpPr>
          <p:grpSp>
            <p:nvGrpSpPr>
              <p:cNvPr id="177" name="그룹 176">
                <a:extLst>
                  <a:ext uri="{FF2B5EF4-FFF2-40B4-BE49-F238E27FC236}">
                    <a16:creationId xmlns:a16="http://schemas.microsoft.com/office/drawing/2014/main" id="{4B45C87D-8C66-4AAF-AD9C-8C7E02D72B13}"/>
                  </a:ext>
                </a:extLst>
              </p:cNvPr>
              <p:cNvGrpSpPr/>
              <p:nvPr/>
            </p:nvGrpSpPr>
            <p:grpSpPr>
              <a:xfrm>
                <a:off x="6904408" y="1762125"/>
                <a:ext cx="1980000" cy="2771774"/>
                <a:chOff x="2548767" y="1762125"/>
                <a:chExt cx="1980000" cy="2771774"/>
              </a:xfrm>
            </p:grpSpPr>
            <p:sp>
              <p:nvSpPr>
                <p:cNvPr id="178" name="이등변 삼각형 177">
                  <a:extLst>
                    <a:ext uri="{FF2B5EF4-FFF2-40B4-BE49-F238E27FC236}">
                      <a16:creationId xmlns:a16="http://schemas.microsoft.com/office/drawing/2014/main" id="{CC0296A5-87FC-49EA-8810-147F282CE274}"/>
                    </a:ext>
                  </a:extLst>
                </p:cNvPr>
                <p:cNvSpPr/>
                <p:nvPr/>
              </p:nvSpPr>
              <p:spPr>
                <a:xfrm rot="16200000">
                  <a:off x="3180309" y="2109645"/>
                  <a:ext cx="279122" cy="382048"/>
                </a:xfrm>
                <a:prstGeom prst="triangle">
                  <a:avLst>
                    <a:gd name="adj" fmla="val 38308"/>
                  </a:avLst>
                </a:prstGeom>
                <a:solidFill>
                  <a:srgbClr val="F0A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9" name="직사각형 178">
                  <a:extLst>
                    <a:ext uri="{FF2B5EF4-FFF2-40B4-BE49-F238E27FC236}">
                      <a16:creationId xmlns:a16="http://schemas.microsoft.com/office/drawing/2014/main" id="{229421AF-E8D7-47F2-A11C-1DBEC9E931BF}"/>
                    </a:ext>
                  </a:extLst>
                </p:cNvPr>
                <p:cNvSpPr/>
                <p:nvPr/>
              </p:nvSpPr>
              <p:spPr>
                <a:xfrm>
                  <a:off x="2548767" y="2951434"/>
                  <a:ext cx="1980000" cy="1582465"/>
                </a:xfrm>
                <a:prstGeom prst="rect">
                  <a:avLst/>
                </a:prstGeom>
                <a:solidFill>
                  <a:schemeClr val="bg1"/>
                </a:solidFill>
                <a:ln w="76200">
                  <a:solidFill>
                    <a:srgbClr val="F0A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0" name="이등변 삼각형 179">
                  <a:extLst>
                    <a:ext uri="{FF2B5EF4-FFF2-40B4-BE49-F238E27FC236}">
                      <a16:creationId xmlns:a16="http://schemas.microsoft.com/office/drawing/2014/main" id="{8472DBB8-427F-4F07-9489-7BA628C64CBF}"/>
                    </a:ext>
                  </a:extLst>
                </p:cNvPr>
                <p:cNvSpPr/>
                <p:nvPr/>
              </p:nvSpPr>
              <p:spPr>
                <a:xfrm rot="5400000">
                  <a:off x="3277248" y="2179209"/>
                  <a:ext cx="279122" cy="575926"/>
                </a:xfrm>
                <a:prstGeom prst="triangle">
                  <a:avLst>
                    <a:gd name="adj" fmla="val 49999"/>
                  </a:avLst>
                </a:prstGeom>
                <a:solidFill>
                  <a:srgbClr val="F9D9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1" name="이등변 삼각형 180">
                  <a:extLst>
                    <a:ext uri="{FF2B5EF4-FFF2-40B4-BE49-F238E27FC236}">
                      <a16:creationId xmlns:a16="http://schemas.microsoft.com/office/drawing/2014/main" id="{AB1F90EC-0A42-4E40-91D5-A17BD69C8EA8}"/>
                    </a:ext>
                  </a:extLst>
                </p:cNvPr>
                <p:cNvSpPr/>
                <p:nvPr/>
              </p:nvSpPr>
              <p:spPr>
                <a:xfrm rot="16200000">
                  <a:off x="3102689" y="2221923"/>
                  <a:ext cx="356832" cy="847332"/>
                </a:xfrm>
                <a:prstGeom prst="triangle">
                  <a:avLst>
                    <a:gd name="adj" fmla="val 74788"/>
                  </a:avLst>
                </a:prstGeom>
                <a:solidFill>
                  <a:srgbClr val="F0A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2" name="직각 삼각형 181">
                  <a:extLst>
                    <a:ext uri="{FF2B5EF4-FFF2-40B4-BE49-F238E27FC236}">
                      <a16:creationId xmlns:a16="http://schemas.microsoft.com/office/drawing/2014/main" id="{C12903B2-254E-43F6-8551-30CE0B4C1153}"/>
                    </a:ext>
                  </a:extLst>
                </p:cNvPr>
                <p:cNvSpPr/>
                <p:nvPr/>
              </p:nvSpPr>
              <p:spPr>
                <a:xfrm>
                  <a:off x="2857438" y="2557679"/>
                  <a:ext cx="1245140" cy="356832"/>
                </a:xfrm>
                <a:prstGeom prst="rtTriangle">
                  <a:avLst/>
                </a:prstGeom>
                <a:solidFill>
                  <a:srgbClr val="F9D9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3" name="타원 182">
                  <a:extLst>
                    <a:ext uri="{FF2B5EF4-FFF2-40B4-BE49-F238E27FC236}">
                      <a16:creationId xmlns:a16="http://schemas.microsoft.com/office/drawing/2014/main" id="{9AD8B79B-A760-4796-B6C1-633AF2485907}"/>
                    </a:ext>
                  </a:extLst>
                </p:cNvPr>
                <p:cNvSpPr/>
                <p:nvPr/>
              </p:nvSpPr>
              <p:spPr>
                <a:xfrm>
                  <a:off x="3438894" y="1762125"/>
                  <a:ext cx="72000" cy="72000"/>
                </a:xfrm>
                <a:prstGeom prst="ellipse">
                  <a:avLst/>
                </a:prstGeom>
                <a:solidFill>
                  <a:srgbClr val="F0A000"/>
                </a:solidFill>
                <a:ln>
                  <a:noFill/>
                </a:ln>
                <a:effectLst>
                  <a:glow rad="127000">
                    <a:srgbClr val="F9D999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3372E6B4-B83C-4C86-BB01-E2422B577DCE}"/>
                  </a:ext>
                </a:extLst>
              </p:cNvPr>
              <p:cNvSpPr txBox="1"/>
              <p:nvPr/>
            </p:nvSpPr>
            <p:spPr>
              <a:xfrm>
                <a:off x="7004327" y="3065557"/>
                <a:ext cx="1780162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b="1" dirty="0">
                    <a:latin typeface="+mn-ea"/>
                  </a:rPr>
                  <a:t>모든 </a:t>
                </a:r>
                <a:endParaRPr lang="en-US" altLang="ko-KR" sz="1600" b="1" dirty="0">
                  <a:latin typeface="+mn-ea"/>
                </a:endParaRPr>
              </a:p>
              <a:p>
                <a:pPr algn="ctr"/>
                <a:r>
                  <a:rPr lang="ko-KR" altLang="en-US" sz="1600" b="1" dirty="0">
                    <a:latin typeface="+mn-ea"/>
                  </a:rPr>
                  <a:t>소프트웨어는</a:t>
                </a:r>
                <a:endParaRPr lang="en-US" altLang="ko-KR" sz="1600" b="1" dirty="0">
                  <a:latin typeface="+mn-ea"/>
                </a:endParaRPr>
              </a:p>
              <a:p>
                <a:pPr algn="ctr"/>
                <a:r>
                  <a:rPr lang="ko-KR" altLang="en-US" sz="1600" b="1" dirty="0">
                    <a:solidFill>
                      <a:srgbClr val="F0A000"/>
                    </a:solidFill>
                    <a:latin typeface="+mn-ea"/>
                  </a:rPr>
                  <a:t>최신 버전으로 업데이트해 </a:t>
                </a:r>
                <a:endParaRPr lang="en-US" altLang="ko-KR" sz="1600" b="1" dirty="0">
                  <a:solidFill>
                    <a:srgbClr val="F0A000"/>
                  </a:solidFill>
                  <a:latin typeface="+mn-ea"/>
                </a:endParaRPr>
              </a:p>
              <a:p>
                <a:pPr algn="ctr"/>
                <a:r>
                  <a:rPr lang="ko-KR" altLang="en-US" sz="1600" b="1" dirty="0">
                    <a:latin typeface="+mn-ea"/>
                  </a:rPr>
                  <a:t>사용하기</a:t>
                </a:r>
              </a:p>
            </p:txBody>
          </p:sp>
        </p:grp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B9772FDE-3C4E-42F9-9136-1A5D3CBED807}"/>
                </a:ext>
              </a:extLst>
            </p:cNvPr>
            <p:cNvSpPr txBox="1"/>
            <p:nvPr/>
          </p:nvSpPr>
          <p:spPr>
            <a:xfrm>
              <a:off x="8119221" y="2519036"/>
              <a:ext cx="63030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latin typeface="+mn-ea"/>
                </a:rPr>
                <a:t>Step</a:t>
              </a:r>
              <a:r>
                <a:rPr lang="ko-KR" altLang="en-US" sz="1000" dirty="0">
                  <a:latin typeface="+mn-ea"/>
                </a:rPr>
                <a:t> </a:t>
              </a:r>
              <a:r>
                <a:rPr lang="en-US" altLang="ko-KR" sz="1000" dirty="0">
                  <a:latin typeface="+mn-ea"/>
                </a:rPr>
                <a:t>04</a:t>
              </a:r>
              <a:endParaRPr lang="ko-KR" altLang="en-US" sz="1000" dirty="0">
                <a:latin typeface="+mn-ea"/>
              </a:endParaRPr>
            </a:p>
          </p:txBody>
        </p:sp>
      </p:grpSp>
      <p:grpSp>
        <p:nvGrpSpPr>
          <p:cNvPr id="210" name="그룹 209">
            <a:extLst>
              <a:ext uri="{FF2B5EF4-FFF2-40B4-BE49-F238E27FC236}">
                <a16:creationId xmlns:a16="http://schemas.microsoft.com/office/drawing/2014/main" id="{0B899845-D21D-494D-BEDD-3C6D09736359}"/>
              </a:ext>
            </a:extLst>
          </p:cNvPr>
          <p:cNvGrpSpPr/>
          <p:nvPr/>
        </p:nvGrpSpPr>
        <p:grpSpPr>
          <a:xfrm>
            <a:off x="9945115" y="2964695"/>
            <a:ext cx="2016000" cy="3049454"/>
            <a:chOff x="9945115" y="2964695"/>
            <a:chExt cx="2016000" cy="3049454"/>
          </a:xfrm>
        </p:grpSpPr>
        <p:grpSp>
          <p:nvGrpSpPr>
            <p:cNvPr id="199" name="그룹 198">
              <a:extLst>
                <a:ext uri="{FF2B5EF4-FFF2-40B4-BE49-F238E27FC236}">
                  <a16:creationId xmlns:a16="http://schemas.microsoft.com/office/drawing/2014/main" id="{627A4EC3-D533-46DA-9875-9FABB6BEFBA7}"/>
                </a:ext>
              </a:extLst>
            </p:cNvPr>
            <p:cNvGrpSpPr/>
            <p:nvPr/>
          </p:nvGrpSpPr>
          <p:grpSpPr>
            <a:xfrm>
              <a:off x="9981115" y="2964695"/>
              <a:ext cx="1980000" cy="3049454"/>
              <a:chOff x="281817" y="1312995"/>
              <a:chExt cx="1980000" cy="3049454"/>
            </a:xfrm>
          </p:grpSpPr>
          <p:grpSp>
            <p:nvGrpSpPr>
              <p:cNvPr id="200" name="그룹 199">
                <a:extLst>
                  <a:ext uri="{FF2B5EF4-FFF2-40B4-BE49-F238E27FC236}">
                    <a16:creationId xmlns:a16="http://schemas.microsoft.com/office/drawing/2014/main" id="{78FCA414-6F76-4981-AEA8-B39B6B11EA78}"/>
                  </a:ext>
                </a:extLst>
              </p:cNvPr>
              <p:cNvGrpSpPr/>
              <p:nvPr/>
            </p:nvGrpSpPr>
            <p:grpSpPr>
              <a:xfrm>
                <a:off x="281817" y="1590675"/>
                <a:ext cx="1980000" cy="2771774"/>
                <a:chOff x="329442" y="1762125"/>
                <a:chExt cx="1980000" cy="2771774"/>
              </a:xfrm>
            </p:grpSpPr>
            <p:sp>
              <p:nvSpPr>
                <p:cNvPr id="202" name="타원 201">
                  <a:extLst>
                    <a:ext uri="{FF2B5EF4-FFF2-40B4-BE49-F238E27FC236}">
                      <a16:creationId xmlns:a16="http://schemas.microsoft.com/office/drawing/2014/main" id="{FC62C976-3AF0-4B99-B106-9BE933AC3053}"/>
                    </a:ext>
                  </a:extLst>
                </p:cNvPr>
                <p:cNvSpPr/>
                <p:nvPr/>
              </p:nvSpPr>
              <p:spPr>
                <a:xfrm>
                  <a:off x="1283442" y="1762125"/>
                  <a:ext cx="72000" cy="72000"/>
                </a:xfrm>
                <a:prstGeom prst="ellipse">
                  <a:avLst/>
                </a:prstGeom>
                <a:solidFill>
                  <a:srgbClr val="008080"/>
                </a:solidFill>
                <a:ln>
                  <a:noFill/>
                </a:ln>
                <a:effectLst>
                  <a:glow rad="127000">
                    <a:srgbClr val="00808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grpSp>
              <p:nvGrpSpPr>
                <p:cNvPr id="203" name="그룹 202">
                  <a:extLst>
                    <a:ext uri="{FF2B5EF4-FFF2-40B4-BE49-F238E27FC236}">
                      <a16:creationId xmlns:a16="http://schemas.microsoft.com/office/drawing/2014/main" id="{F792902C-1FB1-4E48-B13A-84AABCEFBC38}"/>
                    </a:ext>
                  </a:extLst>
                </p:cNvPr>
                <p:cNvGrpSpPr/>
                <p:nvPr/>
              </p:nvGrpSpPr>
              <p:grpSpPr>
                <a:xfrm>
                  <a:off x="329442" y="2161108"/>
                  <a:ext cx="1980000" cy="2372791"/>
                  <a:chOff x="329442" y="2161108"/>
                  <a:chExt cx="1980000" cy="2372791"/>
                </a:xfrm>
              </p:grpSpPr>
              <p:sp>
                <p:nvSpPr>
                  <p:cNvPr id="204" name="이등변 삼각형 203">
                    <a:extLst>
                      <a:ext uri="{FF2B5EF4-FFF2-40B4-BE49-F238E27FC236}">
                        <a16:creationId xmlns:a16="http://schemas.microsoft.com/office/drawing/2014/main" id="{CB098086-7514-4CF9-AAD4-C50ADE16B2FD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960984" y="2109645"/>
                    <a:ext cx="279122" cy="382048"/>
                  </a:xfrm>
                  <a:prstGeom prst="triangle">
                    <a:avLst>
                      <a:gd name="adj" fmla="val 38308"/>
                    </a:avLst>
                  </a:prstGeom>
                  <a:solidFill>
                    <a:srgbClr val="00808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205" name="직사각형 204">
                    <a:extLst>
                      <a:ext uri="{FF2B5EF4-FFF2-40B4-BE49-F238E27FC236}">
                        <a16:creationId xmlns:a16="http://schemas.microsoft.com/office/drawing/2014/main" id="{6DB00ACF-93EE-46F0-A7CE-DC099012CEA1}"/>
                      </a:ext>
                    </a:extLst>
                  </p:cNvPr>
                  <p:cNvSpPr/>
                  <p:nvPr/>
                </p:nvSpPr>
                <p:spPr>
                  <a:xfrm>
                    <a:off x="329442" y="2951434"/>
                    <a:ext cx="1980000" cy="1582465"/>
                  </a:xfrm>
                  <a:prstGeom prst="rect">
                    <a:avLst/>
                  </a:prstGeom>
                  <a:solidFill>
                    <a:schemeClr val="bg1"/>
                  </a:solidFill>
                  <a:ln w="76200">
                    <a:solidFill>
                      <a:srgbClr val="00808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207" name="이등변 삼각형 206">
                    <a:extLst>
                      <a:ext uri="{FF2B5EF4-FFF2-40B4-BE49-F238E27FC236}">
                        <a16:creationId xmlns:a16="http://schemas.microsoft.com/office/drawing/2014/main" id="{33A1F5DB-F59D-4878-B13B-7F0AEA30862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57923" y="2179209"/>
                    <a:ext cx="279122" cy="575926"/>
                  </a:xfrm>
                  <a:prstGeom prst="triangle">
                    <a:avLst>
                      <a:gd name="adj" fmla="val 49999"/>
                    </a:avLst>
                  </a:prstGeom>
                  <a:solidFill>
                    <a:srgbClr val="99CCC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208" name="이등변 삼각형 207">
                    <a:extLst>
                      <a:ext uri="{FF2B5EF4-FFF2-40B4-BE49-F238E27FC236}">
                        <a16:creationId xmlns:a16="http://schemas.microsoft.com/office/drawing/2014/main" id="{83FA676D-D753-402D-A120-04208BFB83BD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883364" y="2221923"/>
                    <a:ext cx="356832" cy="847332"/>
                  </a:xfrm>
                  <a:prstGeom prst="triangle">
                    <a:avLst>
                      <a:gd name="adj" fmla="val 74788"/>
                    </a:avLst>
                  </a:prstGeom>
                  <a:solidFill>
                    <a:srgbClr val="00808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209" name="직각 삼각형 208">
                    <a:extLst>
                      <a:ext uri="{FF2B5EF4-FFF2-40B4-BE49-F238E27FC236}">
                        <a16:creationId xmlns:a16="http://schemas.microsoft.com/office/drawing/2014/main" id="{9CCF2BF7-816A-4B35-A954-0A1F0FA9B5BA}"/>
                      </a:ext>
                    </a:extLst>
                  </p:cNvPr>
                  <p:cNvSpPr/>
                  <p:nvPr/>
                </p:nvSpPr>
                <p:spPr>
                  <a:xfrm>
                    <a:off x="638113" y="2557679"/>
                    <a:ext cx="1245140" cy="356832"/>
                  </a:xfrm>
                  <a:prstGeom prst="rtTriangle">
                    <a:avLst/>
                  </a:prstGeom>
                  <a:solidFill>
                    <a:srgbClr val="99CCC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B1B50576-0980-48E0-BE88-22532CBF9B2E}"/>
                  </a:ext>
                </a:extLst>
              </p:cNvPr>
              <p:cNvSpPr txBox="1"/>
              <p:nvPr/>
            </p:nvSpPr>
            <p:spPr>
              <a:xfrm>
                <a:off x="956667" y="1312995"/>
                <a:ext cx="63030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000" dirty="0">
                    <a:latin typeface="+mn-ea"/>
                  </a:rPr>
                  <a:t>Step</a:t>
                </a:r>
                <a:r>
                  <a:rPr lang="ko-KR" altLang="en-US" sz="1000" dirty="0">
                    <a:latin typeface="+mn-ea"/>
                  </a:rPr>
                  <a:t> </a:t>
                </a:r>
                <a:r>
                  <a:rPr lang="en-US" altLang="ko-KR" sz="1000" dirty="0">
                    <a:latin typeface="+mn-ea"/>
                  </a:rPr>
                  <a:t>05</a:t>
                </a:r>
                <a:endParaRPr lang="ko-KR" altLang="en-US" sz="1000" dirty="0">
                  <a:latin typeface="+mn-ea"/>
                </a:endParaRPr>
              </a:p>
            </p:txBody>
          </p:sp>
        </p:grp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08A6206F-DA66-4C86-BC63-442ED83C8586}"/>
                </a:ext>
              </a:extLst>
            </p:cNvPr>
            <p:cNvSpPr txBox="1"/>
            <p:nvPr/>
          </p:nvSpPr>
          <p:spPr>
            <a:xfrm>
              <a:off x="9945115" y="4683928"/>
              <a:ext cx="19800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>
                  <a:latin typeface="+mn-ea"/>
                </a:rPr>
                <a:t>최신 버전의 </a:t>
              </a:r>
              <a:endParaRPr lang="en-US" altLang="ko-KR" sz="1600" b="1" dirty="0">
                <a:latin typeface="+mn-ea"/>
              </a:endParaRPr>
            </a:p>
            <a:p>
              <a:pPr algn="ctr"/>
              <a:r>
                <a:rPr lang="ko-KR" altLang="en-US" sz="1600" b="1" dirty="0">
                  <a:solidFill>
                    <a:srgbClr val="008080"/>
                  </a:solidFill>
                  <a:latin typeface="+mn-ea"/>
                </a:rPr>
                <a:t>백신을 설치하고 </a:t>
              </a:r>
              <a:endParaRPr lang="en-US" altLang="ko-KR" sz="1600" b="1" dirty="0">
                <a:solidFill>
                  <a:srgbClr val="008080"/>
                </a:solidFill>
                <a:latin typeface="+mn-ea"/>
              </a:endParaRPr>
            </a:p>
            <a:p>
              <a:pPr algn="ctr"/>
              <a:r>
                <a:rPr lang="ko-KR" altLang="en-US" sz="1600" b="1" dirty="0">
                  <a:solidFill>
                    <a:srgbClr val="008080"/>
                  </a:solidFill>
                  <a:latin typeface="+mn-ea"/>
                </a:rPr>
                <a:t>실시간 검사 실행</a:t>
              </a:r>
              <a:endParaRPr lang="en-US" altLang="ko-KR" sz="1600" b="1" dirty="0">
                <a:solidFill>
                  <a:srgbClr val="008080"/>
                </a:solidFill>
                <a:latin typeface="+mn-ea"/>
              </a:endParaRPr>
            </a:p>
            <a:p>
              <a:pPr algn="ctr"/>
              <a:r>
                <a:rPr lang="ko-KR" altLang="en-US" sz="1600" b="1" dirty="0">
                  <a:latin typeface="+mn-ea"/>
                </a:rPr>
                <a:t>하기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DFF6203B-A61E-4137-BFCD-673F5E037907}"/>
              </a:ext>
            </a:extLst>
          </p:cNvPr>
          <p:cNvSpPr txBox="1"/>
          <p:nvPr/>
        </p:nvSpPr>
        <p:spPr>
          <a:xfrm>
            <a:off x="0" y="6627168"/>
            <a:ext cx="1981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[</a:t>
            </a:r>
            <a:r>
              <a:rPr lang="ko-KR" altLang="en-US" sz="900" dirty="0">
                <a:solidFill>
                  <a:srgbClr val="777777"/>
                </a:solidFill>
                <a:latin typeface="Helvetica Neue"/>
              </a:rPr>
              <a:t>출처 </a:t>
            </a:r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: KISA </a:t>
            </a:r>
            <a:r>
              <a:rPr lang="ko-KR" altLang="en-US" sz="900" dirty="0">
                <a:solidFill>
                  <a:srgbClr val="777777"/>
                </a:solidFill>
                <a:latin typeface="Helvetica Neue"/>
              </a:rPr>
              <a:t>카드 뉴스</a:t>
            </a:r>
            <a:r>
              <a:rPr lang="en-US" altLang="ko-KR" sz="900" dirty="0">
                <a:solidFill>
                  <a:srgbClr val="777777"/>
                </a:solidFill>
                <a:latin typeface="Helvetica Neue"/>
              </a:rPr>
              <a:t>]</a:t>
            </a:r>
            <a:endParaRPr lang="ko-KR" altLang="en-US" sz="900" dirty="0">
              <a:solidFill>
                <a:srgbClr val="777777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09633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각 삼각형 6">
            <a:extLst>
              <a:ext uri="{FF2B5EF4-FFF2-40B4-BE49-F238E27FC236}">
                <a16:creationId xmlns:a16="http://schemas.microsoft.com/office/drawing/2014/main" id="{BD4C1CC5-4F8D-4785-BB03-0916A3F5EE66}"/>
              </a:ext>
            </a:extLst>
          </p:cNvPr>
          <p:cNvSpPr/>
          <p:nvPr/>
        </p:nvSpPr>
        <p:spPr>
          <a:xfrm rot="16200000">
            <a:off x="8809377" y="3475377"/>
            <a:ext cx="3429000" cy="3336246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42C4C-780A-4133-B3C8-D37618B5ACCF}"/>
              </a:ext>
            </a:extLst>
          </p:cNvPr>
          <p:cNvSpPr txBox="1"/>
          <p:nvPr/>
        </p:nvSpPr>
        <p:spPr>
          <a:xfrm>
            <a:off x="10160675" y="11689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>
                <a:solidFill>
                  <a:schemeClr val="bg1"/>
                </a:solidFill>
              </a:rPr>
              <a:t>칵테일아이오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슬라이드 번호 개체 틀 3">
            <a:extLst>
              <a:ext uri="{FF2B5EF4-FFF2-40B4-BE49-F238E27FC236}">
                <a16:creationId xmlns:a16="http://schemas.microsoft.com/office/drawing/2014/main" id="{7B7F2B5B-6B61-4854-A586-4B7DFDD5F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570" y="6327714"/>
            <a:ext cx="711727" cy="365125"/>
          </a:xfrm>
        </p:spPr>
        <p:txBody>
          <a:bodyPr/>
          <a:lstStyle/>
          <a:p>
            <a:fld id="{581CFF6E-A222-45ED-9B91-E4B66710DBA2}" type="slidenum">
              <a:rPr lang="ko-KR" altLang="en-US" sz="2000" b="1" smtClean="0">
                <a:solidFill>
                  <a:schemeClr val="tx1"/>
                </a:solidFill>
              </a:rPr>
              <a:t>20</a:t>
            </a:fld>
            <a:endParaRPr lang="ko-KR" altLang="en-US" sz="2000" b="1" dirty="0">
              <a:solidFill>
                <a:schemeClr val="tx1"/>
              </a:solidFill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13D84AF-E05B-43E3-BED9-7633B986C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60" y="2092960"/>
            <a:ext cx="4956593" cy="44173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E5A226-5EED-4683-8E86-92F8DFA93958}"/>
              </a:ext>
            </a:extLst>
          </p:cNvPr>
          <p:cNvSpPr txBox="1"/>
          <p:nvPr/>
        </p:nvSpPr>
        <p:spPr>
          <a:xfrm>
            <a:off x="616533" y="2730768"/>
            <a:ext cx="75334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b="1" i="0" dirty="0">
                <a:solidFill>
                  <a:schemeClr val="bg1"/>
                </a:solidFill>
                <a:effectLst/>
                <a:latin typeface="+mn-ea"/>
              </a:rPr>
              <a:t>제로 트러스트</a:t>
            </a:r>
            <a:r>
              <a:rPr lang="en-US" altLang="ko-KR" sz="4800" b="1" i="0" dirty="0">
                <a:solidFill>
                  <a:schemeClr val="bg1"/>
                </a:solidFill>
                <a:effectLst/>
                <a:latin typeface="+mn-ea"/>
              </a:rPr>
              <a:t>(Zero Trust)</a:t>
            </a:r>
          </a:p>
          <a:p>
            <a:r>
              <a:rPr lang="en-US" altLang="ko-KR" sz="3200" b="1" dirty="0">
                <a:solidFill>
                  <a:schemeClr val="bg1"/>
                </a:solidFill>
                <a:latin typeface="+mn-ea"/>
              </a:rPr>
              <a:t>: </a:t>
            </a:r>
            <a:r>
              <a:rPr lang="ko-KR" altLang="en-US" sz="3200" b="1" i="0" dirty="0">
                <a:solidFill>
                  <a:schemeClr val="bg1"/>
                </a:solidFill>
                <a:effectLst/>
                <a:latin typeface="Noto Sans" panose="020B0502040504020204" pitchFamily="34" charset="0"/>
              </a:rPr>
              <a:t>무엇도 믿지 말고 지속적으로 검증하자</a:t>
            </a:r>
            <a:endParaRPr lang="ko-KR" altLang="en-US" sz="3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D6F475-4155-4465-AC15-CD0B5F03BB39}"/>
              </a:ext>
            </a:extLst>
          </p:cNvPr>
          <p:cNvSpPr txBox="1"/>
          <p:nvPr/>
        </p:nvSpPr>
        <p:spPr>
          <a:xfrm>
            <a:off x="6105386" y="5893672"/>
            <a:ext cx="27503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Thank you</a:t>
            </a:r>
            <a:endParaRPr lang="ko-KR" alt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640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</TotalTime>
  <Words>825</Words>
  <Application>Microsoft Office PowerPoint</Application>
  <PresentationFormat>와이드스크린</PresentationFormat>
  <Paragraphs>229</Paragraphs>
  <Slides>20</Slides>
  <Notes>5</Notes>
  <HiddenSlides>0</HiddenSlides>
  <MMClips>0</MMClips>
  <ScaleCrop>false</ScaleCrop>
  <HeadingPairs>
    <vt:vector size="8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8" baseType="lpstr">
      <vt:lpstr>Helvetica Neue</vt:lpstr>
      <vt:lpstr>Söhne</vt:lpstr>
      <vt:lpstr>맑은 고딕</vt:lpstr>
      <vt:lpstr>바탕</vt:lpstr>
      <vt:lpstr>Arial</vt:lpstr>
      <vt:lpstr>Noto Sans</vt:lpstr>
      <vt:lpstr>Office 테마</vt:lpstr>
      <vt:lpstr>Image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chlee</dc:creator>
  <cp:lastModifiedBy>Phillippa Mcmahon</cp:lastModifiedBy>
  <cp:revision>104</cp:revision>
  <dcterms:created xsi:type="dcterms:W3CDTF">2023-09-07T05:00:00Z</dcterms:created>
  <dcterms:modified xsi:type="dcterms:W3CDTF">2026-01-28T03:49:56Z</dcterms:modified>
</cp:coreProperties>
</file>